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6"/>
  </p:notesMasterIdLst>
  <p:sldIdLst>
    <p:sldId id="256" r:id="rId3"/>
    <p:sldId id="260" r:id="rId4"/>
    <p:sldId id="269" r:id="rId5"/>
    <p:sldId id="270" r:id="rId6"/>
    <p:sldId id="271" r:id="rId7"/>
    <p:sldId id="274" r:id="rId8"/>
    <p:sldId id="277" r:id="rId9"/>
    <p:sldId id="275" r:id="rId10"/>
    <p:sldId id="276" r:id="rId11"/>
    <p:sldId id="272" r:id="rId12"/>
    <p:sldId id="262" r:id="rId13"/>
    <p:sldId id="279" r:id="rId14"/>
    <p:sldId id="280" r:id="rId15"/>
    <p:sldId id="281" r:id="rId16"/>
    <p:sldId id="326" r:id="rId17"/>
    <p:sldId id="325" r:id="rId18"/>
    <p:sldId id="283" r:id="rId19"/>
    <p:sldId id="284" r:id="rId20"/>
    <p:sldId id="285" r:id="rId21"/>
    <p:sldId id="290" r:id="rId22"/>
    <p:sldId id="287" r:id="rId23"/>
    <p:sldId id="289" r:id="rId24"/>
    <p:sldId id="291" r:id="rId25"/>
    <p:sldId id="292" r:id="rId26"/>
    <p:sldId id="288" r:id="rId27"/>
    <p:sldId id="293" r:id="rId28"/>
    <p:sldId id="294" r:id="rId29"/>
    <p:sldId id="295" r:id="rId30"/>
    <p:sldId id="296" r:id="rId31"/>
    <p:sldId id="297" r:id="rId32"/>
    <p:sldId id="298" r:id="rId33"/>
    <p:sldId id="299" r:id="rId34"/>
    <p:sldId id="300" r:id="rId35"/>
    <p:sldId id="313" r:id="rId36"/>
    <p:sldId id="316" r:id="rId37"/>
    <p:sldId id="265" r:id="rId38"/>
    <p:sldId id="304" r:id="rId39"/>
    <p:sldId id="266" r:id="rId40"/>
    <p:sldId id="322" r:id="rId41"/>
    <p:sldId id="323" r:id="rId42"/>
    <p:sldId id="310" r:id="rId43"/>
    <p:sldId id="306" r:id="rId44"/>
    <p:sldId id="307" r:id="rId45"/>
    <p:sldId id="267" r:id="rId46"/>
    <p:sldId id="309" r:id="rId47"/>
    <p:sldId id="311" r:id="rId48"/>
    <p:sldId id="324" r:id="rId49"/>
    <p:sldId id="301" r:id="rId50"/>
    <p:sldId id="327" r:id="rId51"/>
    <p:sldId id="312" r:id="rId52"/>
    <p:sldId id="318" r:id="rId53"/>
    <p:sldId id="319" r:id="rId54"/>
    <p:sldId id="320"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initials="M"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0163" autoAdjust="0"/>
  </p:normalViewPr>
  <p:slideViewPr>
    <p:cSldViewPr snapToGrid="0">
      <p:cViewPr>
        <p:scale>
          <a:sx n="95" d="100"/>
          <a:sy n="95" d="100"/>
        </p:scale>
        <p:origin x="-111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12121212121213E-2"/>
          <c:y val="3.1073446327683617E-2"/>
          <c:w val="0.68739727988546884"/>
          <c:h val="0.79413363583789309"/>
        </c:manualLayout>
      </c:layout>
      <c:barChart>
        <c:barDir val="col"/>
        <c:grouping val="stacked"/>
        <c:varyColors val="0"/>
        <c:ser>
          <c:idx val="0"/>
          <c:order val="0"/>
          <c:tx>
            <c:strRef>
              <c:f>Sheet1!$B$1</c:f>
              <c:strCache>
                <c:ptCount val="1"/>
                <c:pt idx="0">
                  <c:v>Predisposing Factors</c:v>
                </c:pt>
              </c:strCache>
            </c:strRef>
          </c:tx>
          <c:invertIfNegative val="0"/>
          <c:cat>
            <c:strRef>
              <c:f>Sheet1!$A$2:$A$5</c:f>
              <c:strCache>
                <c:ptCount val="4"/>
                <c:pt idx="0">
                  <c:v>Pre-morbid</c:v>
                </c:pt>
                <c:pt idx="1">
                  <c:v>Acute insomnia</c:v>
                </c:pt>
                <c:pt idx="2">
                  <c:v>Early insomnia</c:v>
                </c:pt>
                <c:pt idx="3">
                  <c:v>Chronic insomnia</c:v>
                </c:pt>
              </c:strCache>
            </c:strRef>
          </c:cat>
          <c:val>
            <c:numRef>
              <c:f>Sheet1!$B$2:$B$5</c:f>
              <c:numCache>
                <c:formatCode>General</c:formatCode>
                <c:ptCount val="4"/>
                <c:pt idx="0">
                  <c:v>4</c:v>
                </c:pt>
                <c:pt idx="1">
                  <c:v>4</c:v>
                </c:pt>
                <c:pt idx="2">
                  <c:v>4</c:v>
                </c:pt>
                <c:pt idx="3">
                  <c:v>4</c:v>
                </c:pt>
              </c:numCache>
            </c:numRef>
          </c:val>
          <c:extLst xmlns:c16r2="http://schemas.microsoft.com/office/drawing/2015/06/chart">
            <c:ext xmlns:c16="http://schemas.microsoft.com/office/drawing/2014/chart" uri="{C3380CC4-5D6E-409C-BE32-E72D297353CC}">
              <c16:uniqueId val="{00000000-025F-E548-BD27-EE65074A6541}"/>
            </c:ext>
          </c:extLst>
        </c:ser>
        <c:ser>
          <c:idx val="1"/>
          <c:order val="1"/>
          <c:tx>
            <c:strRef>
              <c:f>Sheet1!$C$1</c:f>
              <c:strCache>
                <c:ptCount val="1"/>
                <c:pt idx="0">
                  <c:v>Precipitating Factors</c:v>
                </c:pt>
              </c:strCache>
            </c:strRef>
          </c:tx>
          <c:invertIfNegative val="0"/>
          <c:cat>
            <c:strRef>
              <c:f>Sheet1!$A$2:$A$5</c:f>
              <c:strCache>
                <c:ptCount val="4"/>
                <c:pt idx="0">
                  <c:v>Pre-morbid</c:v>
                </c:pt>
                <c:pt idx="1">
                  <c:v>Acute insomnia</c:v>
                </c:pt>
                <c:pt idx="2">
                  <c:v>Early insomnia</c:v>
                </c:pt>
                <c:pt idx="3">
                  <c:v>Chronic insomnia</c:v>
                </c:pt>
              </c:strCache>
            </c:strRef>
          </c:cat>
          <c:val>
            <c:numRef>
              <c:f>Sheet1!$C$2:$C$5</c:f>
              <c:numCache>
                <c:formatCode>General</c:formatCode>
                <c:ptCount val="4"/>
                <c:pt idx="0">
                  <c:v>0</c:v>
                </c:pt>
                <c:pt idx="1">
                  <c:v>8</c:v>
                </c:pt>
                <c:pt idx="2">
                  <c:v>6</c:v>
                </c:pt>
                <c:pt idx="3">
                  <c:v>3</c:v>
                </c:pt>
              </c:numCache>
            </c:numRef>
          </c:val>
          <c:extLst xmlns:c16r2="http://schemas.microsoft.com/office/drawing/2015/06/chart">
            <c:ext xmlns:c16="http://schemas.microsoft.com/office/drawing/2014/chart" uri="{C3380CC4-5D6E-409C-BE32-E72D297353CC}">
              <c16:uniqueId val="{00000001-025F-E548-BD27-EE65074A6541}"/>
            </c:ext>
          </c:extLst>
        </c:ser>
        <c:ser>
          <c:idx val="2"/>
          <c:order val="2"/>
          <c:tx>
            <c:strRef>
              <c:f>Sheet1!$D$1</c:f>
              <c:strCache>
                <c:ptCount val="1"/>
                <c:pt idx="0">
                  <c:v>Perpetuating Factors</c:v>
                </c:pt>
              </c:strCache>
            </c:strRef>
          </c:tx>
          <c:invertIfNegative val="0"/>
          <c:cat>
            <c:strRef>
              <c:f>Sheet1!$A$2:$A$5</c:f>
              <c:strCache>
                <c:ptCount val="4"/>
                <c:pt idx="0">
                  <c:v>Pre-morbid</c:v>
                </c:pt>
                <c:pt idx="1">
                  <c:v>Acute insomnia</c:v>
                </c:pt>
                <c:pt idx="2">
                  <c:v>Early insomnia</c:v>
                </c:pt>
                <c:pt idx="3">
                  <c:v>Chronic insomnia</c:v>
                </c:pt>
              </c:strCache>
            </c:strRef>
          </c:cat>
          <c:val>
            <c:numRef>
              <c:f>Sheet1!$D$2:$D$5</c:f>
              <c:numCache>
                <c:formatCode>General</c:formatCode>
                <c:ptCount val="4"/>
                <c:pt idx="0">
                  <c:v>0</c:v>
                </c:pt>
                <c:pt idx="1">
                  <c:v>0</c:v>
                </c:pt>
                <c:pt idx="2">
                  <c:v>2</c:v>
                </c:pt>
                <c:pt idx="3">
                  <c:v>4</c:v>
                </c:pt>
              </c:numCache>
            </c:numRef>
          </c:val>
          <c:extLst xmlns:c16r2="http://schemas.microsoft.com/office/drawing/2015/06/chart">
            <c:ext xmlns:c16="http://schemas.microsoft.com/office/drawing/2014/chart" uri="{C3380CC4-5D6E-409C-BE32-E72D297353CC}">
              <c16:uniqueId val="{00000002-025F-E548-BD27-EE65074A6541}"/>
            </c:ext>
          </c:extLst>
        </c:ser>
        <c:dLbls>
          <c:showLegendKey val="0"/>
          <c:showVal val="0"/>
          <c:showCatName val="0"/>
          <c:showSerName val="0"/>
          <c:showPercent val="0"/>
          <c:showBubbleSize val="0"/>
        </c:dLbls>
        <c:gapWidth val="150"/>
        <c:overlap val="100"/>
        <c:axId val="143350400"/>
        <c:axId val="143360384"/>
      </c:barChart>
      <c:catAx>
        <c:axId val="143350400"/>
        <c:scaling>
          <c:orientation val="minMax"/>
        </c:scaling>
        <c:delete val="0"/>
        <c:axPos val="b"/>
        <c:numFmt formatCode="General" sourceLinked="0"/>
        <c:majorTickMark val="out"/>
        <c:minorTickMark val="none"/>
        <c:tickLblPos val="nextTo"/>
        <c:crossAx val="143360384"/>
        <c:crosses val="autoZero"/>
        <c:auto val="1"/>
        <c:lblAlgn val="ctr"/>
        <c:lblOffset val="100"/>
        <c:noMultiLvlLbl val="0"/>
      </c:catAx>
      <c:valAx>
        <c:axId val="143360384"/>
        <c:scaling>
          <c:orientation val="minMax"/>
        </c:scaling>
        <c:delete val="1"/>
        <c:axPos val="l"/>
        <c:majorGridlines>
          <c:spPr>
            <a:ln>
              <a:noFill/>
            </a:ln>
          </c:spPr>
        </c:majorGridlines>
        <c:numFmt formatCode="General" sourceLinked="0"/>
        <c:majorTickMark val="out"/>
        <c:minorTickMark val="none"/>
        <c:tickLblPos val="nextTo"/>
        <c:crossAx val="143350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0.02727</cdr:x>
      <cdr:y>0.33898</cdr:y>
    </cdr:from>
    <cdr:to>
      <cdr:x>0.68182</cdr:x>
      <cdr:y>0.33898</cdr:y>
    </cdr:to>
    <cdr:cxnSp macro="">
      <cdr:nvCxnSpPr>
        <cdr:cNvPr id="3" name="Straight Connector 2">
          <a:extLst xmlns:a="http://schemas.openxmlformats.org/drawingml/2006/main">
            <a:ext uri="{FF2B5EF4-FFF2-40B4-BE49-F238E27FC236}">
              <a16:creationId xmlns:a16="http://schemas.microsoft.com/office/drawing/2014/main" xmlns="" id="{EFA526AF-6070-CE45-967A-AD219DFC7A1C}"/>
            </a:ext>
          </a:extLst>
        </cdr:cNvPr>
        <cdr:cNvCxnSpPr/>
      </cdr:nvCxnSpPr>
      <cdr:spPr>
        <a:xfrm xmlns:a="http://schemas.openxmlformats.org/drawingml/2006/main">
          <a:off x="228600" y="1524000"/>
          <a:ext cx="5486400" cy="0"/>
        </a:xfrm>
        <a:prstGeom xmlns:a="http://schemas.openxmlformats.org/drawingml/2006/main" prst="line">
          <a:avLst/>
        </a:prstGeom>
        <a:ln xmlns:a="http://schemas.openxmlformats.org/drawingml/2006/main" w="381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4381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rcolleencarney.com/wp-content/uploads/2013/10/Final-CSD-Morning-only-with-instruction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yoursleep.aasmnet.org/pdf/sleepdiary.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1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baseline="0" dirty="0" smtClean="0"/>
              <a:t>Taylor, D. J., Mallory, L. J., </a:t>
            </a:r>
            <a:r>
              <a:rPr lang="en-US" b="0" i="0" u="none" baseline="0" dirty="0" err="1" smtClean="0"/>
              <a:t>Lichstein</a:t>
            </a:r>
            <a:r>
              <a:rPr lang="en-US" b="0" i="0" u="none" baseline="0" dirty="0" smtClean="0"/>
              <a:t>, K. L., </a:t>
            </a:r>
            <a:r>
              <a:rPr lang="en-US" b="0" i="0" u="none" baseline="0" dirty="0" err="1" smtClean="0"/>
              <a:t>Durrence</a:t>
            </a:r>
            <a:r>
              <a:rPr lang="en-US" b="0" i="0" u="none" baseline="0" dirty="0" smtClean="0"/>
              <a:t>, H. H., Riedel, B. W., &amp; Bush, A. J. (2007). Comorbidity of chronic insomnia with medical problems. </a:t>
            </a:r>
            <a:r>
              <a:rPr lang="en-US" b="0" i="1" u="none" baseline="0" dirty="0" smtClean="0"/>
              <a:t>Sleep, 30</a:t>
            </a:r>
            <a:r>
              <a:rPr lang="en-US" b="0" i="0" u="none" baseline="0" dirty="0" smtClean="0"/>
              <a:t>(2), 213-218. </a:t>
            </a:r>
          </a:p>
          <a:p>
            <a:pPr marL="0" lvl="0" indent="0" algn="l" rtl="0">
              <a:spcBef>
                <a:spcPts val="0"/>
              </a:spcBef>
              <a:spcAft>
                <a:spcPts val="0"/>
              </a:spcAft>
              <a:buNone/>
            </a:pPr>
            <a:endParaRPr b="0" i="1" u="none" baseline="0"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37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9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36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baseline="0" dirty="0" err="1" smtClean="0"/>
              <a:t>Okajima</a:t>
            </a:r>
            <a:r>
              <a:rPr lang="en-US" b="0" i="0" u="none" baseline="0" dirty="0" smtClean="0"/>
              <a:t>, I., </a:t>
            </a:r>
            <a:r>
              <a:rPr lang="en-US" b="0" i="0" u="none" baseline="0" dirty="0" err="1" smtClean="0"/>
              <a:t>Komada</a:t>
            </a:r>
            <a:r>
              <a:rPr lang="en-US" b="0" i="0" u="none" baseline="0" dirty="0" smtClean="0"/>
              <a:t>, Y., &amp; Inoue, Y. (2011). A meta-analysis on the treatment effectiveness of cognitive behavioral therapy for primary insomnia. </a:t>
            </a:r>
            <a:r>
              <a:rPr lang="en-US" b="0" i="1" u="none" baseline="0" dirty="0" smtClean="0"/>
              <a:t>Sleep and Biological Rhythms, 9</a:t>
            </a:r>
            <a:r>
              <a:rPr lang="en-US" b="0" i="0" u="none" baseline="0" dirty="0" smtClean="0"/>
              <a:t>(1), 24-34. </a:t>
            </a:r>
            <a:r>
              <a:rPr lang="en-US" b="0" i="0" u="none" baseline="0" dirty="0" err="1" smtClean="0"/>
              <a:t>doi</a:t>
            </a:r>
            <a:r>
              <a:rPr lang="en-US" b="0" i="0" u="none" baseline="0" dirty="0" smtClean="0"/>
              <a:t>: 10.1111/j.1479-8425.2010.00481.x</a:t>
            </a:r>
          </a:p>
          <a:p>
            <a:pPr marL="0" lvl="0" indent="0" algn="l" rtl="0">
              <a:spcBef>
                <a:spcPts val="0"/>
              </a:spcBef>
              <a:spcAft>
                <a:spcPts val="0"/>
              </a:spcAft>
              <a:buNone/>
            </a:pPr>
            <a:endParaRPr b="0" i="1" u="none" baseline="0"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62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These are the stages</a:t>
            </a:r>
            <a:r>
              <a:rPr lang="en-US" baseline="0" dirty="0" smtClean="0"/>
              <a:t> of CBT-I, starting with assessment, then providing education about sleep, working on </a:t>
            </a:r>
            <a:r>
              <a:rPr lang="en-US" baseline="0" dirty="0" smtClean="0"/>
              <a:t>sleep </a:t>
            </a:r>
            <a:r>
              <a:rPr lang="en-US" baseline="0" dirty="0" smtClean="0"/>
              <a:t>scheduling and restriction, and providing additional treatments as appropriate.</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30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baseline="0" dirty="0" smtClean="0"/>
              <a:t>There are multiple options for completing sleep diaries – there are two options below. The two variables that are most important for the patient to track include: (1) time in bed and (2) duration of sleep. These will be essential to do sleep scheduling and sleep restriction. Patients can also keep track in whatever method works for them – for example, notes on a piece of paper or on their phone.</a:t>
            </a:r>
          </a:p>
          <a:p>
            <a:pPr marL="0" lvl="0" indent="0" algn="l" rtl="0">
              <a:spcBef>
                <a:spcPts val="0"/>
              </a:spcBef>
              <a:spcAft>
                <a:spcPts val="0"/>
              </a:spcAft>
              <a:buNone/>
            </a:pPr>
            <a:endParaRPr lang="en-US" b="0" i="0" u="none" baseline="0" dirty="0" smtClean="0"/>
          </a:p>
          <a:p>
            <a:pPr marL="0" lvl="0" indent="0" algn="l" rtl="0">
              <a:spcBef>
                <a:spcPts val="0"/>
              </a:spcBef>
              <a:spcAft>
                <a:spcPts val="0"/>
              </a:spcAft>
              <a:buNone/>
            </a:pPr>
            <a:r>
              <a:rPr lang="en-US" b="0" i="0" u="none" baseline="0" dirty="0" smtClean="0"/>
              <a:t>Encourage patients to complete sleep diaries in the morning after they get up for the day, and not to stress about being too accurate (i.e., don’t watch the clock to do this perfectly).</a:t>
            </a:r>
          </a:p>
          <a:p>
            <a:pPr marL="0" lvl="0" indent="0" algn="l" rtl="0">
              <a:spcBef>
                <a:spcPts val="0"/>
              </a:spcBef>
              <a:spcAft>
                <a:spcPts val="0"/>
              </a:spcAft>
              <a:buNone/>
            </a:pPr>
            <a:endParaRPr lang="en-US" b="0" i="0" u="none" baseline="0" dirty="0" smtClean="0"/>
          </a:p>
          <a:p>
            <a:pPr marL="0" lvl="0" indent="0" algn="l" rtl="0">
              <a:spcBef>
                <a:spcPts val="0"/>
              </a:spcBef>
              <a:spcAft>
                <a:spcPts val="0"/>
              </a:spcAft>
              <a:buNone/>
            </a:pPr>
            <a:r>
              <a:rPr lang="en-US" b="0" i="0" u="none" baseline="0" dirty="0" smtClean="0"/>
              <a:t>Carney, C. E., </a:t>
            </a:r>
            <a:r>
              <a:rPr lang="en-US" b="0" i="0" u="none" baseline="0" dirty="0" err="1" smtClean="0"/>
              <a:t>Buysse</a:t>
            </a:r>
            <a:r>
              <a:rPr lang="en-US" b="0" i="0" u="none" baseline="0" dirty="0" smtClean="0"/>
              <a:t>, D. J., </a:t>
            </a:r>
            <a:r>
              <a:rPr lang="en-US" b="0" i="0" u="none" baseline="0" dirty="0" err="1" smtClean="0"/>
              <a:t>Ancoli</a:t>
            </a:r>
            <a:r>
              <a:rPr lang="en-US" b="0" i="0" u="none" baseline="0" dirty="0" smtClean="0"/>
              <a:t>-Israel, S., </a:t>
            </a:r>
            <a:r>
              <a:rPr lang="en-US" b="0" i="0" u="none" baseline="0" dirty="0" err="1" smtClean="0"/>
              <a:t>Edinger</a:t>
            </a:r>
            <a:r>
              <a:rPr lang="en-US" b="0" i="0" u="none" baseline="0" dirty="0" smtClean="0"/>
              <a:t>, J. D., Krystal, A. D., </a:t>
            </a:r>
            <a:r>
              <a:rPr lang="en-US" b="0" i="0" u="none" baseline="0" dirty="0" err="1" smtClean="0"/>
              <a:t>Lichstein</a:t>
            </a:r>
            <a:r>
              <a:rPr lang="en-US" b="0" i="0" u="none" baseline="0" dirty="0" smtClean="0"/>
              <a:t>, K. L., &amp; Morin, C. M. (2012). The consensus sleep diary: standardizing prospective sleep self-monitoring. </a:t>
            </a:r>
            <a:r>
              <a:rPr lang="en-US" b="0" i="1" u="none" baseline="0" dirty="0" smtClean="0"/>
              <a:t>Sleep, 35</a:t>
            </a:r>
            <a:r>
              <a:rPr lang="en-US" b="0" i="0" u="none" baseline="0" dirty="0" smtClean="0"/>
              <a:t>(2), 287-302. </a:t>
            </a:r>
            <a:r>
              <a:rPr lang="en-US" b="0" i="0" u="none" baseline="0" dirty="0" err="1" smtClean="0"/>
              <a:t>doi</a:t>
            </a:r>
            <a:r>
              <a:rPr lang="en-US" b="0" i="0" u="none" baseline="0" dirty="0" smtClean="0"/>
              <a:t>: 10.5665/sleep.1642</a:t>
            </a:r>
          </a:p>
          <a:p>
            <a:pPr marL="0" lvl="0" indent="0" algn="l" rtl="0">
              <a:spcBef>
                <a:spcPts val="0"/>
              </a:spcBef>
              <a:spcAft>
                <a:spcPts val="0"/>
              </a:spcAft>
              <a:buNone/>
            </a:pPr>
            <a:endParaRPr lang="en-US" b="0" i="1" u="none" baseline="0" dirty="0" smtClean="0"/>
          </a:p>
          <a:p>
            <a:pPr marL="0" lvl="0" indent="0" algn="l" rtl="0">
              <a:spcBef>
                <a:spcPts val="0"/>
              </a:spcBef>
              <a:spcAft>
                <a:spcPts val="0"/>
              </a:spcAft>
              <a:buNone/>
            </a:pPr>
            <a:r>
              <a:rPr lang="en-US" b="0" i="1" u="none" baseline="0" dirty="0" smtClean="0"/>
              <a:t>Consensus Sleep Diary</a:t>
            </a:r>
          </a:p>
          <a:p>
            <a:pPr marL="0" lvl="0" indent="0" algn="l" rtl="0">
              <a:spcBef>
                <a:spcPts val="0"/>
              </a:spcBef>
              <a:spcAft>
                <a:spcPts val="0"/>
              </a:spcAft>
              <a:buNone/>
            </a:pPr>
            <a:r>
              <a:rPr lang="en-US" dirty="0" smtClean="0">
                <a:hlinkClick r:id="rId3"/>
              </a:rPr>
              <a:t>http://drcolleencarney.com/wp-content/uploads/2013/10/Final-CSD-Morning-only-with-instructions.pdf</a:t>
            </a:r>
            <a:endParaRPr lang="en-US" dirty="0" smtClean="0"/>
          </a:p>
          <a:p>
            <a:pPr marL="0" lvl="0" indent="0" algn="l" rtl="0">
              <a:spcBef>
                <a:spcPts val="0"/>
              </a:spcBef>
              <a:spcAft>
                <a:spcPts val="0"/>
              </a:spcAft>
              <a:buNone/>
            </a:pPr>
            <a:endParaRPr lang="en-US" b="0" i="1" u="none" baseline="0" dirty="0" smtClean="0"/>
          </a:p>
          <a:p>
            <a:pPr marL="0" lvl="0" indent="0" algn="l" rtl="0">
              <a:spcBef>
                <a:spcPts val="0"/>
              </a:spcBef>
              <a:spcAft>
                <a:spcPts val="0"/>
              </a:spcAft>
              <a:buNone/>
            </a:pPr>
            <a:r>
              <a:rPr lang="en-US" b="0" i="1" u="none" baseline="0" dirty="0" smtClean="0"/>
              <a:t>Two-Week Sleep Diary</a:t>
            </a:r>
          </a:p>
          <a:p>
            <a:pPr marL="0" lvl="0" indent="0" algn="l" rtl="0">
              <a:spcBef>
                <a:spcPts val="0"/>
              </a:spcBef>
              <a:spcAft>
                <a:spcPts val="0"/>
              </a:spcAft>
              <a:buNone/>
            </a:pPr>
            <a:r>
              <a:rPr lang="en-US" dirty="0" smtClean="0">
                <a:hlinkClick r:id="rId4"/>
              </a:rPr>
              <a:t>http://yoursleep.aasmnet.org/pdf/sleepdiary.pdf</a:t>
            </a:r>
            <a:endParaRPr lang="en-US" b="0" i="1" u="none" baseline="0" dirty="0" smtClean="0"/>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00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These are important</a:t>
            </a:r>
            <a:r>
              <a:rPr lang="en-US" baseline="0" dirty="0" smtClean="0"/>
              <a:t> questions to ask to determine targets for treatment. For example, if patients have comorbid depression or anxiety, it would be important to make sure treatment for those conditions are optimized. Or, if there is a specific trigger waking them up in the night (snoring partner), work with the patient to figure out the solutions for reducing that environmental trigger.</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09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Sleep education has two</a:t>
            </a:r>
            <a:r>
              <a:rPr lang="en-US" baseline="0" dirty="0" smtClean="0"/>
              <a:t> parts: (1) normalizing expectations for the amount of sleep they may get and (2) understanding the factors that drive sleep.</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76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Most adults need between 7-8</a:t>
            </a:r>
            <a:r>
              <a:rPr lang="en-US" baseline="0" dirty="0" smtClean="0"/>
              <a:t> hours of sleep. However, there are people who are short sleepers (need 6 or fewer hours of sleep) and people who need more sleep (9 or more hours). Every person has a unique sleep need – part of behavioral treatment is figuring out how much sleep that person needs.</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Sleep needs</a:t>
            </a:r>
            <a:r>
              <a:rPr lang="en-US" baseline="0" dirty="0" smtClean="0"/>
              <a:t> change over the course of the life span. Infants sleep most of the day, and that gradually decreases over the first year. Children around age 10 need 9-11 hours of sleep. In adulthood, that sleep need continues to decrease, and older adults usually need fewer than 8 hours of sleep, on average. This decline in sleep need in older age contributes to insomnia as older adults spend similar or more time in bed, and then have difficulty sleeping the amount of time that they used to sleep.</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first process the regulates</a:t>
            </a:r>
            <a:r>
              <a:rPr lang="en-US" baseline="0" dirty="0" smtClean="0"/>
              <a:t> sleep is called sleep pressure or sleep drive, and it is a homeostatic process.</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33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Homeostasis</a:t>
            </a:r>
            <a:r>
              <a:rPr lang="en-US" baseline="0" dirty="0" smtClean="0"/>
              <a:t> means “same level.” Our bodies have several homeostatic processes (e.g., when we need to eat, our bodies signal that we are hungry to encourage eating behavior). Similarly, when our temperature rises, our bodies initiate a sweat response to cool down our body temperatures. Sleep is another homeostatic process – after we have been awake for a long period of time, our bodies encourage us to initiate sleep.</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7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graph represents sleep drive. On</a:t>
            </a:r>
            <a:r>
              <a:rPr lang="en-US" baseline="0" dirty="0" smtClean="0"/>
              <a:t> the Y axis, the pressure to sleep goes from low to high. The X axis represents time, with the shaded area corresponding to time asleep. On the graph where the line touches the X-axis, imagine that is the start of your day. You woke up feeling rested and have very little pressure to go back to sleep at that time. As the day goes on, the pressure to sleep slowly rises, and hits its peak right when you fall asleep at night. As you sleep, the pressure to sleep quickly falls. Thus, if you are an 8-hour sleeper, you have to be up for 16 consecutive hours to have optimal sleep drive at bed time.  People can get in trouble if they take naps during the day, because that burns off some sleep pressure, so they have to stay up later in order to have enough pressure to fall asleep at night.</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779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second process</a:t>
            </a:r>
            <a:r>
              <a:rPr lang="en-US" baseline="0" dirty="0" smtClean="0"/>
              <a:t> that regulates sleep is the circadian rhythm.</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82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Circadian means “about a day.” We have an area in</a:t>
            </a:r>
            <a:r>
              <a:rPr lang="en-US" baseline="0" dirty="0" smtClean="0"/>
              <a:t> our brain called the suprachiasmatic nucleus (SCN) that acts as a clock and regulates many of our 24 hour biological rhythms. The SCN takes in information about light through the eyes to reset time of day. If we were to be in a cave without any light, our natural circadian rhythm is about 24.2 hours, so the light helps reset the clock every day.</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637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a:t>
            </a:r>
            <a:r>
              <a:rPr lang="en-US" baseline="0" dirty="0" smtClean="0"/>
              <a:t> addition to sleep, another example of a circadian rhythm is our body temperature. It fluctuates around 98.6 degrees F on average, but the nadir occurs about 2 hrs before we wake up for the day and the apex occurs about 2 hrs before we go to bed at night.</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44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graph describes</a:t>
            </a:r>
            <a:r>
              <a:rPr lang="en-US" baseline="0" dirty="0" smtClean="0"/>
              <a:t> the impact of the circadian rhythm on our sleep wake cycle. The orange line corresponds to our level of alertness throughout the day. The arrows correspond to the circadian alerting signal, with taller arrows corresponding to more work from the circadian system to keep you awake. If you follow the graph from left to right, the circadian alerting signal does not have to work very hard to keep you awake in the morning because the sleep pressure is low at that time. Over the course of the day, as sleep pressure increases, the circadian clock has to do more to keep you awake. There is a little dip after lunch in alertness (see the orange arrow), but the circadian system works its hardest at 2 hours before bedtime to keep you awake. Over the course of the night, the circadian system plays more of a role in the second half of the night, as it keeps you asleep after the sleep drive has diminished. Thus, the two systems really have to work together to help you sleep.</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6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Finally,</a:t>
            </a:r>
            <a:r>
              <a:rPr lang="en-US" baseline="0" dirty="0" smtClean="0"/>
              <a:t> there is a third process that affects sleep, and that is arousal.</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38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When</a:t>
            </a:r>
            <a:r>
              <a:rPr lang="en-US" baseline="0" dirty="0" smtClean="0"/>
              <a:t> I explain arousal to patients. I typically use the example of the soldiers in the trenches during World War I and II. The soldiers would often go for days on very little sleep, so their sleep pressure would be very high. Additionally, their circadian rhythms would work as normal, receiving light input about day/night. Yet, they would not be able to sleep. That is because their lives were at risk, and they had to be awake to fight at any minute. Anxiety and stress work much in the same way – they can keep us up even with optimal sleep pressure and circadian rhythms working together.</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5650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two main</a:t>
            </a:r>
            <a:r>
              <a:rPr lang="en-US" baseline="0" dirty="0" smtClean="0"/>
              <a:t> behavioral interventions to improve sleep are sleep scheduling and sleep restriction.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With sleep scheduling, you ask the patient to pick a wake time that they can use 7 days a week, to set an alarm for that time, and to get out of bed at that time everyday, regardless of how the night went before. For example, they are not allowed to use the “snooze” button even if they only got a couple hours of sleep.</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bedtime must be consistent with the wake up time, but that is based on sleep restriction. For example, if the wake up time is 7:00 AM, and the optimal window is 7 hrs, bedtime would be midnight.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Sleep restriction is reducing the time in bed to increase sleep drive, with the hope of increasing total sleep time and sleep efficiency (= time asleep/time in bed). To determine the appropriate amount of time to schedule in bed, you take the sleep diary and average the nightly sleep over the past 2 weeks. Add 30 minutes to the average time to determine the appropriate sleep window. However, if the time is &lt; 5 hrs, the minimum window should be 5 hours.  The other option is to use sleep compression, if restriction is not tolerated. To do sleep compression, you could describe the time in bed gradually by 30 minutes every few nights. This approach takes longer to achieve desired effects.  The sleep window is adjusted in subsequent visits until the optimal sleep window is achieved.</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19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75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Stimulus</a:t>
            </a:r>
            <a:r>
              <a:rPr lang="en-US" baseline="0" dirty="0" smtClean="0"/>
              <a:t> control is used in conjunction with sleep scheduling and sleep restriction. Often, patients with insomnia associate their bed with a place they get frustrated and cannot sleep, or they do many things in bed other than sleep (read, play on phone, eat). The goal of stimulus control is to pair the bed with the sensation of falling asleep, so when patients get in bed, they fall asleep quickly.  Thus, the instructions are to (1) use the bed only for sleep and sex; (2) don’t use phone, watch TV, or read in bed; (3) don’t toss and turn in bed; (4) if you are not falling asleep within 20-30 minutes, get out of bed -- when sleepy, go back and try again.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People often ask if TV is OK as a relaxing activity when you cannot fall asleep– in general yes, but it should be a show or a movie they can turn off. It shouldn’t be something they have to see until the end of the movie or an episode. A show or a movie they have seen many times works best. Similarly, a book shouldn’t be one that you can’t put down – it should be one you feel like you could stop at any time.</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990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 are a variety of adjunctive</a:t>
            </a:r>
            <a:r>
              <a:rPr lang="en-US" baseline="0" dirty="0" smtClean="0"/>
              <a:t> treatments that can be done to improve different aspects of sleep – working with behavioral health or a sleep psychologist to deliver these interventions could be helpful.</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29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a:t>
            </a:r>
            <a:r>
              <a:rPr lang="en-US" baseline="0" dirty="0" smtClean="0"/>
              <a:t> circadian clock is regulated exogenously by light and endogenously by melatonin secretion. Melatonin is most useful for people who are not able to fall asleep quickly at night (or people with delayed sleep wake phase disorder). </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smtClean="0"/>
              <a:t>With light, the important thing is to make sure that the light is on the right side of the temperature nadir (which occurs around 2 hrs prior to the typical wake up time). If the light is done after the temperature nadir, this will push the sleep schedule earlier (fall asleep earlier and wake up earlier). If the light is administered prior to the nadir, it will push the sleep schedule later (go to bed later and wake up later).</a:t>
            </a: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0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ClrTx/>
              <a:buFontTx/>
              <a:buNone/>
            </a:pPr>
            <a:r>
              <a:rPr lang="en-US" sz="1100" b="0" i="0" u="none" strike="noStrike" kern="1200" cap="none" baseline="0" dirty="0" err="1" smtClean="0">
                <a:solidFill>
                  <a:prstClr val="black"/>
                </a:solidFill>
                <a:latin typeface="Calibri" panose="020F0502020204030204"/>
                <a:ea typeface="Arial"/>
                <a:cs typeface="Arial"/>
                <a:sym typeface="Arial"/>
              </a:rPr>
              <a:t>Kredlow</a:t>
            </a:r>
            <a:r>
              <a:rPr lang="en-US" sz="1100" b="0" i="0" u="none" strike="noStrike" kern="1200" cap="none" baseline="0" dirty="0" smtClean="0">
                <a:solidFill>
                  <a:prstClr val="black"/>
                </a:solidFill>
                <a:latin typeface="Calibri" panose="020F0502020204030204"/>
                <a:ea typeface="Arial"/>
                <a:cs typeface="Arial"/>
                <a:sym typeface="Arial"/>
              </a:rPr>
              <a:t>, M. A., Capozzoli, M. C., </a:t>
            </a:r>
            <a:r>
              <a:rPr lang="en-US" sz="1100" b="0" i="0" u="none" strike="noStrike" kern="1200" cap="none" baseline="0" dirty="0" err="1" smtClean="0">
                <a:solidFill>
                  <a:prstClr val="black"/>
                </a:solidFill>
                <a:latin typeface="Calibri" panose="020F0502020204030204"/>
                <a:ea typeface="Arial"/>
                <a:cs typeface="Arial"/>
                <a:sym typeface="Arial"/>
              </a:rPr>
              <a:t>Hearon</a:t>
            </a:r>
            <a:r>
              <a:rPr lang="en-US" sz="1100" b="0" i="0" u="none" strike="noStrike" kern="1200" cap="none" baseline="0" dirty="0" smtClean="0">
                <a:solidFill>
                  <a:prstClr val="black"/>
                </a:solidFill>
                <a:latin typeface="Calibri" panose="020F0502020204030204"/>
                <a:ea typeface="Arial"/>
                <a:cs typeface="Arial"/>
                <a:sym typeface="Arial"/>
              </a:rPr>
              <a:t>, B. A., Calkins, A. W., &amp; Otto, M. W. (2015). The effects of physical activity on sleep: a meta-analytic review. </a:t>
            </a:r>
            <a:r>
              <a:rPr lang="en-US" sz="1100" b="0" i="1" u="none" strike="noStrike" kern="1200" cap="none" baseline="0" dirty="0" smtClean="0">
                <a:solidFill>
                  <a:prstClr val="black"/>
                </a:solidFill>
                <a:latin typeface="Calibri" panose="020F0502020204030204"/>
                <a:ea typeface="Arial"/>
                <a:cs typeface="Arial"/>
                <a:sym typeface="Arial"/>
              </a:rPr>
              <a:t>Journal of Behavioral Medicine, 38</a:t>
            </a:r>
            <a:r>
              <a:rPr lang="en-US" sz="1100" b="0" i="0" u="none" strike="noStrike" kern="1200" cap="none" baseline="0" dirty="0" smtClean="0">
                <a:solidFill>
                  <a:prstClr val="black"/>
                </a:solidFill>
                <a:latin typeface="Calibri" panose="020F0502020204030204"/>
                <a:ea typeface="Arial"/>
                <a:cs typeface="Arial"/>
                <a:sym typeface="Arial"/>
              </a:rPr>
              <a:t>(3), 427-449. </a:t>
            </a:r>
          </a:p>
          <a:p>
            <a:pPr>
              <a:buClrTx/>
              <a:buFontTx/>
              <a:buNone/>
            </a:pPr>
            <a:r>
              <a:rPr lang="en-US" sz="1100" b="0" i="0" u="none" strike="noStrike" kern="1200" cap="none" baseline="0" dirty="0" err="1" smtClean="0">
                <a:solidFill>
                  <a:prstClr val="black"/>
                </a:solidFill>
                <a:latin typeface="Calibri" panose="020F0502020204030204"/>
                <a:ea typeface="Arial"/>
                <a:cs typeface="Arial"/>
                <a:sym typeface="Arial"/>
              </a:rPr>
              <a:t>Passos</a:t>
            </a:r>
            <a:r>
              <a:rPr lang="en-US" sz="1100" b="0" i="0" u="none" strike="noStrike" kern="1200" cap="none" baseline="0" dirty="0" smtClean="0">
                <a:solidFill>
                  <a:prstClr val="black"/>
                </a:solidFill>
                <a:latin typeface="Calibri" panose="020F0502020204030204"/>
                <a:ea typeface="Arial"/>
                <a:cs typeface="Arial"/>
                <a:sym typeface="Arial"/>
              </a:rPr>
              <a:t>, G. S., </a:t>
            </a:r>
            <a:r>
              <a:rPr lang="en-US" sz="1100" b="0" i="0" u="none" strike="noStrike" kern="1200" cap="none" baseline="0" dirty="0" err="1" smtClean="0">
                <a:solidFill>
                  <a:prstClr val="black"/>
                </a:solidFill>
                <a:latin typeface="Calibri" panose="020F0502020204030204"/>
                <a:ea typeface="Arial"/>
                <a:cs typeface="Arial"/>
                <a:sym typeface="Arial"/>
              </a:rPr>
              <a:t>Poyares</a:t>
            </a:r>
            <a:r>
              <a:rPr lang="en-US" sz="1100" b="0" i="0" u="none" strike="noStrike" kern="1200" cap="none" baseline="0" dirty="0" smtClean="0">
                <a:solidFill>
                  <a:prstClr val="black"/>
                </a:solidFill>
                <a:latin typeface="Calibri" panose="020F0502020204030204"/>
                <a:ea typeface="Arial"/>
                <a:cs typeface="Arial"/>
                <a:sym typeface="Arial"/>
              </a:rPr>
              <a:t>, D. L. R., Santana, M. G., </a:t>
            </a:r>
            <a:r>
              <a:rPr lang="en-US" sz="1100" b="0" i="0" u="none" strike="noStrike" kern="1200" cap="none" baseline="0" dirty="0" err="1" smtClean="0">
                <a:solidFill>
                  <a:prstClr val="black"/>
                </a:solidFill>
                <a:latin typeface="Calibri" panose="020F0502020204030204"/>
                <a:ea typeface="Arial"/>
                <a:cs typeface="Arial"/>
                <a:sym typeface="Arial"/>
              </a:rPr>
              <a:t>Tufik</a:t>
            </a:r>
            <a:r>
              <a:rPr lang="en-US" sz="1100" b="0" i="0" u="none" strike="noStrike" kern="1200" cap="none" baseline="0" dirty="0" smtClean="0">
                <a:solidFill>
                  <a:prstClr val="black"/>
                </a:solidFill>
                <a:latin typeface="Calibri" panose="020F0502020204030204"/>
                <a:ea typeface="Arial"/>
                <a:cs typeface="Arial"/>
                <a:sym typeface="Arial"/>
              </a:rPr>
              <a:t>, S., &amp; Mello, M. T. d. (2012). Is exercise an alternative treatment for chronic insomnia? </a:t>
            </a:r>
            <a:r>
              <a:rPr lang="en-US" sz="1100" b="0" i="1" u="none" strike="noStrike" kern="1200" cap="none" baseline="0" dirty="0" smtClean="0">
                <a:solidFill>
                  <a:prstClr val="black"/>
                </a:solidFill>
                <a:latin typeface="Calibri" panose="020F0502020204030204"/>
                <a:ea typeface="Arial"/>
                <a:cs typeface="Arial"/>
                <a:sym typeface="Arial"/>
              </a:rPr>
              <a:t>Clinics, 67</a:t>
            </a:r>
            <a:r>
              <a:rPr lang="en-US" sz="1100" b="0" i="0" u="none" strike="noStrike" kern="1200" cap="none" baseline="0" dirty="0" smtClean="0">
                <a:solidFill>
                  <a:prstClr val="black"/>
                </a:solidFill>
                <a:latin typeface="Calibri" panose="020F0502020204030204"/>
                <a:ea typeface="Arial"/>
                <a:cs typeface="Arial"/>
                <a:sym typeface="Arial"/>
              </a:rPr>
              <a:t>(6), 653-660. </a:t>
            </a:r>
          </a:p>
          <a:p>
            <a:pPr>
              <a:buClrTx/>
              <a:buFontTx/>
              <a:buNone/>
            </a:pPr>
            <a:endParaRPr lang="en-US" sz="1100" b="0" i="1" u="none" strike="noStrike" kern="1200" cap="none" baseline="0" dirty="0" smtClean="0">
              <a:solidFill>
                <a:prstClr val="black"/>
              </a:solidFill>
              <a:latin typeface="Calibri" panose="020F0502020204030204"/>
              <a:ea typeface="Arial"/>
              <a:cs typeface="Arial"/>
              <a:sym typeface="Arial"/>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7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479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21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807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782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89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 are many kinds of sleep disorders.</a:t>
            </a:r>
            <a:r>
              <a:rPr lang="en-US" baseline="0" dirty="0" smtClean="0"/>
              <a:t> Our focus here in is Chronic Insomnia</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715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893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893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780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738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969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794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777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345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345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95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676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594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493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227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1f84d6a8f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71f84d6a8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567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baseline="0" dirty="0" err="1" smtClean="0"/>
              <a:t>Edinger</a:t>
            </a:r>
            <a:r>
              <a:rPr lang="en-US" b="0" i="0" u="none" baseline="0" dirty="0" smtClean="0"/>
              <a:t>, J. D., </a:t>
            </a:r>
            <a:r>
              <a:rPr lang="en-US" b="0" i="0" u="none" baseline="0" dirty="0" err="1" smtClean="0"/>
              <a:t>Buysse</a:t>
            </a:r>
            <a:r>
              <a:rPr lang="en-US" b="0" i="0" u="none" baseline="0" dirty="0" smtClean="0"/>
              <a:t>, D. J., </a:t>
            </a:r>
            <a:r>
              <a:rPr lang="en-US" b="0" i="0" u="none" baseline="0" dirty="0" err="1" smtClean="0"/>
              <a:t>Deriy</a:t>
            </a:r>
            <a:r>
              <a:rPr lang="en-US" b="0" i="0" u="none" baseline="0" dirty="0" smtClean="0"/>
              <a:t>, L., </a:t>
            </a:r>
            <a:r>
              <a:rPr lang="en-US" b="0" i="0" u="none" baseline="0" dirty="0" err="1" smtClean="0"/>
              <a:t>Germain</a:t>
            </a:r>
            <a:r>
              <a:rPr lang="en-US" b="0" i="0" u="none" baseline="0" dirty="0" smtClean="0"/>
              <a:t>, A., Lewin, D. S., Ong, J. C., &amp; </a:t>
            </a:r>
            <a:r>
              <a:rPr lang="en-US" b="0" i="0" u="none" baseline="0" dirty="0" err="1" smtClean="0"/>
              <a:t>Morgenthaler</a:t>
            </a:r>
            <a:r>
              <a:rPr lang="en-US" b="0" i="0" u="none" baseline="0" dirty="0" smtClean="0"/>
              <a:t>, T. I. (2015). Quality measures for the care of patients with insomnia. </a:t>
            </a:r>
            <a:r>
              <a:rPr lang="nn-NO" b="0" i="1" u="none" baseline="0" dirty="0" smtClean="0"/>
              <a:t>J Clin Sleep Med, 11</a:t>
            </a:r>
            <a:r>
              <a:rPr lang="nn-NO" b="0" i="0" u="none" baseline="0" dirty="0" smtClean="0"/>
              <a:t>(3), 311-334. doi: 10.5664/jcsm.4552</a:t>
            </a:r>
          </a:p>
          <a:p>
            <a:pPr marL="0" lvl="0" indent="0" algn="l" rtl="0">
              <a:spcBef>
                <a:spcPts val="0"/>
              </a:spcBef>
              <a:spcAft>
                <a:spcPts val="0"/>
              </a:spcAft>
              <a:buNone/>
            </a:pPr>
            <a:endParaRPr lang="nn-NO" b="0" i="0" u="none" baseline="0" dirty="0" smtClean="0"/>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Ford, E. S., Wheaton, A. G., Cunningham, T. J., Giles, W. H., Chapman, D. P., &amp; Croft, J. B. (2014). Trends in outpatient visits for insomnia, sleep apnea, and prescriptions for sleep medications among US adults: findings from the National Ambulatory Medical Care survey 1999-2010. </a:t>
            </a:r>
            <a:r>
              <a:rPr lang="en-US" sz="1100" b="0" i="1" u="none" strike="noStrike" cap="none" dirty="0" smtClean="0">
                <a:solidFill>
                  <a:srgbClr val="000000"/>
                </a:solidFill>
                <a:effectLst/>
                <a:latin typeface="Arial"/>
                <a:ea typeface="Arial"/>
                <a:cs typeface="Arial"/>
                <a:sym typeface="Arial"/>
              </a:rPr>
              <a:t>Sleep</a:t>
            </a:r>
            <a:r>
              <a:rPr lang="en-US" sz="1100" b="0" i="0" u="none" strike="noStrike" cap="none"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37</a:t>
            </a:r>
            <a:r>
              <a:rPr lang="en-US" sz="1100" b="0" i="0" u="none" strike="noStrike" cap="none" dirty="0" smtClean="0">
                <a:solidFill>
                  <a:srgbClr val="000000"/>
                </a:solidFill>
                <a:effectLst/>
                <a:latin typeface="Arial"/>
                <a:ea typeface="Arial"/>
                <a:cs typeface="Arial"/>
                <a:sym typeface="Arial"/>
              </a:rPr>
              <a:t>(8), 1283-1293.</a:t>
            </a:r>
            <a:endParaRPr lang="nn-NO" b="0" i="0" u="none" baseline="0" dirty="0" smtClean="0"/>
          </a:p>
          <a:p>
            <a:pPr marL="0" lvl="0" indent="0" algn="l" rtl="0">
              <a:spcBef>
                <a:spcPts val="0"/>
              </a:spcBef>
              <a:spcAft>
                <a:spcPts val="0"/>
              </a:spcAft>
              <a:buNone/>
            </a:pPr>
            <a:endParaRPr b="0" i="1" u="none" baseline="0"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05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This</a:t>
            </a:r>
            <a:r>
              <a:rPr lang="en-US" baseline="0" dirty="0" smtClean="0"/>
              <a:t> is the cognitive behavioral model that explains how someone would develop insomnia. The different bars correspond to different points in the time course of insomnia. The dashed horizontal line represents the threshold for when someone would meet criteria for an insomnia disorder diagnosis. The pre-morbid period is prior to any development of insomnia symptoms. The blue bar corresponds to “predisposing factors” – these are any given person’s susceptibility to developing insomnia, which may be based on genetics or life experiences. Predisposing factors are not enough for someone to have an insomnia problem. There is usually an event, or “precipitating factor,” that kicks off an insomnia episode. This could be a stressful life event, such as the loss of a job, an illness, etc. Or, it may be a life circumstance, such as having a child that cannot sleep. The event alone causes significant insomnia symptoms. Over time, in the early phase of insomnia, the effects of that specific event on sleep wanes. For example, the stressful life event is not as stressful anymore. Or, the child learns how to sleep on their own. However, over time, the person has developed habits to try to get more sleep, such as going to bed earlier or playing on their phone in bed to distract themselves. These habits are called “perpetuating factors” – they are the habits that actually maintain insomnia after the precipitating event is lessened or gone. Perpetuating factors are the targets of behavioral treatment for chronic insomnia – as you can see in the chronic insomnia scenario, if the perpetuating factors were removed, the person would no longer meet criteria for insomnia.</a:t>
            </a:r>
            <a:endParaRPr lang="en-US" dirty="0"/>
          </a:p>
        </p:txBody>
      </p:sp>
    </p:spTree>
    <p:extLst>
      <p:ext uri="{BB962C8B-B14F-4D97-AF65-F5344CB8AC3E}">
        <p14:creationId xmlns:p14="http://schemas.microsoft.com/office/powerpoint/2010/main" val="189836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a:t>
            </a:r>
            <a:r>
              <a:rPr lang="en-US" baseline="0" dirty="0" smtClean="0"/>
              <a:t> is a list of perpetuating factors that may be relevant in maintaining insomnia and would also be targets of behavioral treatment.</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37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Insomnia is</a:t>
            </a:r>
            <a:r>
              <a:rPr lang="en-US" baseline="0" dirty="0" smtClean="0"/>
              <a:t> a common diagnostic feature of several mental disorders.</a:t>
            </a:r>
          </a:p>
          <a:p>
            <a:pPr marL="0" lvl="0" indent="0" algn="l" rtl="0">
              <a:spcBef>
                <a:spcPts val="0"/>
              </a:spcBef>
              <a:spcAft>
                <a:spcPts val="0"/>
              </a:spcAft>
              <a:buNone/>
            </a:pPr>
            <a:endParaRPr lang="en-US" baseline="0" dirty="0" smtClean="0"/>
          </a:p>
          <a:p>
            <a:pPr marL="0" lvl="0" indent="-457200" algn="l" rtl="0">
              <a:spcBef>
                <a:spcPts val="0"/>
              </a:spcBef>
              <a:spcAft>
                <a:spcPts val="0"/>
              </a:spcAft>
              <a:buNone/>
            </a:pPr>
            <a:r>
              <a:rPr lang="en-US" b="0" i="0" u="none" baseline="0" dirty="0" err="1" smtClean="0"/>
              <a:t>Ohayon</a:t>
            </a:r>
            <a:r>
              <a:rPr lang="en-US" b="0" i="0" u="none" baseline="0" dirty="0" smtClean="0"/>
              <a:t>, M. M. (2002). Epidemiology of insomnia: what we know and what we still need to learn. </a:t>
            </a:r>
            <a:r>
              <a:rPr lang="en-US" b="0" i="1" u="none" baseline="0" dirty="0" smtClean="0"/>
              <a:t>Sleep Med Rev, 6</a:t>
            </a:r>
            <a:r>
              <a:rPr lang="en-US" b="0" i="0" u="none" baseline="0" dirty="0" smtClean="0"/>
              <a:t>(2), 97-111. </a:t>
            </a:r>
            <a:r>
              <a:rPr lang="en-US" b="0" i="0" u="none" baseline="0" dirty="0" err="1" smtClean="0"/>
              <a:t>doi</a:t>
            </a:r>
            <a:r>
              <a:rPr lang="en-US" b="0" i="0" u="none" baseline="0" dirty="0" smtClean="0"/>
              <a:t>: 10.1053/smrv.2002.0186</a:t>
            </a:r>
            <a:endParaRPr lang="en-US" b="0" i="1" u="none" baseline="0" dirty="0" smtClean="0"/>
          </a:p>
          <a:p>
            <a:pPr marL="0" lvl="0" indent="-457200" algn="l" rtl="0">
              <a:spcBef>
                <a:spcPts val="0"/>
              </a:spcBef>
              <a:spcAft>
                <a:spcPts val="0"/>
              </a:spcAft>
              <a:buNone/>
            </a:pPr>
            <a:r>
              <a:rPr lang="en-US" b="0" i="0" u="none" baseline="0" dirty="0" err="1" smtClean="0"/>
              <a:t>Geoffroy</a:t>
            </a:r>
            <a:r>
              <a:rPr lang="en-US" b="0" i="0" u="none" baseline="0" dirty="0" smtClean="0"/>
              <a:t>, P. A., </a:t>
            </a:r>
            <a:r>
              <a:rPr lang="en-US" b="0" i="0" u="none" baseline="0" dirty="0" err="1" smtClean="0"/>
              <a:t>Hoertel</a:t>
            </a:r>
            <a:r>
              <a:rPr lang="en-US" b="0" i="0" u="none" baseline="0" dirty="0" smtClean="0"/>
              <a:t>, N., </a:t>
            </a:r>
            <a:r>
              <a:rPr lang="en-US" b="0" i="0" u="none" baseline="0" dirty="0" err="1" smtClean="0"/>
              <a:t>Etain</a:t>
            </a:r>
            <a:r>
              <a:rPr lang="en-US" b="0" i="0" u="none" baseline="0" dirty="0" smtClean="0"/>
              <a:t>, B., </a:t>
            </a:r>
            <a:r>
              <a:rPr lang="en-US" b="0" i="0" u="none" baseline="0" dirty="0" err="1" smtClean="0"/>
              <a:t>Bellivier</a:t>
            </a:r>
            <a:r>
              <a:rPr lang="en-US" b="0" i="0" u="none" baseline="0" dirty="0" smtClean="0"/>
              <a:t>, F., Delorme, R., </a:t>
            </a:r>
            <a:r>
              <a:rPr lang="en-US" b="0" i="0" u="none" baseline="0" dirty="0" err="1" smtClean="0"/>
              <a:t>Limosin</a:t>
            </a:r>
            <a:r>
              <a:rPr lang="en-US" b="0" i="0" u="none" baseline="0" dirty="0" smtClean="0"/>
              <a:t>, F., &amp; </a:t>
            </a:r>
            <a:r>
              <a:rPr lang="en-US" b="0" i="0" u="none" baseline="0" dirty="0" err="1" smtClean="0"/>
              <a:t>Peyre</a:t>
            </a:r>
            <a:r>
              <a:rPr lang="en-US" b="0" i="0" u="none" baseline="0" dirty="0" smtClean="0"/>
              <a:t>, H. (2018). Insomnia and hypersomnia in major depressive episode: Prevalence, sociodemographic characteristics and psychiatric comorbidity in a population-based study. </a:t>
            </a:r>
            <a:r>
              <a:rPr lang="en-US" b="0" i="1" u="none" baseline="0" dirty="0" smtClean="0"/>
              <a:t>J Affect </a:t>
            </a:r>
            <a:r>
              <a:rPr lang="en-US" b="0" i="1" u="none" baseline="0" dirty="0" err="1" smtClean="0"/>
              <a:t>Disord</a:t>
            </a:r>
            <a:r>
              <a:rPr lang="en-US" b="0" i="1" u="none" baseline="0" dirty="0" smtClean="0"/>
              <a:t>, 226</a:t>
            </a:r>
            <a:r>
              <a:rPr lang="en-US" b="0" i="0" u="none" baseline="0" dirty="0" smtClean="0"/>
              <a:t>, 132-141. </a:t>
            </a:r>
            <a:r>
              <a:rPr lang="en-US" b="0" i="0" u="none" baseline="0" dirty="0" err="1" smtClean="0"/>
              <a:t>doi</a:t>
            </a:r>
            <a:r>
              <a:rPr lang="en-US" b="0" i="0" u="none" baseline="0" dirty="0" smtClean="0"/>
              <a:t>: 10.1016/j.jad.2017.09.032</a:t>
            </a:r>
          </a:p>
          <a:p>
            <a:pPr marL="0" lvl="0" indent="-457200" algn="l" rtl="0">
              <a:spcBef>
                <a:spcPts val="0"/>
              </a:spcBef>
              <a:spcAft>
                <a:spcPts val="0"/>
              </a:spcAft>
              <a:buNone/>
            </a:pPr>
            <a:r>
              <a:rPr lang="en-US" b="0" i="0" u="none" baseline="0" dirty="0" smtClean="0"/>
              <a:t>Manber, R., </a:t>
            </a:r>
            <a:r>
              <a:rPr lang="en-US" b="0" i="0" u="none" baseline="0" dirty="0" err="1" smtClean="0"/>
              <a:t>Edinger</a:t>
            </a:r>
            <a:r>
              <a:rPr lang="en-US" b="0" i="0" u="none" baseline="0" dirty="0" smtClean="0"/>
              <a:t>, J. D., </a:t>
            </a:r>
            <a:r>
              <a:rPr lang="en-US" b="0" i="0" u="none" baseline="0" dirty="0" err="1" smtClean="0"/>
              <a:t>Gress</a:t>
            </a:r>
            <a:r>
              <a:rPr lang="en-US" b="0" i="0" u="none" baseline="0" dirty="0" smtClean="0"/>
              <a:t>, J. L., San Pedro-Salcedo, M. G., </a:t>
            </a:r>
            <a:r>
              <a:rPr lang="en-US" b="0" i="0" u="none" baseline="0" dirty="0" err="1" smtClean="0"/>
              <a:t>Kuo</a:t>
            </a:r>
            <a:r>
              <a:rPr lang="en-US" b="0" i="0" u="none" baseline="0" dirty="0" smtClean="0"/>
              <a:t>, T. F., &amp; </a:t>
            </a:r>
            <a:r>
              <a:rPr lang="en-US" b="0" i="0" u="none" baseline="0" dirty="0" err="1" smtClean="0"/>
              <a:t>Kalista</a:t>
            </a:r>
            <a:r>
              <a:rPr lang="en-US" b="0" i="0" u="none" baseline="0" dirty="0" smtClean="0"/>
              <a:t>, T. (2008). Cognitive behavioral therapy for insomnia enhances depression outcome in patients with comorbid major depressive disorder and insomnia. </a:t>
            </a:r>
            <a:r>
              <a:rPr lang="en-US" b="0" i="1" u="none" baseline="0" dirty="0" smtClean="0"/>
              <a:t>Sleep, 31</a:t>
            </a:r>
            <a:r>
              <a:rPr lang="en-US" b="0" i="0" u="none" baseline="0" dirty="0" smtClean="0"/>
              <a:t>(4), 489-495. </a:t>
            </a:r>
          </a:p>
          <a:p>
            <a:pPr marL="0" lvl="0" indent="-457200" algn="l" rtl="0">
              <a:spcBef>
                <a:spcPts val="0"/>
              </a:spcBef>
              <a:spcAft>
                <a:spcPts val="0"/>
              </a:spcAft>
              <a:buNone/>
            </a:pPr>
            <a:r>
              <a:rPr lang="en-US" b="0" i="0" u="none" baseline="0" dirty="0" err="1" smtClean="0"/>
              <a:t>Ohayon</a:t>
            </a:r>
            <a:r>
              <a:rPr lang="en-US" b="0" i="0" u="none" baseline="0" dirty="0" smtClean="0"/>
              <a:t>, M. M., &amp; Reynolds, C. F., 3rd. (2009). Epidemiological and clinical relevance of insomnia diagnosis algorithms according to the DSM-IV and the International Classification of Sleep Disorders (ICSD). </a:t>
            </a:r>
            <a:r>
              <a:rPr lang="en-US" b="0" i="1" u="none" baseline="0" dirty="0" smtClean="0"/>
              <a:t>Sleep Med, 10</a:t>
            </a:r>
            <a:r>
              <a:rPr lang="en-US" b="0" i="0" u="none" baseline="0" dirty="0" smtClean="0"/>
              <a:t>(9), 952-960. </a:t>
            </a:r>
            <a:r>
              <a:rPr lang="en-US" b="0" i="0" u="none" baseline="0" dirty="0" err="1" smtClean="0"/>
              <a:t>doi</a:t>
            </a:r>
            <a:r>
              <a:rPr lang="en-US" b="0" i="0" u="none" baseline="0" dirty="0" smtClean="0"/>
              <a:t>: 10.1016/j.sleep.2009.07.008</a:t>
            </a:r>
          </a:p>
          <a:p>
            <a:pPr marL="0" lvl="0" indent="0" algn="l" rtl="0">
              <a:spcBef>
                <a:spcPts val="0"/>
              </a:spcBef>
              <a:spcAft>
                <a:spcPts val="0"/>
              </a:spcAft>
              <a:buNone/>
            </a:pPr>
            <a:endParaRPr lang="en-US" b="0" i="1" u="none" baseline="0" dirty="0" smtClean="0"/>
          </a:p>
          <a:p>
            <a:pPr marL="0" lvl="0" indent="0" algn="l" rtl="0">
              <a:spcBef>
                <a:spcPts val="0"/>
              </a:spcBef>
              <a:spcAft>
                <a:spcPts val="0"/>
              </a:spcAft>
              <a:buNone/>
            </a:pPr>
            <a:endParaRPr b="0" i="1" u="none" baseline="0"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65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0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4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86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843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48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21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68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77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804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6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8355D-C18A-48B0-B2AC-467253E846FE}"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804FC4-393E-4B88-83E4-545C268A74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91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46F8355D-C18A-48B0-B2AC-467253E846FE}" type="datetimeFigureOut">
              <a:rPr lang="en-US" kern="1200" smtClean="0">
                <a:solidFill>
                  <a:prstClr val="black">
                    <a:tint val="75000"/>
                  </a:prstClr>
                </a:solidFill>
                <a:latin typeface="Calibri" panose="020F0502020204030204"/>
                <a:ea typeface="+mn-ea"/>
                <a:cs typeface="+mn-cs"/>
              </a:rPr>
              <a:pPr>
                <a:buClrTx/>
                <a:buFontTx/>
                <a:buNone/>
              </a:pPr>
              <a:t>4/13/2020</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95804FC4-393E-4B88-83E4-545C268A745D}" type="slidenum">
              <a:rPr lang="en-US" kern="1200" smtClean="0">
                <a:solidFill>
                  <a:prstClr val="black">
                    <a:tint val="75000"/>
                  </a:prstClr>
                </a:solidFill>
                <a:latin typeface="Calibri" panose="020F0502020204030204"/>
                <a:ea typeface="+mn-ea"/>
                <a:cs typeface="+mn-cs"/>
              </a:rPr>
              <a:pPr>
                <a:buClrTx/>
                <a:buFontTx/>
                <a:buNone/>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83465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j2vjt3dnbra3ps7ll1clb4q2-wpengine.netdna-ssl.com/wp-content/uploads/2019/03/ProviderFS_BBTI_18.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treatmentworksforvets.org/wp-content/uploads/2018/04/CBT-I-Therapist-Manual.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B5C5"/>
        </a:solidFill>
        <a:effectLst/>
      </p:bgPr>
    </p:bg>
    <p:spTree>
      <p:nvGrpSpPr>
        <p:cNvPr id="1" name="Shape 83"/>
        <p:cNvGrpSpPr/>
        <p:nvPr/>
      </p:nvGrpSpPr>
      <p:grpSpPr>
        <a:xfrm>
          <a:off x="0" y="0"/>
          <a:ext cx="0" cy="0"/>
          <a:chOff x="0" y="0"/>
          <a:chExt cx="0" cy="0"/>
        </a:xfrm>
      </p:grpSpPr>
      <p:sp>
        <p:nvSpPr>
          <p:cNvPr id="84" name="Google Shape;84;p13"/>
          <p:cNvSpPr/>
          <p:nvPr/>
        </p:nvSpPr>
        <p:spPr>
          <a:xfrm>
            <a:off x="5769972" y="0"/>
            <a:ext cx="6421721"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a:stretch/>
        </p:blipFill>
        <p:spPr>
          <a:xfrm flipH="1">
            <a:off x="9751" y="0"/>
            <a:ext cx="12192000" cy="6858000"/>
          </a:xfrm>
          <a:prstGeom prst="rect">
            <a:avLst/>
          </a:prstGeom>
          <a:noFill/>
          <a:ln>
            <a:noFill/>
          </a:ln>
        </p:spPr>
      </p:pic>
      <p:sp>
        <p:nvSpPr>
          <p:cNvPr id="86" name="Google Shape;86;p13"/>
          <p:cNvSpPr txBox="1">
            <a:spLocks noGrp="1"/>
          </p:cNvSpPr>
          <p:nvPr>
            <p:ph type="ctrTitle"/>
          </p:nvPr>
        </p:nvSpPr>
        <p:spPr>
          <a:xfrm>
            <a:off x="804482" y="1557214"/>
            <a:ext cx="4955431" cy="1297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US" sz="4400" dirty="0" smtClean="0">
                <a:solidFill>
                  <a:srgbClr val="000000"/>
                </a:solidFill>
                <a:latin typeface="Verdana"/>
                <a:ea typeface="Verdana"/>
                <a:cs typeface="Verdana"/>
                <a:sym typeface="Verdana"/>
              </a:rPr>
              <a:t>Improving Sleep</a:t>
            </a:r>
            <a:endParaRPr sz="4400" dirty="0">
              <a:solidFill>
                <a:srgbClr val="000000"/>
              </a:solidFill>
              <a:latin typeface="Verdana"/>
              <a:ea typeface="Verdana"/>
              <a:cs typeface="Verdana"/>
              <a:sym typeface="Verdana"/>
            </a:endParaRPr>
          </a:p>
        </p:txBody>
      </p:sp>
      <p:sp>
        <p:nvSpPr>
          <p:cNvPr id="88" name="Google Shape;88;p13"/>
          <p:cNvSpPr/>
          <p:nvPr/>
        </p:nvSpPr>
        <p:spPr>
          <a:xfrm>
            <a:off x="6727121" y="581159"/>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4">
            <a:alphaModFix/>
          </a:blip>
          <a:srcRect/>
          <a:stretch/>
        </p:blipFill>
        <p:spPr>
          <a:xfrm>
            <a:off x="6961935" y="2854329"/>
            <a:ext cx="5239816" cy="2161424"/>
          </a:xfrm>
          <a:prstGeom prst="rect">
            <a:avLst/>
          </a:prstGeom>
          <a:noFill/>
          <a:ln>
            <a:noFill/>
          </a:ln>
        </p:spPr>
      </p:pic>
      <p:sp>
        <p:nvSpPr>
          <p:cNvPr id="10" name="Google Shape;87;p1"/>
          <p:cNvSpPr txBox="1">
            <a:spLocks noGrp="1"/>
          </p:cNvSpPr>
          <p:nvPr>
            <p:ph type="subTitle" idx="1"/>
          </p:nvPr>
        </p:nvSpPr>
        <p:spPr>
          <a:xfrm>
            <a:off x="821261" y="4243999"/>
            <a:ext cx="4805691" cy="8388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Font typeface="Arial"/>
              <a:buNone/>
            </a:pPr>
            <a:r>
              <a:rPr lang="en-US" sz="1800" b="1" dirty="0">
                <a:solidFill>
                  <a:srgbClr val="01599C"/>
                </a:solidFill>
                <a:latin typeface="Verdana"/>
                <a:ea typeface="Verdana"/>
                <a:cs typeface="Verdana"/>
                <a:sym typeface="Verdana"/>
              </a:rPr>
              <a:t>www.ChangeThatMatters.umn.edu</a:t>
            </a:r>
            <a:endParaRPr sz="1800" b="1" dirty="0">
              <a:solidFill>
                <a:srgbClr val="01599C"/>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224589" y="365125"/>
            <a:ext cx="11694695"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Physical </a:t>
            </a:r>
            <a:r>
              <a:rPr lang="en-US" dirty="0" smtClean="0">
                <a:solidFill>
                  <a:schemeClr val="lt1"/>
                </a:solidFill>
                <a:latin typeface="Verdana"/>
                <a:ea typeface="Verdana"/>
                <a:cs typeface="Verdana"/>
                <a:sym typeface="Verdana"/>
              </a:rPr>
              <a:t>Health Correlates of Insomnia</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529389" y="1825624"/>
            <a:ext cx="11389895" cy="4944175"/>
          </a:xfrm>
          <a:prstGeom prst="rect">
            <a:avLst/>
          </a:prstGeom>
          <a:noFill/>
          <a:ln>
            <a:noFill/>
          </a:ln>
        </p:spPr>
        <p:txBody>
          <a:bodyPr spcFirstLastPara="1" wrap="square" lIns="91425" tIns="45700" rIns="91425" bIns="45700" anchor="t" anchorCtr="0">
            <a:noAutofit/>
          </a:bodyPr>
          <a:lstStyle/>
          <a:p>
            <a:pPr marL="0" lvl="0" indent="0">
              <a:buClrTx/>
              <a:buSzTx/>
              <a:buNone/>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Common comorbid conditions:</a:t>
            </a:r>
            <a:endPar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Obesity</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Sleep apnea</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Cardiopulmonary diseases</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Chronic renal failure</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Diabetes</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Neurologic disorders</a:t>
            </a:r>
          </a:p>
          <a:p>
            <a:pPr marL="685800" lvl="1" indent="-228600">
              <a:buClrTx/>
              <a:buSzTx/>
              <a:buFont typeface="Arial" panose="020B0604020202020204" pitchFamily="34" charset="0"/>
              <a:buChar char="•"/>
            </a:pPr>
            <a:r>
              <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rPr>
              <a:t>Chronic </a:t>
            </a:r>
            <a:r>
              <a:rPr lang="en-US" sz="20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pain</a:t>
            </a:r>
          </a:p>
          <a:p>
            <a:pPr marL="685800" lvl="1" indent="-228600">
              <a:buClrTx/>
              <a:buSzTx/>
              <a:buFont typeface="Arial" panose="020B0604020202020204" pitchFamily="34" charset="0"/>
              <a:buChar char="•"/>
            </a:pPr>
            <a:r>
              <a:rPr lang="en-US" sz="20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Hypertension</a:t>
            </a:r>
          </a:p>
          <a:p>
            <a:pPr marL="685800" lvl="1" indent="-228600">
              <a:buClrTx/>
              <a:buSzTx/>
              <a:buFont typeface="Arial" panose="020B0604020202020204" pitchFamily="34" charset="0"/>
              <a:buChar char="•"/>
            </a:pPr>
            <a:r>
              <a:rPr lang="en-US" sz="20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Cardiovascular disease</a:t>
            </a:r>
            <a:endParaRPr lang="en-US" sz="20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28600" lvl="0" indent="-228600">
              <a:buClrTx/>
              <a:buSzTx/>
              <a:buFont typeface="Arial" panose="020B0604020202020204" pitchFamily="34" charset="0"/>
              <a:buChar char="•"/>
            </a:pPr>
            <a:endPar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31381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4377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437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Evidence-Based Treatments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2777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Treatments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Cognitive </a:t>
            </a:r>
            <a:r>
              <a:rPr lang="en-US" dirty="0">
                <a:latin typeface="Verdana" panose="020B0604030504040204" pitchFamily="34" charset="0"/>
                <a:ea typeface="Verdana" panose="020B0604030504040204" pitchFamily="34" charset="0"/>
                <a:cs typeface="Verdana" panose="020B0604030504040204" pitchFamily="34" charset="0"/>
              </a:rPr>
              <a:t>Behavioral </a:t>
            </a:r>
            <a:r>
              <a:rPr lang="en-US" dirty="0" smtClean="0">
                <a:latin typeface="Verdana" panose="020B0604030504040204" pitchFamily="34" charset="0"/>
                <a:ea typeface="Verdana" panose="020B0604030504040204" pitchFamily="34" charset="0"/>
                <a:cs typeface="Verdana" panose="020B0604030504040204" pitchFamily="34" charset="0"/>
              </a:rPr>
              <a:t>Therapy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Light/melatonin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Exercise</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7981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Cognitive Behavioral Therapy for Insomnia (CBT–I)</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561473" y="1825624"/>
            <a:ext cx="11133221" cy="4944175"/>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cs typeface="Verdana" panose="020B0604030504040204" pitchFamily="34" charset="0"/>
              </a:rPr>
              <a:t>First line recommended treatment by the American College of Physicians</a:t>
            </a:r>
          </a:p>
          <a:p>
            <a:r>
              <a:rPr lang="en-US" dirty="0">
                <a:latin typeface="Verdana" panose="020B0604030504040204" pitchFamily="34" charset="0"/>
                <a:ea typeface="Verdana" panose="020B0604030504040204" pitchFamily="34" charset="0"/>
                <a:cs typeface="Verdana" panose="020B0604030504040204" pitchFamily="34" charset="0"/>
              </a:rPr>
              <a:t>Meta-analysis of RCTs </a:t>
            </a:r>
            <a:r>
              <a:rPr lang="en-US" dirty="0" smtClean="0">
                <a:latin typeface="Verdana" panose="020B0604030504040204" pitchFamily="34" charset="0"/>
                <a:ea typeface="Verdana" panose="020B0604030504040204" pitchFamily="34" charset="0"/>
                <a:cs typeface="Verdana" panose="020B0604030504040204" pitchFamily="34" charset="0"/>
              </a:rPr>
              <a:t>compared </a:t>
            </a:r>
            <a:r>
              <a:rPr lang="en-US" dirty="0">
                <a:latin typeface="Verdana" panose="020B0604030504040204" pitchFamily="34" charset="0"/>
                <a:ea typeface="Verdana" panose="020B0604030504040204" pitchFamily="34" charset="0"/>
                <a:cs typeface="Verdana" panose="020B0604030504040204" pitchFamily="34" charset="0"/>
              </a:rPr>
              <a:t>CBT-I to control </a:t>
            </a:r>
            <a:r>
              <a:rPr lang="en-US" dirty="0" smtClean="0">
                <a:latin typeface="Verdana" panose="020B0604030504040204" pitchFamily="34" charset="0"/>
                <a:ea typeface="Verdana" panose="020B0604030504040204" pitchFamily="34" charset="0"/>
                <a:cs typeface="Verdana" panose="020B0604030504040204" pitchFamily="34" charset="0"/>
              </a:rPr>
              <a:t>CBT-I </a:t>
            </a:r>
            <a:r>
              <a:rPr lang="en-US" dirty="0">
                <a:latin typeface="Verdana" panose="020B0604030504040204" pitchFamily="34" charset="0"/>
                <a:ea typeface="Verdana" panose="020B0604030504040204" pitchFamily="34" charset="0"/>
                <a:cs typeface="Verdana" panose="020B0604030504040204" pitchFamily="34" charset="0"/>
              </a:rPr>
              <a:t>had moderate to large effects on:</a:t>
            </a:r>
          </a:p>
          <a:p>
            <a:pPr lvl="2"/>
            <a:r>
              <a:rPr lang="en-US" dirty="0">
                <a:latin typeface="Verdana" panose="020B0604030504040204" pitchFamily="34" charset="0"/>
                <a:ea typeface="Verdana" panose="020B0604030504040204" pitchFamily="34" charset="0"/>
                <a:cs typeface="Verdana" panose="020B0604030504040204" pitchFamily="34" charset="0"/>
              </a:rPr>
              <a:t>Time to fall asleep</a:t>
            </a:r>
          </a:p>
          <a:p>
            <a:pPr lvl="2"/>
            <a:r>
              <a:rPr lang="en-US" dirty="0">
                <a:latin typeface="Verdana" panose="020B0604030504040204" pitchFamily="34" charset="0"/>
                <a:ea typeface="Verdana" panose="020B0604030504040204" pitchFamily="34" charset="0"/>
                <a:cs typeface="Verdana" panose="020B0604030504040204" pitchFamily="34" charset="0"/>
              </a:rPr>
              <a:t>Total time awake at night</a:t>
            </a:r>
          </a:p>
          <a:p>
            <a:pPr lvl="2"/>
            <a:r>
              <a:rPr lang="en-US" dirty="0">
                <a:latin typeface="Verdana" panose="020B0604030504040204" pitchFamily="34" charset="0"/>
                <a:ea typeface="Verdana" panose="020B0604030504040204" pitchFamily="34" charset="0"/>
                <a:cs typeface="Verdana" panose="020B0604030504040204" pitchFamily="34" charset="0"/>
              </a:rPr>
              <a:t>Wake time after falling asleep</a:t>
            </a:r>
          </a:p>
          <a:p>
            <a:pPr lvl="2"/>
            <a:r>
              <a:rPr lang="en-US" dirty="0">
                <a:latin typeface="Verdana" panose="020B0604030504040204" pitchFamily="34" charset="0"/>
                <a:ea typeface="Verdana" panose="020B0604030504040204" pitchFamily="34" charset="0"/>
                <a:cs typeface="Verdana" panose="020B0604030504040204" pitchFamily="34" charset="0"/>
              </a:rPr>
              <a:t>Time in bed</a:t>
            </a:r>
          </a:p>
          <a:p>
            <a:pPr lvl="2"/>
            <a:r>
              <a:rPr lang="en-US" dirty="0">
                <a:latin typeface="Verdana" panose="020B0604030504040204" pitchFamily="34" charset="0"/>
                <a:ea typeface="Verdana" panose="020B0604030504040204" pitchFamily="34" charset="0"/>
                <a:cs typeface="Verdana" panose="020B0604030504040204" pitchFamily="34" charset="0"/>
              </a:rPr>
              <a:t>Early morning awakenings</a:t>
            </a:r>
          </a:p>
          <a:p>
            <a:pPr lvl="2"/>
            <a:r>
              <a:rPr lang="en-US" dirty="0">
                <a:latin typeface="Verdana" panose="020B0604030504040204" pitchFamily="34" charset="0"/>
                <a:ea typeface="Verdana" panose="020B0604030504040204" pitchFamily="34" charset="0"/>
                <a:cs typeface="Verdana" panose="020B0604030504040204" pitchFamily="34" charset="0"/>
              </a:rPr>
              <a:t>Proportion of time in bed asleep efficiency (sleep efficiency)</a:t>
            </a:r>
          </a:p>
          <a:p>
            <a:r>
              <a:rPr lang="en-US" dirty="0" smtClean="0">
                <a:latin typeface="Verdana" panose="020B0604030504040204" pitchFamily="34" charset="0"/>
                <a:ea typeface="Verdana" panose="020B0604030504040204" pitchFamily="34" charset="0"/>
                <a:cs typeface="Verdana" panose="020B0604030504040204" pitchFamily="34" charset="0"/>
              </a:rPr>
              <a:t>Longer </a:t>
            </a:r>
            <a:r>
              <a:rPr lang="en-US" dirty="0">
                <a:latin typeface="Verdana" panose="020B0604030504040204" pitchFamily="34" charset="0"/>
                <a:ea typeface="Verdana" panose="020B0604030504040204" pitchFamily="34" charset="0"/>
                <a:cs typeface="Verdana" panose="020B0604030504040204" pitchFamily="34" charset="0"/>
              </a:rPr>
              <a:t>lasting effects than medications</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74718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Stages of CBT-I</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735596"/>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cs typeface="Verdana" panose="020B0604030504040204" pitchFamily="34" charset="0"/>
              </a:rPr>
              <a:t>Assessment</a:t>
            </a:r>
          </a:p>
          <a:p>
            <a:pPr lvl="1"/>
            <a:r>
              <a:rPr lang="en-US" sz="2800" dirty="0">
                <a:latin typeface="Verdana" panose="020B0604030504040204" pitchFamily="34" charset="0"/>
                <a:ea typeface="Verdana" panose="020B0604030504040204" pitchFamily="34" charset="0"/>
                <a:cs typeface="Verdana" panose="020B0604030504040204" pitchFamily="34" charset="0"/>
              </a:rPr>
              <a:t>Sleep diaries</a:t>
            </a:r>
          </a:p>
          <a:p>
            <a:pPr lvl="1"/>
            <a:r>
              <a:rPr lang="en-US" sz="2800" dirty="0" smtClean="0">
                <a:latin typeface="Verdana" panose="020B0604030504040204" pitchFamily="34" charset="0"/>
                <a:ea typeface="Verdana" panose="020B0604030504040204" pitchFamily="34" charset="0"/>
                <a:cs typeface="Verdana" panose="020B0604030504040204" pitchFamily="34" charset="0"/>
              </a:rPr>
              <a:t>Clinical interview</a:t>
            </a:r>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Sleep education</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Sleep scheduling/sleep restriction</a:t>
            </a:r>
          </a:p>
          <a:p>
            <a:r>
              <a:rPr lang="en-US" dirty="0">
                <a:latin typeface="Verdana" panose="020B0604030504040204" pitchFamily="34" charset="0"/>
                <a:ea typeface="Verdana" panose="020B0604030504040204" pitchFamily="34" charset="0"/>
                <a:cs typeface="Verdana" panose="020B0604030504040204" pitchFamily="34" charset="0"/>
              </a:rPr>
              <a:t>Additional cognitive/behavioral treatments as appropriate</a:t>
            </a:r>
            <a:endParaRPr dirty="0">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84437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Diary</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grpSp>
        <p:nvGrpSpPr>
          <p:cNvPr id="2" name="Group 4"/>
          <p:cNvGrpSpPr>
            <a:grpSpLocks noChangeAspect="1"/>
          </p:cNvGrpSpPr>
          <p:nvPr/>
        </p:nvGrpSpPr>
        <p:grpSpPr bwMode="auto">
          <a:xfrm>
            <a:off x="411406" y="1799363"/>
            <a:ext cx="6747914" cy="5058637"/>
            <a:chOff x="2320" y="260"/>
            <a:chExt cx="5137" cy="3851"/>
          </a:xfrm>
        </p:grpSpPr>
        <p:sp>
          <p:nvSpPr>
            <p:cNvPr id="3" name="AutoShape 3"/>
            <p:cNvSpPr>
              <a:spLocks noChangeAspect="1" noChangeArrowheads="1" noTextEdit="1"/>
            </p:cNvSpPr>
            <p:nvPr/>
          </p:nvSpPr>
          <p:spPr bwMode="auto">
            <a:xfrm>
              <a:off x="2320" y="409"/>
              <a:ext cx="4929" cy="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05"/>
            <p:cNvGrpSpPr>
              <a:grpSpLocks/>
            </p:cNvGrpSpPr>
            <p:nvPr/>
          </p:nvGrpSpPr>
          <p:grpSpPr bwMode="auto">
            <a:xfrm>
              <a:off x="2360" y="260"/>
              <a:ext cx="5086" cy="3851"/>
              <a:chOff x="2360" y="260"/>
              <a:chExt cx="5086" cy="3851"/>
            </a:xfrm>
          </p:grpSpPr>
          <p:sp>
            <p:nvSpPr>
              <p:cNvPr id="1224" name="Freeform 5"/>
              <p:cNvSpPr>
                <a:spLocks/>
              </p:cNvSpPr>
              <p:nvPr/>
            </p:nvSpPr>
            <p:spPr bwMode="auto">
              <a:xfrm>
                <a:off x="2396" y="2936"/>
                <a:ext cx="4929" cy="1175"/>
              </a:xfrm>
              <a:custGeom>
                <a:avLst/>
                <a:gdLst>
                  <a:gd name="T0" fmla="*/ 9153 w 9153"/>
                  <a:gd name="T1" fmla="*/ 2180 h 2180"/>
                  <a:gd name="T2" fmla="*/ 9153 w 9153"/>
                  <a:gd name="T3" fmla="*/ 2180 h 2180"/>
                  <a:gd name="T4" fmla="*/ 0 w 9153"/>
                  <a:gd name="T5" fmla="*/ 2180 h 2180"/>
                  <a:gd name="T6" fmla="*/ 0 w 9153"/>
                  <a:gd name="T7" fmla="*/ 0 h 2180"/>
                  <a:gd name="T8" fmla="*/ 9153 w 9153"/>
                  <a:gd name="T9" fmla="*/ 0 h 2180"/>
                  <a:gd name="T10" fmla="*/ 9153 w 9153"/>
                  <a:gd name="T11" fmla="*/ 2180 h 2180"/>
                  <a:gd name="T12" fmla="*/ 9153 w 9153"/>
                  <a:gd name="T13" fmla="*/ 2180 h 2180"/>
                </a:gdLst>
                <a:ahLst/>
                <a:cxnLst>
                  <a:cxn ang="0">
                    <a:pos x="T0" y="T1"/>
                  </a:cxn>
                  <a:cxn ang="0">
                    <a:pos x="T2" y="T3"/>
                  </a:cxn>
                  <a:cxn ang="0">
                    <a:pos x="T4" y="T5"/>
                  </a:cxn>
                  <a:cxn ang="0">
                    <a:pos x="T6" y="T7"/>
                  </a:cxn>
                  <a:cxn ang="0">
                    <a:pos x="T8" y="T9"/>
                  </a:cxn>
                  <a:cxn ang="0">
                    <a:pos x="T10" y="T11"/>
                  </a:cxn>
                  <a:cxn ang="0">
                    <a:pos x="T12" y="T13"/>
                  </a:cxn>
                </a:cxnLst>
                <a:rect l="0" t="0" r="r" b="b"/>
                <a:pathLst>
                  <a:path w="9153" h="2180">
                    <a:moveTo>
                      <a:pt x="9153" y="2180"/>
                    </a:moveTo>
                    <a:lnTo>
                      <a:pt x="9153" y="2180"/>
                    </a:lnTo>
                    <a:cubicBezTo>
                      <a:pt x="9153" y="2180"/>
                      <a:pt x="0" y="2180"/>
                      <a:pt x="0" y="2180"/>
                    </a:cubicBezTo>
                    <a:cubicBezTo>
                      <a:pt x="0" y="2180"/>
                      <a:pt x="0" y="0"/>
                      <a:pt x="0" y="0"/>
                    </a:cubicBezTo>
                    <a:cubicBezTo>
                      <a:pt x="0" y="0"/>
                      <a:pt x="9153" y="0"/>
                      <a:pt x="9153" y="0"/>
                    </a:cubicBezTo>
                    <a:cubicBezTo>
                      <a:pt x="9153" y="0"/>
                      <a:pt x="9153" y="2180"/>
                      <a:pt x="9153" y="2180"/>
                    </a:cubicBezTo>
                    <a:lnTo>
                      <a:pt x="9153" y="2180"/>
                    </a:lnTo>
                    <a:close/>
                  </a:path>
                </a:pathLst>
              </a:custGeom>
              <a:solidFill>
                <a:srgbClr val="CECEC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6"/>
              <p:cNvSpPr>
                <a:spLocks/>
              </p:cNvSpPr>
              <p:nvPr/>
            </p:nvSpPr>
            <p:spPr bwMode="auto">
              <a:xfrm>
                <a:off x="2396" y="1731"/>
                <a:ext cx="4928" cy="1176"/>
              </a:xfrm>
              <a:custGeom>
                <a:avLst/>
                <a:gdLst>
                  <a:gd name="T0" fmla="*/ 9153 w 9153"/>
                  <a:gd name="T1" fmla="*/ 2180 h 2180"/>
                  <a:gd name="T2" fmla="*/ 9153 w 9153"/>
                  <a:gd name="T3" fmla="*/ 2180 h 2180"/>
                  <a:gd name="T4" fmla="*/ 0 w 9153"/>
                  <a:gd name="T5" fmla="*/ 2180 h 2180"/>
                  <a:gd name="T6" fmla="*/ 0 w 9153"/>
                  <a:gd name="T7" fmla="*/ 0 h 2180"/>
                  <a:gd name="T8" fmla="*/ 9153 w 9153"/>
                  <a:gd name="T9" fmla="*/ 0 h 2180"/>
                  <a:gd name="T10" fmla="*/ 9153 w 9153"/>
                  <a:gd name="T11" fmla="*/ 2180 h 2180"/>
                  <a:gd name="T12" fmla="*/ 9153 w 9153"/>
                  <a:gd name="T13" fmla="*/ 2180 h 2180"/>
                </a:gdLst>
                <a:ahLst/>
                <a:cxnLst>
                  <a:cxn ang="0">
                    <a:pos x="T0" y="T1"/>
                  </a:cxn>
                  <a:cxn ang="0">
                    <a:pos x="T2" y="T3"/>
                  </a:cxn>
                  <a:cxn ang="0">
                    <a:pos x="T4" y="T5"/>
                  </a:cxn>
                  <a:cxn ang="0">
                    <a:pos x="T6" y="T7"/>
                  </a:cxn>
                  <a:cxn ang="0">
                    <a:pos x="T8" y="T9"/>
                  </a:cxn>
                  <a:cxn ang="0">
                    <a:pos x="T10" y="T11"/>
                  </a:cxn>
                  <a:cxn ang="0">
                    <a:pos x="T12" y="T13"/>
                  </a:cxn>
                </a:cxnLst>
                <a:rect l="0" t="0" r="r" b="b"/>
                <a:pathLst>
                  <a:path w="9153" h="2180">
                    <a:moveTo>
                      <a:pt x="9153" y="2180"/>
                    </a:moveTo>
                    <a:lnTo>
                      <a:pt x="9153" y="2180"/>
                    </a:lnTo>
                    <a:cubicBezTo>
                      <a:pt x="9153" y="2180"/>
                      <a:pt x="0" y="2180"/>
                      <a:pt x="0" y="2180"/>
                    </a:cubicBezTo>
                    <a:cubicBezTo>
                      <a:pt x="0" y="2180"/>
                      <a:pt x="0" y="0"/>
                      <a:pt x="0" y="0"/>
                    </a:cubicBezTo>
                    <a:cubicBezTo>
                      <a:pt x="0" y="0"/>
                      <a:pt x="9153" y="0"/>
                      <a:pt x="9153" y="0"/>
                    </a:cubicBezTo>
                    <a:cubicBezTo>
                      <a:pt x="9153" y="0"/>
                      <a:pt x="9153" y="2180"/>
                      <a:pt x="9153" y="2180"/>
                    </a:cubicBezTo>
                    <a:lnTo>
                      <a:pt x="9153" y="2180"/>
                    </a:lnTo>
                    <a:close/>
                  </a:path>
                </a:pathLst>
              </a:custGeom>
              <a:solidFill>
                <a:srgbClr val="CECEC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7"/>
              <p:cNvSpPr>
                <a:spLocks/>
              </p:cNvSpPr>
              <p:nvPr/>
            </p:nvSpPr>
            <p:spPr bwMode="auto">
              <a:xfrm>
                <a:off x="2387" y="1516"/>
                <a:ext cx="4937" cy="172"/>
              </a:xfrm>
              <a:custGeom>
                <a:avLst/>
                <a:gdLst>
                  <a:gd name="T0" fmla="*/ 9169 w 9169"/>
                  <a:gd name="T1" fmla="*/ 320 h 320"/>
                  <a:gd name="T2" fmla="*/ 9169 w 9169"/>
                  <a:gd name="T3" fmla="*/ 320 h 320"/>
                  <a:gd name="T4" fmla="*/ 0 w 9169"/>
                  <a:gd name="T5" fmla="*/ 320 h 320"/>
                  <a:gd name="T6" fmla="*/ 0 w 9169"/>
                  <a:gd name="T7" fmla="*/ 0 h 320"/>
                  <a:gd name="T8" fmla="*/ 9169 w 9169"/>
                  <a:gd name="T9" fmla="*/ 0 h 320"/>
                  <a:gd name="T10" fmla="*/ 9169 w 9169"/>
                  <a:gd name="T11" fmla="*/ 320 h 320"/>
                  <a:gd name="T12" fmla="*/ 9169 w 9169"/>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9169" h="320">
                    <a:moveTo>
                      <a:pt x="9169" y="320"/>
                    </a:moveTo>
                    <a:lnTo>
                      <a:pt x="9169" y="320"/>
                    </a:lnTo>
                    <a:cubicBezTo>
                      <a:pt x="9169" y="320"/>
                      <a:pt x="0" y="320"/>
                      <a:pt x="0" y="320"/>
                    </a:cubicBezTo>
                    <a:cubicBezTo>
                      <a:pt x="0" y="320"/>
                      <a:pt x="0" y="0"/>
                      <a:pt x="0" y="0"/>
                    </a:cubicBezTo>
                    <a:cubicBezTo>
                      <a:pt x="0" y="0"/>
                      <a:pt x="9169" y="0"/>
                      <a:pt x="9169" y="0"/>
                    </a:cubicBezTo>
                    <a:cubicBezTo>
                      <a:pt x="9169" y="0"/>
                      <a:pt x="9169" y="320"/>
                      <a:pt x="9169" y="320"/>
                    </a:cubicBezTo>
                    <a:lnTo>
                      <a:pt x="9169" y="320"/>
                    </a:lnTo>
                    <a:close/>
                  </a:path>
                </a:pathLst>
              </a:custGeom>
              <a:solidFill>
                <a:srgbClr val="CECEC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8"/>
              <p:cNvSpPr>
                <a:spLocks/>
              </p:cNvSpPr>
              <p:nvPr/>
            </p:nvSpPr>
            <p:spPr bwMode="auto">
              <a:xfrm>
                <a:off x="7098" y="262"/>
                <a:ext cx="41" cy="53"/>
              </a:xfrm>
              <a:custGeom>
                <a:avLst/>
                <a:gdLst>
                  <a:gd name="T0" fmla="*/ 73 w 77"/>
                  <a:gd name="T1" fmla="*/ 7 h 98"/>
                  <a:gd name="T2" fmla="*/ 73 w 77"/>
                  <a:gd name="T3" fmla="*/ 7 h 98"/>
                  <a:gd name="T4" fmla="*/ 73 w 77"/>
                  <a:gd name="T5" fmla="*/ 89 h 98"/>
                  <a:gd name="T6" fmla="*/ 57 w 77"/>
                  <a:gd name="T7" fmla="*/ 91 h 98"/>
                  <a:gd name="T8" fmla="*/ 22 w 77"/>
                  <a:gd name="T9" fmla="*/ 41 h 98"/>
                  <a:gd name="T10" fmla="*/ 22 w 77"/>
                  <a:gd name="T11" fmla="*/ 89 h 98"/>
                  <a:gd name="T12" fmla="*/ 6 w 77"/>
                  <a:gd name="T13" fmla="*/ 93 h 98"/>
                  <a:gd name="T14" fmla="*/ 1 w 77"/>
                  <a:gd name="T15" fmla="*/ 10 h 98"/>
                  <a:gd name="T16" fmla="*/ 9 w 77"/>
                  <a:gd name="T17" fmla="*/ 2 h 98"/>
                  <a:gd name="T18" fmla="*/ 19 w 77"/>
                  <a:gd name="T19" fmla="*/ 4 h 98"/>
                  <a:gd name="T20" fmla="*/ 55 w 77"/>
                  <a:gd name="T21" fmla="*/ 55 h 98"/>
                  <a:gd name="T22" fmla="*/ 60 w 77"/>
                  <a:gd name="T23" fmla="*/ 1 h 98"/>
                  <a:gd name="T24" fmla="*/ 73 w 77"/>
                  <a:gd name="T25" fmla="*/ 7 h 98"/>
                  <a:gd name="T26" fmla="*/ 73 w 77"/>
                  <a:gd name="T27"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98">
                    <a:moveTo>
                      <a:pt x="73" y="7"/>
                    </a:moveTo>
                    <a:lnTo>
                      <a:pt x="73" y="7"/>
                    </a:lnTo>
                    <a:cubicBezTo>
                      <a:pt x="73" y="34"/>
                      <a:pt x="77" y="63"/>
                      <a:pt x="73" y="89"/>
                    </a:cubicBezTo>
                    <a:cubicBezTo>
                      <a:pt x="69" y="93"/>
                      <a:pt x="62" y="95"/>
                      <a:pt x="57" y="91"/>
                    </a:cubicBezTo>
                    <a:cubicBezTo>
                      <a:pt x="43" y="75"/>
                      <a:pt x="35" y="57"/>
                      <a:pt x="22" y="41"/>
                    </a:cubicBezTo>
                    <a:cubicBezTo>
                      <a:pt x="22" y="41"/>
                      <a:pt x="22" y="89"/>
                      <a:pt x="22" y="89"/>
                    </a:cubicBezTo>
                    <a:cubicBezTo>
                      <a:pt x="19" y="94"/>
                      <a:pt x="12" y="98"/>
                      <a:pt x="6" y="93"/>
                    </a:cubicBezTo>
                    <a:cubicBezTo>
                      <a:pt x="0" y="67"/>
                      <a:pt x="4" y="37"/>
                      <a:pt x="1" y="10"/>
                    </a:cubicBezTo>
                    <a:cubicBezTo>
                      <a:pt x="3" y="6"/>
                      <a:pt x="5" y="5"/>
                      <a:pt x="9" y="2"/>
                    </a:cubicBezTo>
                    <a:cubicBezTo>
                      <a:pt x="9" y="2"/>
                      <a:pt x="19" y="4"/>
                      <a:pt x="19" y="4"/>
                    </a:cubicBezTo>
                    <a:cubicBezTo>
                      <a:pt x="32" y="20"/>
                      <a:pt x="42" y="39"/>
                      <a:pt x="55" y="55"/>
                    </a:cubicBezTo>
                    <a:cubicBezTo>
                      <a:pt x="58" y="37"/>
                      <a:pt x="48" y="14"/>
                      <a:pt x="60" y="1"/>
                    </a:cubicBezTo>
                    <a:cubicBezTo>
                      <a:pt x="65" y="0"/>
                      <a:pt x="72" y="1"/>
                      <a:pt x="73" y="7"/>
                    </a:cubicBezTo>
                    <a:lnTo>
                      <a:pt x="73" y="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9"/>
              <p:cNvSpPr>
                <a:spLocks/>
              </p:cNvSpPr>
              <p:nvPr/>
            </p:nvSpPr>
            <p:spPr bwMode="auto">
              <a:xfrm>
                <a:off x="7208" y="280"/>
                <a:ext cx="46" cy="51"/>
              </a:xfrm>
              <a:custGeom>
                <a:avLst/>
                <a:gdLst>
                  <a:gd name="T0" fmla="*/ 71 w 86"/>
                  <a:gd name="T1" fmla="*/ 11 h 95"/>
                  <a:gd name="T2" fmla="*/ 71 w 86"/>
                  <a:gd name="T3" fmla="*/ 11 h 95"/>
                  <a:gd name="T4" fmla="*/ 82 w 86"/>
                  <a:gd name="T5" fmla="*/ 45 h 95"/>
                  <a:gd name="T6" fmla="*/ 69 w 86"/>
                  <a:gd name="T7" fmla="*/ 48 h 95"/>
                  <a:gd name="T8" fmla="*/ 51 w 86"/>
                  <a:gd name="T9" fmla="*/ 20 h 95"/>
                  <a:gd name="T10" fmla="*/ 26 w 86"/>
                  <a:gd name="T11" fmla="*/ 35 h 95"/>
                  <a:gd name="T12" fmla="*/ 22 w 86"/>
                  <a:gd name="T13" fmla="*/ 66 h 95"/>
                  <a:gd name="T14" fmla="*/ 48 w 86"/>
                  <a:gd name="T15" fmla="*/ 76 h 95"/>
                  <a:gd name="T16" fmla="*/ 68 w 86"/>
                  <a:gd name="T17" fmla="*/ 65 h 95"/>
                  <a:gd name="T18" fmla="*/ 70 w 86"/>
                  <a:gd name="T19" fmla="*/ 81 h 95"/>
                  <a:gd name="T20" fmla="*/ 43 w 86"/>
                  <a:gd name="T21" fmla="*/ 95 h 95"/>
                  <a:gd name="T22" fmla="*/ 11 w 86"/>
                  <a:gd name="T23" fmla="*/ 81 h 95"/>
                  <a:gd name="T24" fmla="*/ 4 w 86"/>
                  <a:gd name="T25" fmla="*/ 37 h 95"/>
                  <a:gd name="T26" fmla="*/ 36 w 86"/>
                  <a:gd name="T27" fmla="*/ 2 h 95"/>
                  <a:gd name="T28" fmla="*/ 71 w 86"/>
                  <a:gd name="T29" fmla="*/ 11 h 95"/>
                  <a:gd name="T30" fmla="*/ 71 w 86"/>
                  <a:gd name="T31"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5">
                    <a:moveTo>
                      <a:pt x="71" y="11"/>
                    </a:moveTo>
                    <a:lnTo>
                      <a:pt x="71" y="11"/>
                    </a:lnTo>
                    <a:cubicBezTo>
                      <a:pt x="80" y="20"/>
                      <a:pt x="86" y="31"/>
                      <a:pt x="82" y="45"/>
                    </a:cubicBezTo>
                    <a:cubicBezTo>
                      <a:pt x="80" y="50"/>
                      <a:pt x="73" y="50"/>
                      <a:pt x="69" y="48"/>
                    </a:cubicBezTo>
                    <a:cubicBezTo>
                      <a:pt x="63" y="39"/>
                      <a:pt x="65" y="23"/>
                      <a:pt x="51" y="20"/>
                    </a:cubicBezTo>
                    <a:cubicBezTo>
                      <a:pt x="39" y="15"/>
                      <a:pt x="32" y="26"/>
                      <a:pt x="26" y="35"/>
                    </a:cubicBezTo>
                    <a:cubicBezTo>
                      <a:pt x="21" y="44"/>
                      <a:pt x="20" y="55"/>
                      <a:pt x="22" y="66"/>
                    </a:cubicBezTo>
                    <a:cubicBezTo>
                      <a:pt x="28" y="74"/>
                      <a:pt x="38" y="79"/>
                      <a:pt x="48" y="76"/>
                    </a:cubicBezTo>
                    <a:cubicBezTo>
                      <a:pt x="55" y="71"/>
                      <a:pt x="58" y="60"/>
                      <a:pt x="68" y="65"/>
                    </a:cubicBezTo>
                    <a:cubicBezTo>
                      <a:pt x="75" y="67"/>
                      <a:pt x="72" y="77"/>
                      <a:pt x="70" y="81"/>
                    </a:cubicBezTo>
                    <a:cubicBezTo>
                      <a:pt x="63" y="90"/>
                      <a:pt x="53" y="94"/>
                      <a:pt x="43" y="95"/>
                    </a:cubicBezTo>
                    <a:cubicBezTo>
                      <a:pt x="31" y="94"/>
                      <a:pt x="20" y="91"/>
                      <a:pt x="11" y="81"/>
                    </a:cubicBezTo>
                    <a:cubicBezTo>
                      <a:pt x="1" y="70"/>
                      <a:pt x="0" y="52"/>
                      <a:pt x="4" y="37"/>
                    </a:cubicBezTo>
                    <a:cubicBezTo>
                      <a:pt x="8" y="21"/>
                      <a:pt x="20" y="5"/>
                      <a:pt x="36" y="2"/>
                    </a:cubicBezTo>
                    <a:cubicBezTo>
                      <a:pt x="49" y="0"/>
                      <a:pt x="61" y="4"/>
                      <a:pt x="71" y="11"/>
                    </a:cubicBezTo>
                    <a:lnTo>
                      <a:pt x="71"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0"/>
              <p:cNvSpPr>
                <a:spLocks noEditPoints="1"/>
              </p:cNvSpPr>
              <p:nvPr/>
            </p:nvSpPr>
            <p:spPr bwMode="auto">
              <a:xfrm>
                <a:off x="7159" y="266"/>
                <a:ext cx="42" cy="55"/>
              </a:xfrm>
              <a:custGeom>
                <a:avLst/>
                <a:gdLst>
                  <a:gd name="T0" fmla="*/ 47 w 78"/>
                  <a:gd name="T1" fmla="*/ 31 h 102"/>
                  <a:gd name="T2" fmla="*/ 47 w 78"/>
                  <a:gd name="T3" fmla="*/ 31 h 102"/>
                  <a:gd name="T4" fmla="*/ 37 w 78"/>
                  <a:gd name="T5" fmla="*/ 54 h 102"/>
                  <a:gd name="T6" fmla="*/ 52 w 78"/>
                  <a:gd name="T7" fmla="*/ 58 h 102"/>
                  <a:gd name="T8" fmla="*/ 47 w 78"/>
                  <a:gd name="T9" fmla="*/ 31 h 102"/>
                  <a:gd name="T10" fmla="*/ 47 w 78"/>
                  <a:gd name="T11" fmla="*/ 31 h 102"/>
                  <a:gd name="T12" fmla="*/ 63 w 78"/>
                  <a:gd name="T13" fmla="*/ 14 h 102"/>
                  <a:gd name="T14" fmla="*/ 63 w 78"/>
                  <a:gd name="T15" fmla="*/ 14 h 102"/>
                  <a:gd name="T16" fmla="*/ 78 w 78"/>
                  <a:gd name="T17" fmla="*/ 92 h 102"/>
                  <a:gd name="T18" fmla="*/ 72 w 78"/>
                  <a:gd name="T19" fmla="*/ 100 h 102"/>
                  <a:gd name="T20" fmla="*/ 59 w 78"/>
                  <a:gd name="T21" fmla="*/ 89 h 102"/>
                  <a:gd name="T22" fmla="*/ 49 w 78"/>
                  <a:gd name="T23" fmla="*/ 74 h 102"/>
                  <a:gd name="T24" fmla="*/ 26 w 78"/>
                  <a:gd name="T25" fmla="*/ 71 h 102"/>
                  <a:gd name="T26" fmla="*/ 13 w 78"/>
                  <a:gd name="T27" fmla="*/ 91 h 102"/>
                  <a:gd name="T28" fmla="*/ 0 w 78"/>
                  <a:gd name="T29" fmla="*/ 82 h 102"/>
                  <a:gd name="T30" fmla="*/ 40 w 78"/>
                  <a:gd name="T31" fmla="*/ 6 h 102"/>
                  <a:gd name="T32" fmla="*/ 63 w 78"/>
                  <a:gd name="T33" fmla="*/ 14 h 102"/>
                  <a:gd name="T34" fmla="*/ 63 w 78"/>
                  <a:gd name="T35"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2">
                    <a:moveTo>
                      <a:pt x="47" y="31"/>
                    </a:moveTo>
                    <a:lnTo>
                      <a:pt x="47" y="31"/>
                    </a:lnTo>
                    <a:cubicBezTo>
                      <a:pt x="44" y="39"/>
                      <a:pt x="37" y="47"/>
                      <a:pt x="37" y="54"/>
                    </a:cubicBezTo>
                    <a:cubicBezTo>
                      <a:pt x="37" y="54"/>
                      <a:pt x="52" y="58"/>
                      <a:pt x="52" y="58"/>
                    </a:cubicBezTo>
                    <a:cubicBezTo>
                      <a:pt x="52" y="48"/>
                      <a:pt x="47" y="41"/>
                      <a:pt x="47" y="31"/>
                    </a:cubicBezTo>
                    <a:lnTo>
                      <a:pt x="47" y="31"/>
                    </a:lnTo>
                    <a:close/>
                    <a:moveTo>
                      <a:pt x="63" y="14"/>
                    </a:moveTo>
                    <a:lnTo>
                      <a:pt x="63" y="14"/>
                    </a:lnTo>
                    <a:cubicBezTo>
                      <a:pt x="63" y="14"/>
                      <a:pt x="78" y="92"/>
                      <a:pt x="78" y="92"/>
                    </a:cubicBezTo>
                    <a:cubicBezTo>
                      <a:pt x="78" y="96"/>
                      <a:pt x="75" y="99"/>
                      <a:pt x="72" y="100"/>
                    </a:cubicBezTo>
                    <a:cubicBezTo>
                      <a:pt x="65" y="102"/>
                      <a:pt x="59" y="96"/>
                      <a:pt x="59" y="89"/>
                    </a:cubicBezTo>
                    <a:cubicBezTo>
                      <a:pt x="58" y="83"/>
                      <a:pt x="58" y="72"/>
                      <a:pt x="49" y="74"/>
                    </a:cubicBezTo>
                    <a:cubicBezTo>
                      <a:pt x="49" y="74"/>
                      <a:pt x="26" y="71"/>
                      <a:pt x="26" y="71"/>
                    </a:cubicBezTo>
                    <a:cubicBezTo>
                      <a:pt x="21" y="77"/>
                      <a:pt x="20" y="85"/>
                      <a:pt x="13" y="91"/>
                    </a:cubicBezTo>
                    <a:cubicBezTo>
                      <a:pt x="7" y="93"/>
                      <a:pt x="2" y="87"/>
                      <a:pt x="0" y="82"/>
                    </a:cubicBezTo>
                    <a:cubicBezTo>
                      <a:pt x="10" y="55"/>
                      <a:pt x="27" y="31"/>
                      <a:pt x="40" y="6"/>
                    </a:cubicBezTo>
                    <a:cubicBezTo>
                      <a:pt x="47" y="0"/>
                      <a:pt x="61" y="2"/>
                      <a:pt x="63" y="14"/>
                    </a:cubicBezTo>
                    <a:lnTo>
                      <a:pt x="63"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11"/>
              <p:cNvSpPr>
                <a:spLocks/>
              </p:cNvSpPr>
              <p:nvPr/>
            </p:nvSpPr>
            <p:spPr bwMode="auto">
              <a:xfrm>
                <a:off x="7000" y="284"/>
                <a:ext cx="46" cy="57"/>
              </a:xfrm>
              <a:custGeom>
                <a:avLst/>
                <a:gdLst>
                  <a:gd name="T0" fmla="*/ 69 w 84"/>
                  <a:gd name="T1" fmla="*/ 18 h 104"/>
                  <a:gd name="T2" fmla="*/ 69 w 84"/>
                  <a:gd name="T3" fmla="*/ 18 h 104"/>
                  <a:gd name="T4" fmla="*/ 64 w 84"/>
                  <a:gd name="T5" fmla="*/ 31 h 104"/>
                  <a:gd name="T6" fmla="*/ 25 w 84"/>
                  <a:gd name="T7" fmla="*/ 29 h 104"/>
                  <a:gd name="T8" fmla="*/ 24 w 84"/>
                  <a:gd name="T9" fmla="*/ 60 h 104"/>
                  <a:gd name="T10" fmla="*/ 41 w 84"/>
                  <a:gd name="T11" fmla="*/ 79 h 104"/>
                  <a:gd name="T12" fmla="*/ 65 w 84"/>
                  <a:gd name="T13" fmla="*/ 67 h 104"/>
                  <a:gd name="T14" fmla="*/ 72 w 84"/>
                  <a:gd name="T15" fmla="*/ 45 h 104"/>
                  <a:gd name="T16" fmla="*/ 83 w 84"/>
                  <a:gd name="T17" fmla="*/ 52 h 104"/>
                  <a:gd name="T18" fmla="*/ 76 w 84"/>
                  <a:gd name="T19" fmla="*/ 83 h 104"/>
                  <a:gd name="T20" fmla="*/ 29 w 84"/>
                  <a:gd name="T21" fmla="*/ 95 h 104"/>
                  <a:gd name="T22" fmla="*/ 2 w 84"/>
                  <a:gd name="T23" fmla="*/ 53 h 104"/>
                  <a:gd name="T24" fmla="*/ 9 w 84"/>
                  <a:gd name="T25" fmla="*/ 21 h 104"/>
                  <a:gd name="T26" fmla="*/ 55 w 84"/>
                  <a:gd name="T27" fmla="*/ 6 h 104"/>
                  <a:gd name="T28" fmla="*/ 69 w 84"/>
                  <a:gd name="T29" fmla="*/ 18 h 104"/>
                  <a:gd name="T30" fmla="*/ 69 w 84"/>
                  <a:gd name="T31"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04">
                    <a:moveTo>
                      <a:pt x="69" y="18"/>
                    </a:moveTo>
                    <a:lnTo>
                      <a:pt x="69" y="18"/>
                    </a:lnTo>
                    <a:cubicBezTo>
                      <a:pt x="69" y="23"/>
                      <a:pt x="69" y="30"/>
                      <a:pt x="64" y="31"/>
                    </a:cubicBezTo>
                    <a:cubicBezTo>
                      <a:pt x="52" y="29"/>
                      <a:pt x="36" y="14"/>
                      <a:pt x="25" y="29"/>
                    </a:cubicBezTo>
                    <a:cubicBezTo>
                      <a:pt x="19" y="38"/>
                      <a:pt x="20" y="50"/>
                      <a:pt x="24" y="60"/>
                    </a:cubicBezTo>
                    <a:cubicBezTo>
                      <a:pt x="28" y="67"/>
                      <a:pt x="33" y="76"/>
                      <a:pt x="41" y="79"/>
                    </a:cubicBezTo>
                    <a:cubicBezTo>
                      <a:pt x="51" y="81"/>
                      <a:pt x="61" y="77"/>
                      <a:pt x="65" y="67"/>
                    </a:cubicBezTo>
                    <a:cubicBezTo>
                      <a:pt x="68" y="58"/>
                      <a:pt x="61" y="47"/>
                      <a:pt x="72" y="45"/>
                    </a:cubicBezTo>
                    <a:cubicBezTo>
                      <a:pt x="76" y="45"/>
                      <a:pt x="82" y="47"/>
                      <a:pt x="83" y="52"/>
                    </a:cubicBezTo>
                    <a:cubicBezTo>
                      <a:pt x="84" y="62"/>
                      <a:pt x="83" y="75"/>
                      <a:pt x="76" y="83"/>
                    </a:cubicBezTo>
                    <a:cubicBezTo>
                      <a:pt x="64" y="93"/>
                      <a:pt x="46" y="104"/>
                      <a:pt x="29" y="95"/>
                    </a:cubicBezTo>
                    <a:cubicBezTo>
                      <a:pt x="13" y="87"/>
                      <a:pt x="5" y="70"/>
                      <a:pt x="2" y="53"/>
                    </a:cubicBezTo>
                    <a:cubicBezTo>
                      <a:pt x="0" y="41"/>
                      <a:pt x="3" y="31"/>
                      <a:pt x="9" y="21"/>
                    </a:cubicBezTo>
                    <a:cubicBezTo>
                      <a:pt x="21" y="7"/>
                      <a:pt x="38" y="0"/>
                      <a:pt x="55" y="6"/>
                    </a:cubicBezTo>
                    <a:cubicBezTo>
                      <a:pt x="60" y="9"/>
                      <a:pt x="66" y="13"/>
                      <a:pt x="69" y="18"/>
                    </a:cubicBezTo>
                    <a:lnTo>
                      <a:pt x="69"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2"/>
              <p:cNvSpPr>
                <a:spLocks noEditPoints="1"/>
              </p:cNvSpPr>
              <p:nvPr/>
            </p:nvSpPr>
            <p:spPr bwMode="auto">
              <a:xfrm>
                <a:off x="7053" y="272"/>
                <a:ext cx="42" cy="53"/>
              </a:xfrm>
              <a:custGeom>
                <a:avLst/>
                <a:gdLst>
                  <a:gd name="T0" fmla="*/ 26 w 78"/>
                  <a:gd name="T1" fmla="*/ 28 h 99"/>
                  <a:gd name="T2" fmla="*/ 26 w 78"/>
                  <a:gd name="T3" fmla="*/ 28 h 99"/>
                  <a:gd name="T4" fmla="*/ 23 w 78"/>
                  <a:gd name="T5" fmla="*/ 53 h 99"/>
                  <a:gd name="T6" fmla="*/ 40 w 78"/>
                  <a:gd name="T7" fmla="*/ 49 h 99"/>
                  <a:gd name="T8" fmla="*/ 26 w 78"/>
                  <a:gd name="T9" fmla="*/ 28 h 99"/>
                  <a:gd name="T10" fmla="*/ 26 w 78"/>
                  <a:gd name="T11" fmla="*/ 28 h 99"/>
                  <a:gd name="T12" fmla="*/ 77 w 78"/>
                  <a:gd name="T13" fmla="*/ 70 h 99"/>
                  <a:gd name="T14" fmla="*/ 77 w 78"/>
                  <a:gd name="T15" fmla="*/ 70 h 99"/>
                  <a:gd name="T16" fmla="*/ 71 w 78"/>
                  <a:gd name="T17" fmla="*/ 84 h 99"/>
                  <a:gd name="T18" fmla="*/ 50 w 78"/>
                  <a:gd name="T19" fmla="*/ 65 h 99"/>
                  <a:gd name="T20" fmla="*/ 17 w 78"/>
                  <a:gd name="T21" fmla="*/ 92 h 99"/>
                  <a:gd name="T22" fmla="*/ 4 w 78"/>
                  <a:gd name="T23" fmla="*/ 97 h 99"/>
                  <a:gd name="T24" fmla="*/ 0 w 78"/>
                  <a:gd name="T25" fmla="*/ 91 h 99"/>
                  <a:gd name="T26" fmla="*/ 11 w 78"/>
                  <a:gd name="T27" fmla="*/ 7 h 99"/>
                  <a:gd name="T28" fmla="*/ 20 w 78"/>
                  <a:gd name="T29" fmla="*/ 0 h 99"/>
                  <a:gd name="T30" fmla="*/ 31 w 78"/>
                  <a:gd name="T31" fmla="*/ 2 h 99"/>
                  <a:gd name="T32" fmla="*/ 77 w 78"/>
                  <a:gd name="T33" fmla="*/ 70 h 99"/>
                  <a:gd name="T34" fmla="*/ 77 w 78"/>
                  <a:gd name="T35" fmla="*/ 7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99">
                    <a:moveTo>
                      <a:pt x="26" y="28"/>
                    </a:moveTo>
                    <a:lnTo>
                      <a:pt x="26" y="28"/>
                    </a:lnTo>
                    <a:cubicBezTo>
                      <a:pt x="26" y="28"/>
                      <a:pt x="23" y="53"/>
                      <a:pt x="23" y="53"/>
                    </a:cubicBezTo>
                    <a:cubicBezTo>
                      <a:pt x="29" y="53"/>
                      <a:pt x="36" y="51"/>
                      <a:pt x="40" y="49"/>
                    </a:cubicBezTo>
                    <a:cubicBezTo>
                      <a:pt x="40" y="49"/>
                      <a:pt x="26" y="28"/>
                      <a:pt x="26" y="28"/>
                    </a:cubicBezTo>
                    <a:lnTo>
                      <a:pt x="26" y="28"/>
                    </a:lnTo>
                    <a:close/>
                    <a:moveTo>
                      <a:pt x="77" y="70"/>
                    </a:moveTo>
                    <a:lnTo>
                      <a:pt x="77" y="70"/>
                    </a:lnTo>
                    <a:cubicBezTo>
                      <a:pt x="78" y="76"/>
                      <a:pt x="76" y="81"/>
                      <a:pt x="71" y="84"/>
                    </a:cubicBezTo>
                    <a:cubicBezTo>
                      <a:pt x="59" y="87"/>
                      <a:pt x="57" y="71"/>
                      <a:pt x="50" y="65"/>
                    </a:cubicBezTo>
                    <a:cubicBezTo>
                      <a:pt x="37" y="72"/>
                      <a:pt x="11" y="67"/>
                      <a:pt x="17" y="92"/>
                    </a:cubicBezTo>
                    <a:cubicBezTo>
                      <a:pt x="16" y="99"/>
                      <a:pt x="8" y="99"/>
                      <a:pt x="4" y="97"/>
                    </a:cubicBezTo>
                    <a:cubicBezTo>
                      <a:pt x="4" y="97"/>
                      <a:pt x="0" y="91"/>
                      <a:pt x="0" y="91"/>
                    </a:cubicBezTo>
                    <a:cubicBezTo>
                      <a:pt x="0" y="91"/>
                      <a:pt x="11" y="7"/>
                      <a:pt x="11" y="7"/>
                    </a:cubicBezTo>
                    <a:cubicBezTo>
                      <a:pt x="13" y="3"/>
                      <a:pt x="17" y="1"/>
                      <a:pt x="20" y="0"/>
                    </a:cubicBezTo>
                    <a:cubicBezTo>
                      <a:pt x="20" y="0"/>
                      <a:pt x="31" y="2"/>
                      <a:pt x="31" y="2"/>
                    </a:cubicBezTo>
                    <a:cubicBezTo>
                      <a:pt x="31" y="2"/>
                      <a:pt x="77" y="70"/>
                      <a:pt x="77" y="70"/>
                    </a:cubicBezTo>
                    <a:lnTo>
                      <a:pt x="77"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13"/>
              <p:cNvSpPr>
                <a:spLocks/>
              </p:cNvSpPr>
              <p:nvPr/>
            </p:nvSpPr>
            <p:spPr bwMode="auto">
              <a:xfrm>
                <a:off x="6978" y="303"/>
                <a:ext cx="29" cy="48"/>
              </a:xfrm>
              <a:custGeom>
                <a:avLst/>
                <a:gdLst>
                  <a:gd name="T0" fmla="*/ 23 w 54"/>
                  <a:gd name="T1" fmla="*/ 19 h 90"/>
                  <a:gd name="T2" fmla="*/ 23 w 54"/>
                  <a:gd name="T3" fmla="*/ 19 h 90"/>
                  <a:gd name="T4" fmla="*/ 53 w 54"/>
                  <a:gd name="T5" fmla="*/ 79 h 90"/>
                  <a:gd name="T6" fmla="*/ 45 w 54"/>
                  <a:gd name="T7" fmla="*/ 90 h 90"/>
                  <a:gd name="T8" fmla="*/ 19 w 54"/>
                  <a:gd name="T9" fmla="*/ 55 h 90"/>
                  <a:gd name="T10" fmla="*/ 2 w 54"/>
                  <a:gd name="T11" fmla="*/ 11 h 90"/>
                  <a:gd name="T12" fmla="*/ 23 w 54"/>
                  <a:gd name="T13" fmla="*/ 19 h 90"/>
                  <a:gd name="T14" fmla="*/ 23 w 54"/>
                  <a:gd name="T15" fmla="*/ 19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23" y="19"/>
                    </a:moveTo>
                    <a:lnTo>
                      <a:pt x="23" y="19"/>
                    </a:lnTo>
                    <a:cubicBezTo>
                      <a:pt x="23" y="19"/>
                      <a:pt x="53" y="79"/>
                      <a:pt x="53" y="79"/>
                    </a:cubicBezTo>
                    <a:cubicBezTo>
                      <a:pt x="54" y="84"/>
                      <a:pt x="49" y="89"/>
                      <a:pt x="45" y="90"/>
                    </a:cubicBezTo>
                    <a:cubicBezTo>
                      <a:pt x="30" y="86"/>
                      <a:pt x="28" y="67"/>
                      <a:pt x="19" y="55"/>
                    </a:cubicBezTo>
                    <a:cubicBezTo>
                      <a:pt x="13" y="40"/>
                      <a:pt x="0" y="28"/>
                      <a:pt x="2" y="11"/>
                    </a:cubicBezTo>
                    <a:cubicBezTo>
                      <a:pt x="10" y="0"/>
                      <a:pt x="20" y="10"/>
                      <a:pt x="23" y="19"/>
                    </a:cubicBezTo>
                    <a:lnTo>
                      <a:pt x="23" y="1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4"/>
              <p:cNvSpPr>
                <a:spLocks noEditPoints="1"/>
              </p:cNvSpPr>
              <p:nvPr/>
            </p:nvSpPr>
            <p:spPr bwMode="auto">
              <a:xfrm>
                <a:off x="7245" y="301"/>
                <a:ext cx="43" cy="56"/>
              </a:xfrm>
              <a:custGeom>
                <a:avLst/>
                <a:gdLst>
                  <a:gd name="T0" fmla="*/ 61 w 80"/>
                  <a:gd name="T1" fmla="*/ 29 h 103"/>
                  <a:gd name="T2" fmla="*/ 61 w 80"/>
                  <a:gd name="T3" fmla="*/ 29 h 103"/>
                  <a:gd name="T4" fmla="*/ 43 w 80"/>
                  <a:gd name="T5" fmla="*/ 47 h 103"/>
                  <a:gd name="T6" fmla="*/ 58 w 80"/>
                  <a:gd name="T7" fmla="*/ 54 h 103"/>
                  <a:gd name="T8" fmla="*/ 61 w 80"/>
                  <a:gd name="T9" fmla="*/ 29 h 103"/>
                  <a:gd name="T10" fmla="*/ 61 w 80"/>
                  <a:gd name="T11" fmla="*/ 29 h 103"/>
                  <a:gd name="T12" fmla="*/ 80 w 80"/>
                  <a:gd name="T13" fmla="*/ 12 h 103"/>
                  <a:gd name="T14" fmla="*/ 80 w 80"/>
                  <a:gd name="T15" fmla="*/ 12 h 103"/>
                  <a:gd name="T16" fmla="*/ 72 w 80"/>
                  <a:gd name="T17" fmla="*/ 97 h 103"/>
                  <a:gd name="T18" fmla="*/ 58 w 80"/>
                  <a:gd name="T19" fmla="*/ 101 h 103"/>
                  <a:gd name="T20" fmla="*/ 56 w 80"/>
                  <a:gd name="T21" fmla="*/ 75 h 103"/>
                  <a:gd name="T22" fmla="*/ 30 w 80"/>
                  <a:gd name="T23" fmla="*/ 59 h 103"/>
                  <a:gd name="T24" fmla="*/ 4 w 80"/>
                  <a:gd name="T25" fmla="*/ 70 h 103"/>
                  <a:gd name="T26" fmla="*/ 2 w 80"/>
                  <a:gd name="T27" fmla="*/ 57 h 103"/>
                  <a:gd name="T28" fmla="*/ 63 w 80"/>
                  <a:gd name="T29" fmla="*/ 3 h 103"/>
                  <a:gd name="T30" fmla="*/ 80 w 80"/>
                  <a:gd name="T31" fmla="*/ 12 h 103"/>
                  <a:gd name="T32" fmla="*/ 80 w 80"/>
                  <a:gd name="T33"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03">
                    <a:moveTo>
                      <a:pt x="61" y="29"/>
                    </a:moveTo>
                    <a:lnTo>
                      <a:pt x="61" y="29"/>
                    </a:lnTo>
                    <a:cubicBezTo>
                      <a:pt x="54" y="34"/>
                      <a:pt x="47" y="42"/>
                      <a:pt x="43" y="47"/>
                    </a:cubicBezTo>
                    <a:cubicBezTo>
                      <a:pt x="43" y="47"/>
                      <a:pt x="58" y="54"/>
                      <a:pt x="58" y="54"/>
                    </a:cubicBezTo>
                    <a:cubicBezTo>
                      <a:pt x="59" y="46"/>
                      <a:pt x="60" y="37"/>
                      <a:pt x="61" y="29"/>
                    </a:cubicBezTo>
                    <a:lnTo>
                      <a:pt x="61" y="29"/>
                    </a:lnTo>
                    <a:close/>
                    <a:moveTo>
                      <a:pt x="80" y="12"/>
                    </a:moveTo>
                    <a:lnTo>
                      <a:pt x="80" y="12"/>
                    </a:lnTo>
                    <a:cubicBezTo>
                      <a:pt x="80" y="12"/>
                      <a:pt x="72" y="97"/>
                      <a:pt x="72" y="97"/>
                    </a:cubicBezTo>
                    <a:cubicBezTo>
                      <a:pt x="68" y="102"/>
                      <a:pt x="62" y="103"/>
                      <a:pt x="58" y="101"/>
                    </a:cubicBezTo>
                    <a:cubicBezTo>
                      <a:pt x="49" y="94"/>
                      <a:pt x="56" y="83"/>
                      <a:pt x="56" y="75"/>
                    </a:cubicBezTo>
                    <a:cubicBezTo>
                      <a:pt x="56" y="75"/>
                      <a:pt x="30" y="59"/>
                      <a:pt x="30" y="59"/>
                    </a:cubicBezTo>
                    <a:cubicBezTo>
                      <a:pt x="22" y="63"/>
                      <a:pt x="14" y="77"/>
                      <a:pt x="4" y="70"/>
                    </a:cubicBezTo>
                    <a:cubicBezTo>
                      <a:pt x="0" y="67"/>
                      <a:pt x="0" y="62"/>
                      <a:pt x="2" y="57"/>
                    </a:cubicBezTo>
                    <a:cubicBezTo>
                      <a:pt x="2" y="57"/>
                      <a:pt x="63" y="3"/>
                      <a:pt x="63" y="3"/>
                    </a:cubicBezTo>
                    <a:cubicBezTo>
                      <a:pt x="71" y="0"/>
                      <a:pt x="78" y="5"/>
                      <a:pt x="80" y="12"/>
                    </a:cubicBezTo>
                    <a:lnTo>
                      <a:pt x="80"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15"/>
              <p:cNvSpPr>
                <a:spLocks noEditPoints="1"/>
              </p:cNvSpPr>
              <p:nvPr/>
            </p:nvSpPr>
            <p:spPr bwMode="auto">
              <a:xfrm>
                <a:off x="6937" y="315"/>
                <a:ext cx="55" cy="65"/>
              </a:xfrm>
              <a:custGeom>
                <a:avLst/>
                <a:gdLst>
                  <a:gd name="T0" fmla="*/ 23 w 102"/>
                  <a:gd name="T1" fmla="*/ 51 h 121"/>
                  <a:gd name="T2" fmla="*/ 23 w 102"/>
                  <a:gd name="T3" fmla="*/ 51 h 121"/>
                  <a:gd name="T4" fmla="*/ 34 w 102"/>
                  <a:gd name="T5" fmla="*/ 64 h 121"/>
                  <a:gd name="T6" fmla="*/ 53 w 102"/>
                  <a:gd name="T7" fmla="*/ 43 h 121"/>
                  <a:gd name="T8" fmla="*/ 23 w 102"/>
                  <a:gd name="T9" fmla="*/ 51 h 121"/>
                  <a:gd name="T10" fmla="*/ 23 w 102"/>
                  <a:gd name="T11" fmla="*/ 51 h 121"/>
                  <a:gd name="T12" fmla="*/ 65 w 102"/>
                  <a:gd name="T13" fmla="*/ 22 h 121"/>
                  <a:gd name="T14" fmla="*/ 65 w 102"/>
                  <a:gd name="T15" fmla="*/ 22 h 121"/>
                  <a:gd name="T16" fmla="*/ 70 w 102"/>
                  <a:gd name="T17" fmla="*/ 49 h 121"/>
                  <a:gd name="T18" fmla="*/ 67 w 102"/>
                  <a:gd name="T19" fmla="*/ 55 h 121"/>
                  <a:gd name="T20" fmla="*/ 102 w 102"/>
                  <a:gd name="T21" fmla="*/ 75 h 121"/>
                  <a:gd name="T22" fmla="*/ 95 w 102"/>
                  <a:gd name="T23" fmla="*/ 85 h 121"/>
                  <a:gd name="T24" fmla="*/ 42 w 102"/>
                  <a:gd name="T25" fmla="*/ 79 h 121"/>
                  <a:gd name="T26" fmla="*/ 59 w 102"/>
                  <a:gd name="T27" fmla="*/ 113 h 121"/>
                  <a:gd name="T28" fmla="*/ 44 w 102"/>
                  <a:gd name="T29" fmla="*/ 117 h 121"/>
                  <a:gd name="T30" fmla="*/ 0 w 102"/>
                  <a:gd name="T31" fmla="*/ 54 h 121"/>
                  <a:gd name="T32" fmla="*/ 0 w 102"/>
                  <a:gd name="T33" fmla="*/ 48 h 121"/>
                  <a:gd name="T34" fmla="*/ 65 w 102"/>
                  <a:gd name="T35" fmla="*/ 22 h 121"/>
                  <a:gd name="T36" fmla="*/ 65 w 102"/>
                  <a:gd name="T37"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1">
                    <a:moveTo>
                      <a:pt x="23" y="51"/>
                    </a:moveTo>
                    <a:lnTo>
                      <a:pt x="23" y="51"/>
                    </a:lnTo>
                    <a:cubicBezTo>
                      <a:pt x="23" y="51"/>
                      <a:pt x="34" y="64"/>
                      <a:pt x="34" y="64"/>
                    </a:cubicBezTo>
                    <a:cubicBezTo>
                      <a:pt x="41" y="58"/>
                      <a:pt x="51" y="53"/>
                      <a:pt x="53" y="43"/>
                    </a:cubicBezTo>
                    <a:cubicBezTo>
                      <a:pt x="45" y="25"/>
                      <a:pt x="31" y="45"/>
                      <a:pt x="23" y="51"/>
                    </a:cubicBezTo>
                    <a:lnTo>
                      <a:pt x="23" y="51"/>
                    </a:lnTo>
                    <a:close/>
                    <a:moveTo>
                      <a:pt x="65" y="22"/>
                    </a:moveTo>
                    <a:lnTo>
                      <a:pt x="65" y="22"/>
                    </a:lnTo>
                    <a:cubicBezTo>
                      <a:pt x="71" y="30"/>
                      <a:pt x="73" y="40"/>
                      <a:pt x="70" y="49"/>
                    </a:cubicBezTo>
                    <a:cubicBezTo>
                      <a:pt x="70" y="51"/>
                      <a:pt x="66" y="52"/>
                      <a:pt x="67" y="55"/>
                    </a:cubicBezTo>
                    <a:cubicBezTo>
                      <a:pt x="80" y="58"/>
                      <a:pt x="96" y="61"/>
                      <a:pt x="102" y="75"/>
                    </a:cubicBezTo>
                    <a:cubicBezTo>
                      <a:pt x="102" y="80"/>
                      <a:pt x="98" y="83"/>
                      <a:pt x="95" y="85"/>
                    </a:cubicBezTo>
                    <a:cubicBezTo>
                      <a:pt x="76" y="87"/>
                      <a:pt x="59" y="61"/>
                      <a:pt x="42" y="79"/>
                    </a:cubicBezTo>
                    <a:cubicBezTo>
                      <a:pt x="49" y="90"/>
                      <a:pt x="62" y="100"/>
                      <a:pt x="59" y="113"/>
                    </a:cubicBezTo>
                    <a:cubicBezTo>
                      <a:pt x="55" y="117"/>
                      <a:pt x="49" y="121"/>
                      <a:pt x="44" y="117"/>
                    </a:cubicBezTo>
                    <a:cubicBezTo>
                      <a:pt x="44" y="117"/>
                      <a:pt x="0" y="54"/>
                      <a:pt x="0" y="54"/>
                    </a:cubicBezTo>
                    <a:cubicBezTo>
                      <a:pt x="0" y="54"/>
                      <a:pt x="0" y="48"/>
                      <a:pt x="0" y="48"/>
                    </a:cubicBezTo>
                    <a:cubicBezTo>
                      <a:pt x="19" y="34"/>
                      <a:pt x="40" y="0"/>
                      <a:pt x="65" y="22"/>
                    </a:cubicBezTo>
                    <a:lnTo>
                      <a:pt x="65"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6"/>
              <p:cNvSpPr>
                <a:spLocks noEditPoints="1"/>
              </p:cNvSpPr>
              <p:nvPr/>
            </p:nvSpPr>
            <p:spPr bwMode="auto">
              <a:xfrm>
                <a:off x="7288" y="326"/>
                <a:ext cx="50" cy="56"/>
              </a:xfrm>
              <a:custGeom>
                <a:avLst/>
                <a:gdLst>
                  <a:gd name="T0" fmla="*/ 54 w 93"/>
                  <a:gd name="T1" fmla="*/ 24 h 104"/>
                  <a:gd name="T2" fmla="*/ 54 w 93"/>
                  <a:gd name="T3" fmla="*/ 24 h 104"/>
                  <a:gd name="T4" fmla="*/ 23 w 93"/>
                  <a:gd name="T5" fmla="*/ 66 h 104"/>
                  <a:gd name="T6" fmla="*/ 49 w 93"/>
                  <a:gd name="T7" fmla="*/ 78 h 104"/>
                  <a:gd name="T8" fmla="*/ 71 w 93"/>
                  <a:gd name="T9" fmla="*/ 43 h 104"/>
                  <a:gd name="T10" fmla="*/ 54 w 93"/>
                  <a:gd name="T11" fmla="*/ 24 h 104"/>
                  <a:gd name="T12" fmla="*/ 54 w 93"/>
                  <a:gd name="T13" fmla="*/ 24 h 104"/>
                  <a:gd name="T14" fmla="*/ 82 w 93"/>
                  <a:gd name="T15" fmla="*/ 24 h 104"/>
                  <a:gd name="T16" fmla="*/ 82 w 93"/>
                  <a:gd name="T17" fmla="*/ 24 h 104"/>
                  <a:gd name="T18" fmla="*/ 90 w 93"/>
                  <a:gd name="T19" fmla="*/ 59 h 104"/>
                  <a:gd name="T20" fmla="*/ 53 w 93"/>
                  <a:gd name="T21" fmla="*/ 99 h 104"/>
                  <a:gd name="T22" fmla="*/ 0 w 93"/>
                  <a:gd name="T23" fmla="*/ 69 h 104"/>
                  <a:gd name="T24" fmla="*/ 0 w 93"/>
                  <a:gd name="T25" fmla="*/ 59 h 104"/>
                  <a:gd name="T26" fmla="*/ 47 w 93"/>
                  <a:gd name="T27" fmla="*/ 0 h 104"/>
                  <a:gd name="T28" fmla="*/ 82 w 93"/>
                  <a:gd name="T29" fmla="*/ 24 h 104"/>
                  <a:gd name="T30" fmla="*/ 82 w 93"/>
                  <a:gd name="T31"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4">
                    <a:moveTo>
                      <a:pt x="54" y="24"/>
                    </a:moveTo>
                    <a:lnTo>
                      <a:pt x="54" y="24"/>
                    </a:lnTo>
                    <a:cubicBezTo>
                      <a:pt x="54" y="24"/>
                      <a:pt x="23" y="66"/>
                      <a:pt x="23" y="66"/>
                    </a:cubicBezTo>
                    <a:cubicBezTo>
                      <a:pt x="31" y="71"/>
                      <a:pt x="38" y="82"/>
                      <a:pt x="49" y="78"/>
                    </a:cubicBezTo>
                    <a:cubicBezTo>
                      <a:pt x="61" y="71"/>
                      <a:pt x="71" y="58"/>
                      <a:pt x="71" y="43"/>
                    </a:cubicBezTo>
                    <a:cubicBezTo>
                      <a:pt x="69" y="34"/>
                      <a:pt x="60" y="29"/>
                      <a:pt x="54" y="24"/>
                    </a:cubicBezTo>
                    <a:lnTo>
                      <a:pt x="54" y="24"/>
                    </a:lnTo>
                    <a:close/>
                    <a:moveTo>
                      <a:pt x="82" y="24"/>
                    </a:moveTo>
                    <a:lnTo>
                      <a:pt x="82" y="24"/>
                    </a:lnTo>
                    <a:cubicBezTo>
                      <a:pt x="90" y="33"/>
                      <a:pt x="93" y="46"/>
                      <a:pt x="90" y="59"/>
                    </a:cubicBezTo>
                    <a:cubicBezTo>
                      <a:pt x="84" y="77"/>
                      <a:pt x="71" y="94"/>
                      <a:pt x="53" y="99"/>
                    </a:cubicBezTo>
                    <a:cubicBezTo>
                      <a:pt x="31" y="104"/>
                      <a:pt x="16" y="82"/>
                      <a:pt x="0" y="69"/>
                    </a:cubicBezTo>
                    <a:cubicBezTo>
                      <a:pt x="0" y="69"/>
                      <a:pt x="0" y="59"/>
                      <a:pt x="0" y="59"/>
                    </a:cubicBezTo>
                    <a:cubicBezTo>
                      <a:pt x="0" y="59"/>
                      <a:pt x="47" y="0"/>
                      <a:pt x="47" y="0"/>
                    </a:cubicBezTo>
                    <a:cubicBezTo>
                      <a:pt x="62" y="0"/>
                      <a:pt x="71" y="15"/>
                      <a:pt x="82" y="24"/>
                    </a:cubicBezTo>
                    <a:lnTo>
                      <a:pt x="82"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17"/>
              <p:cNvSpPr>
                <a:spLocks/>
              </p:cNvSpPr>
              <p:nvPr/>
            </p:nvSpPr>
            <p:spPr bwMode="auto">
              <a:xfrm>
                <a:off x="6902" y="353"/>
                <a:ext cx="55" cy="58"/>
              </a:xfrm>
              <a:custGeom>
                <a:avLst/>
                <a:gdLst>
                  <a:gd name="T0" fmla="*/ 49 w 102"/>
                  <a:gd name="T1" fmla="*/ 8 h 106"/>
                  <a:gd name="T2" fmla="*/ 49 w 102"/>
                  <a:gd name="T3" fmla="*/ 8 h 106"/>
                  <a:gd name="T4" fmla="*/ 22 w 102"/>
                  <a:gd name="T5" fmla="*/ 44 h 106"/>
                  <a:gd name="T6" fmla="*/ 34 w 102"/>
                  <a:gd name="T7" fmla="*/ 56 h 106"/>
                  <a:gd name="T8" fmla="*/ 61 w 102"/>
                  <a:gd name="T9" fmla="*/ 27 h 106"/>
                  <a:gd name="T10" fmla="*/ 70 w 102"/>
                  <a:gd name="T11" fmla="*/ 32 h 106"/>
                  <a:gd name="T12" fmla="*/ 46 w 102"/>
                  <a:gd name="T13" fmla="*/ 67 h 106"/>
                  <a:gd name="T14" fmla="*/ 60 w 102"/>
                  <a:gd name="T15" fmla="*/ 82 h 106"/>
                  <a:gd name="T16" fmla="*/ 92 w 102"/>
                  <a:gd name="T17" fmla="*/ 49 h 106"/>
                  <a:gd name="T18" fmla="*/ 99 w 102"/>
                  <a:gd name="T19" fmla="*/ 63 h 106"/>
                  <a:gd name="T20" fmla="*/ 59 w 102"/>
                  <a:gd name="T21" fmla="*/ 106 h 106"/>
                  <a:gd name="T22" fmla="*/ 0 w 102"/>
                  <a:gd name="T23" fmla="*/ 51 h 106"/>
                  <a:gd name="T24" fmla="*/ 3 w 102"/>
                  <a:gd name="T25" fmla="*/ 40 h 106"/>
                  <a:gd name="T26" fmla="*/ 39 w 102"/>
                  <a:gd name="T27" fmla="*/ 0 h 106"/>
                  <a:gd name="T28" fmla="*/ 49 w 102"/>
                  <a:gd name="T29" fmla="*/ 8 h 106"/>
                  <a:gd name="T30" fmla="*/ 49 w 102"/>
                  <a:gd name="T31"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06">
                    <a:moveTo>
                      <a:pt x="49" y="8"/>
                    </a:moveTo>
                    <a:lnTo>
                      <a:pt x="49" y="8"/>
                    </a:lnTo>
                    <a:cubicBezTo>
                      <a:pt x="44" y="22"/>
                      <a:pt x="31" y="32"/>
                      <a:pt x="22" y="44"/>
                    </a:cubicBezTo>
                    <a:cubicBezTo>
                      <a:pt x="22" y="44"/>
                      <a:pt x="34" y="56"/>
                      <a:pt x="34" y="56"/>
                    </a:cubicBezTo>
                    <a:cubicBezTo>
                      <a:pt x="43" y="46"/>
                      <a:pt x="50" y="35"/>
                      <a:pt x="61" y="27"/>
                    </a:cubicBezTo>
                    <a:cubicBezTo>
                      <a:pt x="65" y="26"/>
                      <a:pt x="69" y="29"/>
                      <a:pt x="70" y="32"/>
                    </a:cubicBezTo>
                    <a:cubicBezTo>
                      <a:pt x="69" y="47"/>
                      <a:pt x="54" y="56"/>
                      <a:pt x="46" y="67"/>
                    </a:cubicBezTo>
                    <a:cubicBezTo>
                      <a:pt x="46" y="67"/>
                      <a:pt x="60" y="82"/>
                      <a:pt x="60" y="82"/>
                    </a:cubicBezTo>
                    <a:cubicBezTo>
                      <a:pt x="71" y="72"/>
                      <a:pt x="80" y="56"/>
                      <a:pt x="92" y="49"/>
                    </a:cubicBezTo>
                    <a:cubicBezTo>
                      <a:pt x="99" y="50"/>
                      <a:pt x="102" y="56"/>
                      <a:pt x="99" y="63"/>
                    </a:cubicBezTo>
                    <a:cubicBezTo>
                      <a:pt x="85" y="77"/>
                      <a:pt x="75" y="97"/>
                      <a:pt x="59" y="106"/>
                    </a:cubicBezTo>
                    <a:cubicBezTo>
                      <a:pt x="38" y="91"/>
                      <a:pt x="18" y="71"/>
                      <a:pt x="0" y="51"/>
                    </a:cubicBezTo>
                    <a:cubicBezTo>
                      <a:pt x="0" y="51"/>
                      <a:pt x="3" y="40"/>
                      <a:pt x="3" y="40"/>
                    </a:cubicBezTo>
                    <a:cubicBezTo>
                      <a:pt x="15" y="27"/>
                      <a:pt x="26" y="11"/>
                      <a:pt x="39" y="0"/>
                    </a:cubicBezTo>
                    <a:cubicBezTo>
                      <a:pt x="43" y="1"/>
                      <a:pt x="48" y="4"/>
                      <a:pt x="49" y="8"/>
                    </a:cubicBezTo>
                    <a:lnTo>
                      <a:pt x="49"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8"/>
              <p:cNvSpPr>
                <a:spLocks/>
              </p:cNvSpPr>
              <p:nvPr/>
            </p:nvSpPr>
            <p:spPr bwMode="auto">
              <a:xfrm>
                <a:off x="7322" y="362"/>
                <a:ext cx="53" cy="57"/>
              </a:xfrm>
              <a:custGeom>
                <a:avLst/>
                <a:gdLst>
                  <a:gd name="T0" fmla="*/ 99 w 99"/>
                  <a:gd name="T1" fmla="*/ 45 h 106"/>
                  <a:gd name="T2" fmla="*/ 99 w 99"/>
                  <a:gd name="T3" fmla="*/ 45 h 106"/>
                  <a:gd name="T4" fmla="*/ 92 w 99"/>
                  <a:gd name="T5" fmla="*/ 55 h 106"/>
                  <a:gd name="T6" fmla="*/ 60 w 99"/>
                  <a:gd name="T7" fmla="*/ 24 h 106"/>
                  <a:gd name="T8" fmla="*/ 48 w 99"/>
                  <a:gd name="T9" fmla="*/ 35 h 106"/>
                  <a:gd name="T10" fmla="*/ 73 w 99"/>
                  <a:gd name="T11" fmla="*/ 71 h 106"/>
                  <a:gd name="T12" fmla="*/ 60 w 99"/>
                  <a:gd name="T13" fmla="*/ 74 h 106"/>
                  <a:gd name="T14" fmla="*/ 36 w 99"/>
                  <a:gd name="T15" fmla="*/ 47 h 106"/>
                  <a:gd name="T16" fmla="*/ 22 w 99"/>
                  <a:gd name="T17" fmla="*/ 60 h 106"/>
                  <a:gd name="T18" fmla="*/ 50 w 99"/>
                  <a:gd name="T19" fmla="*/ 95 h 106"/>
                  <a:gd name="T20" fmla="*/ 42 w 99"/>
                  <a:gd name="T21" fmla="*/ 106 h 106"/>
                  <a:gd name="T22" fmla="*/ 36 w 99"/>
                  <a:gd name="T23" fmla="*/ 104 h 106"/>
                  <a:gd name="T24" fmla="*/ 0 w 99"/>
                  <a:gd name="T25" fmla="*/ 62 h 106"/>
                  <a:gd name="T26" fmla="*/ 1 w 99"/>
                  <a:gd name="T27" fmla="*/ 52 h 106"/>
                  <a:gd name="T28" fmla="*/ 56 w 99"/>
                  <a:gd name="T29" fmla="*/ 0 h 106"/>
                  <a:gd name="T30" fmla="*/ 62 w 99"/>
                  <a:gd name="T31" fmla="*/ 1 h 106"/>
                  <a:gd name="T32" fmla="*/ 99 w 99"/>
                  <a:gd name="T33" fmla="*/ 45 h 106"/>
                  <a:gd name="T34" fmla="*/ 99 w 99"/>
                  <a:gd name="T3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06">
                    <a:moveTo>
                      <a:pt x="99" y="45"/>
                    </a:moveTo>
                    <a:lnTo>
                      <a:pt x="99" y="45"/>
                    </a:lnTo>
                    <a:cubicBezTo>
                      <a:pt x="99" y="50"/>
                      <a:pt x="97" y="53"/>
                      <a:pt x="92" y="55"/>
                    </a:cubicBezTo>
                    <a:cubicBezTo>
                      <a:pt x="79" y="50"/>
                      <a:pt x="72" y="34"/>
                      <a:pt x="60" y="24"/>
                    </a:cubicBezTo>
                    <a:cubicBezTo>
                      <a:pt x="56" y="27"/>
                      <a:pt x="51" y="30"/>
                      <a:pt x="48" y="35"/>
                    </a:cubicBezTo>
                    <a:cubicBezTo>
                      <a:pt x="56" y="47"/>
                      <a:pt x="71" y="56"/>
                      <a:pt x="73" y="71"/>
                    </a:cubicBezTo>
                    <a:cubicBezTo>
                      <a:pt x="70" y="76"/>
                      <a:pt x="64" y="76"/>
                      <a:pt x="60" y="74"/>
                    </a:cubicBezTo>
                    <a:cubicBezTo>
                      <a:pt x="60" y="74"/>
                      <a:pt x="36" y="47"/>
                      <a:pt x="36" y="47"/>
                    </a:cubicBezTo>
                    <a:cubicBezTo>
                      <a:pt x="31" y="50"/>
                      <a:pt x="27" y="57"/>
                      <a:pt x="22" y="60"/>
                    </a:cubicBezTo>
                    <a:cubicBezTo>
                      <a:pt x="22" y="60"/>
                      <a:pt x="50" y="95"/>
                      <a:pt x="50" y="95"/>
                    </a:cubicBezTo>
                    <a:cubicBezTo>
                      <a:pt x="49" y="100"/>
                      <a:pt x="48" y="105"/>
                      <a:pt x="42" y="106"/>
                    </a:cubicBezTo>
                    <a:cubicBezTo>
                      <a:pt x="42" y="106"/>
                      <a:pt x="36" y="104"/>
                      <a:pt x="36" y="104"/>
                    </a:cubicBezTo>
                    <a:cubicBezTo>
                      <a:pt x="36" y="104"/>
                      <a:pt x="0" y="62"/>
                      <a:pt x="0" y="62"/>
                    </a:cubicBezTo>
                    <a:cubicBezTo>
                      <a:pt x="0" y="62"/>
                      <a:pt x="1" y="52"/>
                      <a:pt x="1" y="52"/>
                    </a:cubicBezTo>
                    <a:cubicBezTo>
                      <a:pt x="20" y="35"/>
                      <a:pt x="37" y="15"/>
                      <a:pt x="56" y="0"/>
                    </a:cubicBezTo>
                    <a:cubicBezTo>
                      <a:pt x="56" y="0"/>
                      <a:pt x="62" y="1"/>
                      <a:pt x="62" y="1"/>
                    </a:cubicBezTo>
                    <a:cubicBezTo>
                      <a:pt x="62" y="1"/>
                      <a:pt x="99" y="45"/>
                      <a:pt x="99" y="45"/>
                    </a:cubicBezTo>
                    <a:lnTo>
                      <a:pt x="99"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19"/>
              <p:cNvSpPr>
                <a:spLocks/>
              </p:cNvSpPr>
              <p:nvPr/>
            </p:nvSpPr>
            <p:spPr bwMode="auto">
              <a:xfrm>
                <a:off x="6869" y="391"/>
                <a:ext cx="60" cy="65"/>
              </a:xfrm>
              <a:custGeom>
                <a:avLst/>
                <a:gdLst>
                  <a:gd name="T0" fmla="*/ 52 w 112"/>
                  <a:gd name="T1" fmla="*/ 7 h 121"/>
                  <a:gd name="T2" fmla="*/ 52 w 112"/>
                  <a:gd name="T3" fmla="*/ 7 h 121"/>
                  <a:gd name="T4" fmla="*/ 111 w 112"/>
                  <a:gd name="T5" fmla="*/ 52 h 121"/>
                  <a:gd name="T6" fmla="*/ 104 w 112"/>
                  <a:gd name="T7" fmla="*/ 65 h 121"/>
                  <a:gd name="T8" fmla="*/ 65 w 112"/>
                  <a:gd name="T9" fmla="*/ 43 h 121"/>
                  <a:gd name="T10" fmla="*/ 93 w 112"/>
                  <a:gd name="T11" fmla="*/ 87 h 121"/>
                  <a:gd name="T12" fmla="*/ 72 w 112"/>
                  <a:gd name="T13" fmla="*/ 91 h 121"/>
                  <a:gd name="T14" fmla="*/ 41 w 112"/>
                  <a:gd name="T15" fmla="*/ 79 h 121"/>
                  <a:gd name="T16" fmla="*/ 74 w 112"/>
                  <a:gd name="T17" fmla="*/ 107 h 121"/>
                  <a:gd name="T18" fmla="*/ 69 w 112"/>
                  <a:gd name="T19" fmla="*/ 121 h 121"/>
                  <a:gd name="T20" fmla="*/ 59 w 112"/>
                  <a:gd name="T21" fmla="*/ 119 h 121"/>
                  <a:gd name="T22" fmla="*/ 0 w 112"/>
                  <a:gd name="T23" fmla="*/ 73 h 121"/>
                  <a:gd name="T24" fmla="*/ 15 w 112"/>
                  <a:gd name="T25" fmla="*/ 51 h 121"/>
                  <a:gd name="T26" fmla="*/ 59 w 112"/>
                  <a:gd name="T27" fmla="*/ 66 h 121"/>
                  <a:gd name="T28" fmla="*/ 30 w 112"/>
                  <a:gd name="T29" fmla="*/ 28 h 121"/>
                  <a:gd name="T30" fmla="*/ 52 w 112"/>
                  <a:gd name="T31" fmla="*/ 7 h 121"/>
                  <a:gd name="T32" fmla="*/ 52 w 112"/>
                  <a:gd name="T33"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21">
                    <a:moveTo>
                      <a:pt x="52" y="7"/>
                    </a:moveTo>
                    <a:lnTo>
                      <a:pt x="52" y="7"/>
                    </a:lnTo>
                    <a:cubicBezTo>
                      <a:pt x="71" y="22"/>
                      <a:pt x="93" y="35"/>
                      <a:pt x="111" y="52"/>
                    </a:cubicBezTo>
                    <a:cubicBezTo>
                      <a:pt x="112" y="58"/>
                      <a:pt x="109" y="63"/>
                      <a:pt x="104" y="65"/>
                    </a:cubicBezTo>
                    <a:cubicBezTo>
                      <a:pt x="90" y="62"/>
                      <a:pt x="78" y="47"/>
                      <a:pt x="65" y="43"/>
                    </a:cubicBezTo>
                    <a:cubicBezTo>
                      <a:pt x="73" y="58"/>
                      <a:pt x="94" y="69"/>
                      <a:pt x="93" y="87"/>
                    </a:cubicBezTo>
                    <a:cubicBezTo>
                      <a:pt x="90" y="96"/>
                      <a:pt x="78" y="94"/>
                      <a:pt x="72" y="91"/>
                    </a:cubicBezTo>
                    <a:cubicBezTo>
                      <a:pt x="72" y="91"/>
                      <a:pt x="41" y="79"/>
                      <a:pt x="41" y="79"/>
                    </a:cubicBezTo>
                    <a:cubicBezTo>
                      <a:pt x="49" y="89"/>
                      <a:pt x="64" y="95"/>
                      <a:pt x="74" y="107"/>
                    </a:cubicBezTo>
                    <a:cubicBezTo>
                      <a:pt x="77" y="112"/>
                      <a:pt x="74" y="119"/>
                      <a:pt x="69" y="121"/>
                    </a:cubicBezTo>
                    <a:cubicBezTo>
                      <a:pt x="69" y="121"/>
                      <a:pt x="59" y="119"/>
                      <a:pt x="59" y="119"/>
                    </a:cubicBezTo>
                    <a:cubicBezTo>
                      <a:pt x="39" y="103"/>
                      <a:pt x="17" y="91"/>
                      <a:pt x="0" y="73"/>
                    </a:cubicBezTo>
                    <a:cubicBezTo>
                      <a:pt x="3" y="64"/>
                      <a:pt x="6" y="54"/>
                      <a:pt x="15" y="51"/>
                    </a:cubicBezTo>
                    <a:cubicBezTo>
                      <a:pt x="29" y="56"/>
                      <a:pt x="44" y="60"/>
                      <a:pt x="59" y="66"/>
                    </a:cubicBezTo>
                    <a:cubicBezTo>
                      <a:pt x="51" y="54"/>
                      <a:pt x="40" y="41"/>
                      <a:pt x="30" y="28"/>
                    </a:cubicBezTo>
                    <a:cubicBezTo>
                      <a:pt x="31" y="17"/>
                      <a:pt x="39" y="0"/>
                      <a:pt x="52" y="7"/>
                    </a:cubicBezTo>
                    <a:lnTo>
                      <a:pt x="52" y="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0"/>
              <p:cNvSpPr>
                <a:spLocks/>
              </p:cNvSpPr>
              <p:nvPr/>
            </p:nvSpPr>
            <p:spPr bwMode="auto">
              <a:xfrm>
                <a:off x="7347" y="401"/>
                <a:ext cx="59" cy="64"/>
              </a:xfrm>
              <a:custGeom>
                <a:avLst/>
                <a:gdLst>
                  <a:gd name="T0" fmla="*/ 82 w 110"/>
                  <a:gd name="T1" fmla="*/ 19 h 118"/>
                  <a:gd name="T2" fmla="*/ 82 w 110"/>
                  <a:gd name="T3" fmla="*/ 19 h 118"/>
                  <a:gd name="T4" fmla="*/ 51 w 110"/>
                  <a:gd name="T5" fmla="*/ 61 h 118"/>
                  <a:gd name="T6" fmla="*/ 110 w 110"/>
                  <a:gd name="T7" fmla="*/ 65 h 118"/>
                  <a:gd name="T8" fmla="*/ 110 w 110"/>
                  <a:gd name="T9" fmla="*/ 73 h 118"/>
                  <a:gd name="T10" fmla="*/ 46 w 110"/>
                  <a:gd name="T11" fmla="*/ 117 h 118"/>
                  <a:gd name="T12" fmla="*/ 35 w 110"/>
                  <a:gd name="T13" fmla="*/ 111 h 118"/>
                  <a:gd name="T14" fmla="*/ 70 w 110"/>
                  <a:gd name="T15" fmla="*/ 78 h 118"/>
                  <a:gd name="T16" fmla="*/ 17 w 110"/>
                  <a:gd name="T17" fmla="*/ 81 h 118"/>
                  <a:gd name="T18" fmla="*/ 47 w 110"/>
                  <a:gd name="T19" fmla="*/ 38 h 118"/>
                  <a:gd name="T20" fmla="*/ 4 w 110"/>
                  <a:gd name="T21" fmla="*/ 58 h 118"/>
                  <a:gd name="T22" fmla="*/ 2 w 110"/>
                  <a:gd name="T23" fmla="*/ 45 h 118"/>
                  <a:gd name="T24" fmla="*/ 65 w 110"/>
                  <a:gd name="T25" fmla="*/ 2 h 118"/>
                  <a:gd name="T26" fmla="*/ 82 w 110"/>
                  <a:gd name="T27" fmla="*/ 19 h 118"/>
                  <a:gd name="T28" fmla="*/ 82 w 110"/>
                  <a:gd name="T29" fmla="*/ 1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82" y="19"/>
                    </a:moveTo>
                    <a:lnTo>
                      <a:pt x="82" y="19"/>
                    </a:lnTo>
                    <a:cubicBezTo>
                      <a:pt x="81" y="36"/>
                      <a:pt x="60" y="47"/>
                      <a:pt x="51" y="61"/>
                    </a:cubicBezTo>
                    <a:cubicBezTo>
                      <a:pt x="71" y="65"/>
                      <a:pt x="100" y="29"/>
                      <a:pt x="110" y="65"/>
                    </a:cubicBezTo>
                    <a:cubicBezTo>
                      <a:pt x="110" y="65"/>
                      <a:pt x="110" y="73"/>
                      <a:pt x="110" y="73"/>
                    </a:cubicBezTo>
                    <a:cubicBezTo>
                      <a:pt x="90" y="90"/>
                      <a:pt x="68" y="102"/>
                      <a:pt x="46" y="117"/>
                    </a:cubicBezTo>
                    <a:cubicBezTo>
                      <a:pt x="41" y="118"/>
                      <a:pt x="37" y="115"/>
                      <a:pt x="35" y="111"/>
                    </a:cubicBezTo>
                    <a:cubicBezTo>
                      <a:pt x="36" y="91"/>
                      <a:pt x="59" y="90"/>
                      <a:pt x="70" y="78"/>
                    </a:cubicBezTo>
                    <a:cubicBezTo>
                      <a:pt x="52" y="75"/>
                      <a:pt x="31" y="101"/>
                      <a:pt x="17" y="81"/>
                    </a:cubicBezTo>
                    <a:cubicBezTo>
                      <a:pt x="20" y="63"/>
                      <a:pt x="37" y="53"/>
                      <a:pt x="47" y="38"/>
                    </a:cubicBezTo>
                    <a:cubicBezTo>
                      <a:pt x="33" y="42"/>
                      <a:pt x="20" y="63"/>
                      <a:pt x="4" y="58"/>
                    </a:cubicBezTo>
                    <a:cubicBezTo>
                      <a:pt x="0" y="55"/>
                      <a:pt x="0" y="49"/>
                      <a:pt x="2" y="45"/>
                    </a:cubicBezTo>
                    <a:cubicBezTo>
                      <a:pt x="2" y="45"/>
                      <a:pt x="65" y="2"/>
                      <a:pt x="65" y="2"/>
                    </a:cubicBezTo>
                    <a:cubicBezTo>
                      <a:pt x="75" y="0"/>
                      <a:pt x="78" y="12"/>
                      <a:pt x="82" y="19"/>
                    </a:cubicBezTo>
                    <a:lnTo>
                      <a:pt x="82" y="1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
              <p:cNvSpPr>
                <a:spLocks/>
              </p:cNvSpPr>
              <p:nvPr/>
            </p:nvSpPr>
            <p:spPr bwMode="auto">
              <a:xfrm>
                <a:off x="7105" y="438"/>
                <a:ext cx="50" cy="47"/>
              </a:xfrm>
              <a:custGeom>
                <a:avLst/>
                <a:gdLst>
                  <a:gd name="T0" fmla="*/ 13 w 93"/>
                  <a:gd name="T1" fmla="*/ 8 h 88"/>
                  <a:gd name="T2" fmla="*/ 13 w 93"/>
                  <a:gd name="T3" fmla="*/ 8 h 88"/>
                  <a:gd name="T4" fmla="*/ 25 w 93"/>
                  <a:gd name="T5" fmla="*/ 51 h 88"/>
                  <a:gd name="T6" fmla="*/ 52 w 93"/>
                  <a:gd name="T7" fmla="*/ 8 h 88"/>
                  <a:gd name="T8" fmla="*/ 66 w 93"/>
                  <a:gd name="T9" fmla="*/ 51 h 88"/>
                  <a:gd name="T10" fmla="*/ 88 w 93"/>
                  <a:gd name="T11" fmla="*/ 8 h 88"/>
                  <a:gd name="T12" fmla="*/ 88 w 93"/>
                  <a:gd name="T13" fmla="*/ 29 h 88"/>
                  <a:gd name="T14" fmla="*/ 76 w 93"/>
                  <a:gd name="T15" fmla="*/ 81 h 88"/>
                  <a:gd name="T16" fmla="*/ 62 w 93"/>
                  <a:gd name="T17" fmla="*/ 86 h 88"/>
                  <a:gd name="T18" fmla="*/ 45 w 93"/>
                  <a:gd name="T19" fmla="*/ 38 h 88"/>
                  <a:gd name="T20" fmla="*/ 33 w 93"/>
                  <a:gd name="T21" fmla="*/ 82 h 88"/>
                  <a:gd name="T22" fmla="*/ 18 w 93"/>
                  <a:gd name="T23" fmla="*/ 86 h 88"/>
                  <a:gd name="T24" fmla="*/ 13 w 93"/>
                  <a:gd name="T25" fmla="*/ 78 h 88"/>
                  <a:gd name="T26" fmla="*/ 0 w 93"/>
                  <a:gd name="T27" fmla="*/ 12 h 88"/>
                  <a:gd name="T28" fmla="*/ 13 w 93"/>
                  <a:gd name="T29" fmla="*/ 8 h 88"/>
                  <a:gd name="T30" fmla="*/ 13 w 93"/>
                  <a:gd name="T31"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88">
                    <a:moveTo>
                      <a:pt x="13" y="8"/>
                    </a:moveTo>
                    <a:lnTo>
                      <a:pt x="13" y="8"/>
                    </a:lnTo>
                    <a:cubicBezTo>
                      <a:pt x="19" y="22"/>
                      <a:pt x="19" y="38"/>
                      <a:pt x="25" y="51"/>
                    </a:cubicBezTo>
                    <a:cubicBezTo>
                      <a:pt x="35" y="38"/>
                      <a:pt x="25" y="0"/>
                      <a:pt x="52" y="8"/>
                    </a:cubicBezTo>
                    <a:cubicBezTo>
                      <a:pt x="59" y="22"/>
                      <a:pt x="61" y="37"/>
                      <a:pt x="66" y="51"/>
                    </a:cubicBezTo>
                    <a:cubicBezTo>
                      <a:pt x="75" y="38"/>
                      <a:pt x="65" y="2"/>
                      <a:pt x="88" y="8"/>
                    </a:cubicBezTo>
                    <a:cubicBezTo>
                      <a:pt x="93" y="15"/>
                      <a:pt x="90" y="23"/>
                      <a:pt x="88" y="29"/>
                    </a:cubicBezTo>
                    <a:cubicBezTo>
                      <a:pt x="88" y="29"/>
                      <a:pt x="76" y="81"/>
                      <a:pt x="76" y="81"/>
                    </a:cubicBezTo>
                    <a:cubicBezTo>
                      <a:pt x="74" y="87"/>
                      <a:pt x="67" y="88"/>
                      <a:pt x="62" y="86"/>
                    </a:cubicBezTo>
                    <a:cubicBezTo>
                      <a:pt x="51" y="72"/>
                      <a:pt x="52" y="53"/>
                      <a:pt x="45" y="38"/>
                    </a:cubicBezTo>
                    <a:cubicBezTo>
                      <a:pt x="45" y="38"/>
                      <a:pt x="33" y="82"/>
                      <a:pt x="33" y="82"/>
                    </a:cubicBezTo>
                    <a:cubicBezTo>
                      <a:pt x="30" y="88"/>
                      <a:pt x="23" y="88"/>
                      <a:pt x="18" y="86"/>
                    </a:cubicBezTo>
                    <a:cubicBezTo>
                      <a:pt x="18" y="86"/>
                      <a:pt x="13" y="78"/>
                      <a:pt x="13" y="78"/>
                    </a:cubicBezTo>
                    <a:cubicBezTo>
                      <a:pt x="9" y="56"/>
                      <a:pt x="1" y="34"/>
                      <a:pt x="0" y="12"/>
                    </a:cubicBezTo>
                    <a:cubicBezTo>
                      <a:pt x="2" y="7"/>
                      <a:pt x="9" y="5"/>
                      <a:pt x="13" y="8"/>
                    </a:cubicBezTo>
                    <a:lnTo>
                      <a:pt x="13"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22"/>
              <p:cNvSpPr>
                <a:spLocks/>
              </p:cNvSpPr>
              <p:nvPr/>
            </p:nvSpPr>
            <p:spPr bwMode="auto">
              <a:xfrm>
                <a:off x="7196" y="440"/>
                <a:ext cx="34" cy="54"/>
              </a:xfrm>
              <a:custGeom>
                <a:avLst/>
                <a:gdLst>
                  <a:gd name="T0" fmla="*/ 18 w 63"/>
                  <a:gd name="T1" fmla="*/ 9 h 100"/>
                  <a:gd name="T2" fmla="*/ 18 w 63"/>
                  <a:gd name="T3" fmla="*/ 9 h 100"/>
                  <a:gd name="T4" fmla="*/ 18 w 63"/>
                  <a:gd name="T5" fmla="*/ 32 h 100"/>
                  <a:gd name="T6" fmla="*/ 55 w 63"/>
                  <a:gd name="T7" fmla="*/ 2 h 100"/>
                  <a:gd name="T8" fmla="*/ 59 w 63"/>
                  <a:gd name="T9" fmla="*/ 14 h 100"/>
                  <a:gd name="T10" fmla="*/ 40 w 63"/>
                  <a:gd name="T11" fmla="*/ 33 h 100"/>
                  <a:gd name="T12" fmla="*/ 62 w 63"/>
                  <a:gd name="T13" fmla="*/ 79 h 100"/>
                  <a:gd name="T14" fmla="*/ 48 w 63"/>
                  <a:gd name="T15" fmla="*/ 80 h 100"/>
                  <a:gd name="T16" fmla="*/ 27 w 63"/>
                  <a:gd name="T17" fmla="*/ 47 h 100"/>
                  <a:gd name="T18" fmla="*/ 0 w 63"/>
                  <a:gd name="T19" fmla="*/ 76 h 100"/>
                  <a:gd name="T20" fmla="*/ 1 w 63"/>
                  <a:gd name="T21" fmla="*/ 6 h 100"/>
                  <a:gd name="T22" fmla="*/ 18 w 63"/>
                  <a:gd name="T23" fmla="*/ 9 h 100"/>
                  <a:gd name="T24" fmla="*/ 18 w 63"/>
                  <a:gd name="T25" fmla="*/ 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0">
                    <a:moveTo>
                      <a:pt x="18" y="9"/>
                    </a:moveTo>
                    <a:lnTo>
                      <a:pt x="18" y="9"/>
                    </a:lnTo>
                    <a:cubicBezTo>
                      <a:pt x="18" y="17"/>
                      <a:pt x="17" y="25"/>
                      <a:pt x="18" y="32"/>
                    </a:cubicBezTo>
                    <a:cubicBezTo>
                      <a:pt x="32" y="24"/>
                      <a:pt x="39" y="2"/>
                      <a:pt x="55" y="2"/>
                    </a:cubicBezTo>
                    <a:cubicBezTo>
                      <a:pt x="60" y="4"/>
                      <a:pt x="61" y="10"/>
                      <a:pt x="59" y="14"/>
                    </a:cubicBezTo>
                    <a:cubicBezTo>
                      <a:pt x="59" y="14"/>
                      <a:pt x="40" y="33"/>
                      <a:pt x="40" y="33"/>
                    </a:cubicBezTo>
                    <a:cubicBezTo>
                      <a:pt x="45" y="49"/>
                      <a:pt x="63" y="61"/>
                      <a:pt x="62" y="79"/>
                    </a:cubicBezTo>
                    <a:cubicBezTo>
                      <a:pt x="58" y="82"/>
                      <a:pt x="52" y="84"/>
                      <a:pt x="48" y="80"/>
                    </a:cubicBezTo>
                    <a:cubicBezTo>
                      <a:pt x="42" y="68"/>
                      <a:pt x="34" y="58"/>
                      <a:pt x="27" y="47"/>
                    </a:cubicBezTo>
                    <a:cubicBezTo>
                      <a:pt x="9" y="53"/>
                      <a:pt x="25" y="100"/>
                      <a:pt x="0" y="76"/>
                    </a:cubicBezTo>
                    <a:cubicBezTo>
                      <a:pt x="0" y="76"/>
                      <a:pt x="1" y="6"/>
                      <a:pt x="1" y="6"/>
                    </a:cubicBezTo>
                    <a:cubicBezTo>
                      <a:pt x="6" y="0"/>
                      <a:pt x="15" y="2"/>
                      <a:pt x="18" y="9"/>
                    </a:cubicBezTo>
                    <a:lnTo>
                      <a:pt x="18" y="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3"/>
              <p:cNvSpPr>
                <a:spLocks/>
              </p:cNvSpPr>
              <p:nvPr/>
            </p:nvSpPr>
            <p:spPr bwMode="auto">
              <a:xfrm>
                <a:off x="7235" y="442"/>
                <a:ext cx="31" cy="43"/>
              </a:xfrm>
              <a:custGeom>
                <a:avLst/>
                <a:gdLst>
                  <a:gd name="T0" fmla="*/ 52 w 58"/>
                  <a:gd name="T1" fmla="*/ 0 h 80"/>
                  <a:gd name="T2" fmla="*/ 52 w 58"/>
                  <a:gd name="T3" fmla="*/ 0 h 80"/>
                  <a:gd name="T4" fmla="*/ 56 w 58"/>
                  <a:gd name="T5" fmla="*/ 10 h 80"/>
                  <a:gd name="T6" fmla="*/ 19 w 58"/>
                  <a:gd name="T7" fmla="*/ 15 h 80"/>
                  <a:gd name="T8" fmla="*/ 17 w 58"/>
                  <a:gd name="T9" fmla="*/ 28 h 80"/>
                  <a:gd name="T10" fmla="*/ 53 w 58"/>
                  <a:gd name="T11" fmla="*/ 41 h 80"/>
                  <a:gd name="T12" fmla="*/ 19 w 58"/>
                  <a:gd name="T13" fmla="*/ 44 h 80"/>
                  <a:gd name="T14" fmla="*/ 17 w 58"/>
                  <a:gd name="T15" fmla="*/ 60 h 80"/>
                  <a:gd name="T16" fmla="*/ 53 w 58"/>
                  <a:gd name="T17" fmla="*/ 63 h 80"/>
                  <a:gd name="T18" fmla="*/ 56 w 58"/>
                  <a:gd name="T19" fmla="*/ 75 h 80"/>
                  <a:gd name="T20" fmla="*/ 4 w 58"/>
                  <a:gd name="T21" fmla="*/ 77 h 80"/>
                  <a:gd name="T22" fmla="*/ 0 w 58"/>
                  <a:gd name="T23" fmla="*/ 73 h 80"/>
                  <a:gd name="T24" fmla="*/ 1 w 58"/>
                  <a:gd name="T25" fmla="*/ 4 h 80"/>
                  <a:gd name="T26" fmla="*/ 4 w 58"/>
                  <a:gd name="T27" fmla="*/ 0 h 80"/>
                  <a:gd name="T28" fmla="*/ 52 w 58"/>
                  <a:gd name="T29" fmla="*/ 0 h 80"/>
                  <a:gd name="T30" fmla="*/ 52 w 58"/>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0">
                    <a:moveTo>
                      <a:pt x="52" y="0"/>
                    </a:moveTo>
                    <a:lnTo>
                      <a:pt x="52" y="0"/>
                    </a:lnTo>
                    <a:cubicBezTo>
                      <a:pt x="56" y="2"/>
                      <a:pt x="56" y="6"/>
                      <a:pt x="56" y="10"/>
                    </a:cubicBezTo>
                    <a:cubicBezTo>
                      <a:pt x="46" y="19"/>
                      <a:pt x="31" y="14"/>
                      <a:pt x="19" y="15"/>
                    </a:cubicBezTo>
                    <a:cubicBezTo>
                      <a:pt x="15" y="18"/>
                      <a:pt x="18" y="24"/>
                      <a:pt x="17" y="28"/>
                    </a:cubicBezTo>
                    <a:cubicBezTo>
                      <a:pt x="28" y="35"/>
                      <a:pt x="54" y="20"/>
                      <a:pt x="53" y="41"/>
                    </a:cubicBezTo>
                    <a:cubicBezTo>
                      <a:pt x="43" y="47"/>
                      <a:pt x="30" y="43"/>
                      <a:pt x="19" y="44"/>
                    </a:cubicBezTo>
                    <a:cubicBezTo>
                      <a:pt x="15" y="48"/>
                      <a:pt x="18" y="55"/>
                      <a:pt x="17" y="60"/>
                    </a:cubicBezTo>
                    <a:cubicBezTo>
                      <a:pt x="28" y="65"/>
                      <a:pt x="41" y="62"/>
                      <a:pt x="53" y="63"/>
                    </a:cubicBezTo>
                    <a:cubicBezTo>
                      <a:pt x="57" y="65"/>
                      <a:pt x="58" y="71"/>
                      <a:pt x="56" y="75"/>
                    </a:cubicBezTo>
                    <a:cubicBezTo>
                      <a:pt x="42" y="80"/>
                      <a:pt x="21" y="78"/>
                      <a:pt x="4" y="77"/>
                    </a:cubicBezTo>
                    <a:cubicBezTo>
                      <a:pt x="4" y="77"/>
                      <a:pt x="0" y="73"/>
                      <a:pt x="0" y="73"/>
                    </a:cubicBezTo>
                    <a:cubicBezTo>
                      <a:pt x="0" y="73"/>
                      <a:pt x="1" y="4"/>
                      <a:pt x="1" y="4"/>
                    </a:cubicBezTo>
                    <a:cubicBezTo>
                      <a:pt x="1" y="4"/>
                      <a:pt x="4" y="0"/>
                      <a:pt x="4" y="0"/>
                    </a:cubicBezTo>
                    <a:cubicBezTo>
                      <a:pt x="4" y="0"/>
                      <a:pt x="52" y="0"/>
                      <a:pt x="52" y="0"/>
                    </a:cubicBez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4"/>
              <p:cNvSpPr>
                <a:spLocks/>
              </p:cNvSpPr>
              <p:nvPr/>
            </p:nvSpPr>
            <p:spPr bwMode="auto">
              <a:xfrm>
                <a:off x="7374" y="453"/>
                <a:ext cx="52" cy="43"/>
              </a:xfrm>
              <a:custGeom>
                <a:avLst/>
                <a:gdLst>
                  <a:gd name="T0" fmla="*/ 77 w 97"/>
                  <a:gd name="T1" fmla="*/ 10 h 79"/>
                  <a:gd name="T2" fmla="*/ 77 w 97"/>
                  <a:gd name="T3" fmla="*/ 10 h 79"/>
                  <a:gd name="T4" fmla="*/ 57 w 97"/>
                  <a:gd name="T5" fmla="*/ 45 h 79"/>
                  <a:gd name="T6" fmla="*/ 96 w 97"/>
                  <a:gd name="T7" fmla="*/ 66 h 79"/>
                  <a:gd name="T8" fmla="*/ 89 w 97"/>
                  <a:gd name="T9" fmla="*/ 71 h 79"/>
                  <a:gd name="T10" fmla="*/ 43 w 97"/>
                  <a:gd name="T11" fmla="*/ 61 h 79"/>
                  <a:gd name="T12" fmla="*/ 4 w 97"/>
                  <a:gd name="T13" fmla="*/ 67 h 79"/>
                  <a:gd name="T14" fmla="*/ 34 w 97"/>
                  <a:gd name="T15" fmla="*/ 43 h 79"/>
                  <a:gd name="T16" fmla="*/ 68 w 97"/>
                  <a:gd name="T17" fmla="*/ 0 h 79"/>
                  <a:gd name="T18" fmla="*/ 77 w 97"/>
                  <a:gd name="T19" fmla="*/ 10 h 79"/>
                  <a:gd name="T20" fmla="*/ 77 w 97"/>
                  <a:gd name="T21"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79">
                    <a:moveTo>
                      <a:pt x="77" y="10"/>
                    </a:moveTo>
                    <a:lnTo>
                      <a:pt x="77" y="10"/>
                    </a:lnTo>
                    <a:cubicBezTo>
                      <a:pt x="75" y="22"/>
                      <a:pt x="64" y="34"/>
                      <a:pt x="57" y="45"/>
                    </a:cubicBezTo>
                    <a:cubicBezTo>
                      <a:pt x="70" y="53"/>
                      <a:pt x="97" y="42"/>
                      <a:pt x="96" y="66"/>
                    </a:cubicBezTo>
                    <a:cubicBezTo>
                      <a:pt x="96" y="66"/>
                      <a:pt x="89" y="71"/>
                      <a:pt x="89" y="71"/>
                    </a:cubicBezTo>
                    <a:cubicBezTo>
                      <a:pt x="89" y="71"/>
                      <a:pt x="43" y="61"/>
                      <a:pt x="43" y="61"/>
                    </a:cubicBezTo>
                    <a:cubicBezTo>
                      <a:pt x="31" y="65"/>
                      <a:pt x="16" y="79"/>
                      <a:pt x="4" y="67"/>
                    </a:cubicBezTo>
                    <a:cubicBezTo>
                      <a:pt x="0" y="46"/>
                      <a:pt x="24" y="51"/>
                      <a:pt x="34" y="43"/>
                    </a:cubicBezTo>
                    <a:cubicBezTo>
                      <a:pt x="47" y="29"/>
                      <a:pt x="53" y="10"/>
                      <a:pt x="68" y="0"/>
                    </a:cubicBezTo>
                    <a:cubicBezTo>
                      <a:pt x="73" y="1"/>
                      <a:pt x="79" y="4"/>
                      <a:pt x="77" y="10"/>
                    </a:cubicBezTo>
                    <a:lnTo>
                      <a:pt x="77"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5"/>
              <p:cNvSpPr>
                <a:spLocks noEditPoints="1"/>
              </p:cNvSpPr>
              <p:nvPr/>
            </p:nvSpPr>
            <p:spPr bwMode="auto">
              <a:xfrm>
                <a:off x="7154" y="436"/>
                <a:ext cx="37" cy="50"/>
              </a:xfrm>
              <a:custGeom>
                <a:avLst/>
                <a:gdLst>
                  <a:gd name="T0" fmla="*/ 42 w 69"/>
                  <a:gd name="T1" fmla="*/ 54 h 92"/>
                  <a:gd name="T2" fmla="*/ 42 w 69"/>
                  <a:gd name="T3" fmla="*/ 54 h 92"/>
                  <a:gd name="T4" fmla="*/ 35 w 69"/>
                  <a:gd name="T5" fmla="*/ 37 h 92"/>
                  <a:gd name="T6" fmla="*/ 28 w 69"/>
                  <a:gd name="T7" fmla="*/ 55 h 92"/>
                  <a:gd name="T8" fmla="*/ 42 w 69"/>
                  <a:gd name="T9" fmla="*/ 54 h 92"/>
                  <a:gd name="T10" fmla="*/ 42 w 69"/>
                  <a:gd name="T11" fmla="*/ 54 h 92"/>
                  <a:gd name="T12" fmla="*/ 52 w 69"/>
                  <a:gd name="T13" fmla="*/ 32 h 92"/>
                  <a:gd name="T14" fmla="*/ 52 w 69"/>
                  <a:gd name="T15" fmla="*/ 32 h 92"/>
                  <a:gd name="T16" fmla="*/ 69 w 69"/>
                  <a:gd name="T17" fmla="*/ 86 h 92"/>
                  <a:gd name="T18" fmla="*/ 56 w 69"/>
                  <a:gd name="T19" fmla="*/ 89 h 92"/>
                  <a:gd name="T20" fmla="*/ 48 w 69"/>
                  <a:gd name="T21" fmla="*/ 71 h 92"/>
                  <a:gd name="T22" fmla="*/ 16 w 69"/>
                  <a:gd name="T23" fmla="*/ 86 h 92"/>
                  <a:gd name="T24" fmla="*/ 4 w 69"/>
                  <a:gd name="T25" fmla="*/ 88 h 92"/>
                  <a:gd name="T26" fmla="*/ 4 w 69"/>
                  <a:gd name="T27" fmla="*/ 71 h 92"/>
                  <a:gd name="T28" fmla="*/ 25 w 69"/>
                  <a:gd name="T29" fmla="*/ 15 h 92"/>
                  <a:gd name="T30" fmla="*/ 52 w 69"/>
                  <a:gd name="T31" fmla="*/ 32 h 92"/>
                  <a:gd name="T32" fmla="*/ 52 w 69"/>
                  <a:gd name="T33"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92">
                    <a:moveTo>
                      <a:pt x="42" y="54"/>
                    </a:moveTo>
                    <a:lnTo>
                      <a:pt x="42" y="54"/>
                    </a:lnTo>
                    <a:cubicBezTo>
                      <a:pt x="42" y="54"/>
                      <a:pt x="35" y="37"/>
                      <a:pt x="35" y="37"/>
                    </a:cubicBezTo>
                    <a:cubicBezTo>
                      <a:pt x="35" y="37"/>
                      <a:pt x="28" y="55"/>
                      <a:pt x="28" y="55"/>
                    </a:cubicBezTo>
                    <a:cubicBezTo>
                      <a:pt x="28" y="55"/>
                      <a:pt x="42" y="54"/>
                      <a:pt x="42" y="54"/>
                    </a:cubicBezTo>
                    <a:lnTo>
                      <a:pt x="42" y="54"/>
                    </a:lnTo>
                    <a:close/>
                    <a:moveTo>
                      <a:pt x="52" y="32"/>
                    </a:moveTo>
                    <a:lnTo>
                      <a:pt x="52" y="32"/>
                    </a:lnTo>
                    <a:cubicBezTo>
                      <a:pt x="57" y="51"/>
                      <a:pt x="68" y="67"/>
                      <a:pt x="69" y="86"/>
                    </a:cubicBezTo>
                    <a:cubicBezTo>
                      <a:pt x="66" y="90"/>
                      <a:pt x="61" y="91"/>
                      <a:pt x="56" y="89"/>
                    </a:cubicBezTo>
                    <a:cubicBezTo>
                      <a:pt x="56" y="89"/>
                      <a:pt x="48" y="71"/>
                      <a:pt x="48" y="71"/>
                    </a:cubicBezTo>
                    <a:cubicBezTo>
                      <a:pt x="36" y="74"/>
                      <a:pt x="15" y="65"/>
                      <a:pt x="16" y="86"/>
                    </a:cubicBezTo>
                    <a:cubicBezTo>
                      <a:pt x="14" y="90"/>
                      <a:pt x="7" y="92"/>
                      <a:pt x="4" y="88"/>
                    </a:cubicBezTo>
                    <a:cubicBezTo>
                      <a:pt x="0" y="84"/>
                      <a:pt x="1" y="76"/>
                      <a:pt x="4" y="71"/>
                    </a:cubicBezTo>
                    <a:cubicBezTo>
                      <a:pt x="4" y="71"/>
                      <a:pt x="25" y="15"/>
                      <a:pt x="25" y="15"/>
                    </a:cubicBezTo>
                    <a:cubicBezTo>
                      <a:pt x="38" y="0"/>
                      <a:pt x="50" y="20"/>
                      <a:pt x="52" y="32"/>
                    </a:cubicBezTo>
                    <a:lnTo>
                      <a:pt x="5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6"/>
              <p:cNvSpPr>
                <a:spLocks noEditPoints="1"/>
              </p:cNvSpPr>
              <p:nvPr/>
            </p:nvSpPr>
            <p:spPr bwMode="auto">
              <a:xfrm>
                <a:off x="6852" y="461"/>
                <a:ext cx="53" cy="43"/>
              </a:xfrm>
              <a:custGeom>
                <a:avLst/>
                <a:gdLst>
                  <a:gd name="T0" fmla="*/ 29 w 99"/>
                  <a:gd name="T1" fmla="*/ 19 h 81"/>
                  <a:gd name="T2" fmla="*/ 29 w 99"/>
                  <a:gd name="T3" fmla="*/ 19 h 81"/>
                  <a:gd name="T4" fmla="*/ 47 w 99"/>
                  <a:gd name="T5" fmla="*/ 36 h 81"/>
                  <a:gd name="T6" fmla="*/ 53 w 99"/>
                  <a:gd name="T7" fmla="*/ 20 h 81"/>
                  <a:gd name="T8" fmla="*/ 29 w 99"/>
                  <a:gd name="T9" fmla="*/ 19 h 81"/>
                  <a:gd name="T10" fmla="*/ 29 w 99"/>
                  <a:gd name="T11" fmla="*/ 19 h 81"/>
                  <a:gd name="T12" fmla="*/ 92 w 99"/>
                  <a:gd name="T13" fmla="*/ 0 h 81"/>
                  <a:gd name="T14" fmla="*/ 92 w 99"/>
                  <a:gd name="T15" fmla="*/ 0 h 81"/>
                  <a:gd name="T16" fmla="*/ 95 w 99"/>
                  <a:gd name="T17" fmla="*/ 17 h 81"/>
                  <a:gd name="T18" fmla="*/ 72 w 99"/>
                  <a:gd name="T19" fmla="*/ 20 h 81"/>
                  <a:gd name="T20" fmla="*/ 60 w 99"/>
                  <a:gd name="T21" fmla="*/ 49 h 81"/>
                  <a:gd name="T22" fmla="*/ 72 w 99"/>
                  <a:gd name="T23" fmla="*/ 76 h 81"/>
                  <a:gd name="T24" fmla="*/ 60 w 99"/>
                  <a:gd name="T25" fmla="*/ 78 h 81"/>
                  <a:gd name="T26" fmla="*/ 5 w 99"/>
                  <a:gd name="T27" fmla="*/ 24 h 81"/>
                  <a:gd name="T28" fmla="*/ 4 w 99"/>
                  <a:gd name="T29" fmla="*/ 6 h 81"/>
                  <a:gd name="T30" fmla="*/ 14 w 99"/>
                  <a:gd name="T31" fmla="*/ 0 h 81"/>
                  <a:gd name="T32" fmla="*/ 92 w 99"/>
                  <a:gd name="T33" fmla="*/ 0 h 81"/>
                  <a:gd name="T34" fmla="*/ 92 w 99"/>
                  <a:gd name="T3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81">
                    <a:moveTo>
                      <a:pt x="29" y="19"/>
                    </a:moveTo>
                    <a:lnTo>
                      <a:pt x="29" y="19"/>
                    </a:lnTo>
                    <a:cubicBezTo>
                      <a:pt x="29" y="19"/>
                      <a:pt x="47" y="36"/>
                      <a:pt x="47" y="36"/>
                    </a:cubicBezTo>
                    <a:cubicBezTo>
                      <a:pt x="48" y="30"/>
                      <a:pt x="53" y="27"/>
                      <a:pt x="53" y="20"/>
                    </a:cubicBezTo>
                    <a:cubicBezTo>
                      <a:pt x="53" y="20"/>
                      <a:pt x="29" y="19"/>
                      <a:pt x="29" y="19"/>
                    </a:cubicBezTo>
                    <a:lnTo>
                      <a:pt x="29" y="19"/>
                    </a:lnTo>
                    <a:close/>
                    <a:moveTo>
                      <a:pt x="92" y="0"/>
                    </a:moveTo>
                    <a:lnTo>
                      <a:pt x="92" y="0"/>
                    </a:lnTo>
                    <a:cubicBezTo>
                      <a:pt x="97" y="4"/>
                      <a:pt x="99" y="12"/>
                      <a:pt x="95" y="17"/>
                    </a:cubicBezTo>
                    <a:cubicBezTo>
                      <a:pt x="89" y="23"/>
                      <a:pt x="80" y="19"/>
                      <a:pt x="72" y="20"/>
                    </a:cubicBezTo>
                    <a:cubicBezTo>
                      <a:pt x="72" y="20"/>
                      <a:pt x="60" y="49"/>
                      <a:pt x="60" y="49"/>
                    </a:cubicBezTo>
                    <a:cubicBezTo>
                      <a:pt x="63" y="57"/>
                      <a:pt x="81" y="64"/>
                      <a:pt x="72" y="76"/>
                    </a:cubicBezTo>
                    <a:cubicBezTo>
                      <a:pt x="69" y="78"/>
                      <a:pt x="64" y="81"/>
                      <a:pt x="60" y="78"/>
                    </a:cubicBezTo>
                    <a:cubicBezTo>
                      <a:pt x="60" y="78"/>
                      <a:pt x="5" y="24"/>
                      <a:pt x="5" y="24"/>
                    </a:cubicBezTo>
                    <a:cubicBezTo>
                      <a:pt x="3" y="19"/>
                      <a:pt x="0" y="11"/>
                      <a:pt x="4" y="6"/>
                    </a:cubicBezTo>
                    <a:cubicBezTo>
                      <a:pt x="4" y="6"/>
                      <a:pt x="14" y="0"/>
                      <a:pt x="14" y="0"/>
                    </a:cubicBezTo>
                    <a:cubicBezTo>
                      <a:pt x="14" y="0"/>
                      <a:pt x="92" y="0"/>
                      <a:pt x="92" y="0"/>
                    </a:cubicBezTo>
                    <a:lnTo>
                      <a:pt x="9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7"/>
              <p:cNvSpPr>
                <a:spLocks/>
              </p:cNvSpPr>
              <p:nvPr/>
            </p:nvSpPr>
            <p:spPr bwMode="auto">
              <a:xfrm>
                <a:off x="7417" y="546"/>
                <a:ext cx="4" cy="4"/>
              </a:xfrm>
              <a:custGeom>
                <a:avLst/>
                <a:gdLst>
                  <a:gd name="T0" fmla="*/ 7 w 7"/>
                  <a:gd name="T1" fmla="*/ 3 h 7"/>
                  <a:gd name="T2" fmla="*/ 7 w 7"/>
                  <a:gd name="T3" fmla="*/ 3 h 7"/>
                  <a:gd name="T4" fmla="*/ 0 w 7"/>
                  <a:gd name="T5" fmla="*/ 4 h 7"/>
                  <a:gd name="T6" fmla="*/ 0 w 7"/>
                  <a:gd name="T7" fmla="*/ 1 h 7"/>
                  <a:gd name="T8" fmla="*/ 7 w 7"/>
                  <a:gd name="T9" fmla="*/ 3 h 7"/>
                  <a:gd name="T10" fmla="*/ 7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7" y="3"/>
                    </a:moveTo>
                    <a:lnTo>
                      <a:pt x="7" y="3"/>
                    </a:lnTo>
                    <a:cubicBezTo>
                      <a:pt x="6" y="7"/>
                      <a:pt x="1" y="6"/>
                      <a:pt x="0" y="4"/>
                    </a:cubicBezTo>
                    <a:cubicBezTo>
                      <a:pt x="0" y="4"/>
                      <a:pt x="0" y="1"/>
                      <a:pt x="0" y="1"/>
                    </a:cubicBezTo>
                    <a:cubicBezTo>
                      <a:pt x="3" y="0"/>
                      <a:pt x="5" y="2"/>
                      <a:pt x="7" y="3"/>
                    </a:cubicBezTo>
                    <a:lnTo>
                      <a:pt x="7"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8"/>
              <p:cNvSpPr>
                <a:spLocks noEditPoints="1"/>
              </p:cNvSpPr>
              <p:nvPr/>
            </p:nvSpPr>
            <p:spPr bwMode="auto">
              <a:xfrm>
                <a:off x="6881" y="325"/>
                <a:ext cx="505" cy="500"/>
              </a:xfrm>
              <a:custGeom>
                <a:avLst/>
                <a:gdLst>
                  <a:gd name="T0" fmla="*/ 494 w 938"/>
                  <a:gd name="T1" fmla="*/ 634 h 928"/>
                  <a:gd name="T2" fmla="*/ 455 w 938"/>
                  <a:gd name="T3" fmla="*/ 700 h 928"/>
                  <a:gd name="T4" fmla="*/ 470 w 938"/>
                  <a:gd name="T5" fmla="*/ 676 h 928"/>
                  <a:gd name="T6" fmla="*/ 506 w 938"/>
                  <a:gd name="T7" fmla="*/ 646 h 928"/>
                  <a:gd name="T8" fmla="*/ 494 w 938"/>
                  <a:gd name="T9" fmla="*/ 634 h 928"/>
                  <a:gd name="T10" fmla="*/ 394 w 938"/>
                  <a:gd name="T11" fmla="*/ 633 h 928"/>
                  <a:gd name="T12" fmla="*/ 389 w 938"/>
                  <a:gd name="T13" fmla="*/ 702 h 928"/>
                  <a:gd name="T14" fmla="*/ 439 w 938"/>
                  <a:gd name="T15" fmla="*/ 706 h 928"/>
                  <a:gd name="T16" fmla="*/ 402 w 938"/>
                  <a:gd name="T17" fmla="*/ 694 h 928"/>
                  <a:gd name="T18" fmla="*/ 439 w 938"/>
                  <a:gd name="T19" fmla="*/ 667 h 928"/>
                  <a:gd name="T20" fmla="*/ 403 w 938"/>
                  <a:gd name="T21" fmla="*/ 644 h 928"/>
                  <a:gd name="T22" fmla="*/ 441 w 938"/>
                  <a:gd name="T23" fmla="*/ 635 h 928"/>
                  <a:gd name="T24" fmla="*/ 394 w 938"/>
                  <a:gd name="T25" fmla="*/ 633 h 928"/>
                  <a:gd name="T26" fmla="*/ 329 w 938"/>
                  <a:gd name="T27" fmla="*/ 633 h 928"/>
                  <a:gd name="T28" fmla="*/ 324 w 938"/>
                  <a:gd name="T29" fmla="*/ 700 h 928"/>
                  <a:gd name="T30" fmla="*/ 374 w 938"/>
                  <a:gd name="T31" fmla="*/ 706 h 928"/>
                  <a:gd name="T32" fmla="*/ 375 w 938"/>
                  <a:gd name="T33" fmla="*/ 696 h 928"/>
                  <a:gd name="T34" fmla="*/ 338 w 938"/>
                  <a:gd name="T35" fmla="*/ 673 h 928"/>
                  <a:gd name="T36" fmla="*/ 372 w 938"/>
                  <a:gd name="T37" fmla="*/ 664 h 928"/>
                  <a:gd name="T38" fmla="*/ 338 w 938"/>
                  <a:gd name="T39" fmla="*/ 644 h 928"/>
                  <a:gd name="T40" fmla="*/ 375 w 938"/>
                  <a:gd name="T41" fmla="*/ 635 h 928"/>
                  <a:gd name="T42" fmla="*/ 329 w 938"/>
                  <a:gd name="T43" fmla="*/ 633 h 928"/>
                  <a:gd name="T44" fmla="*/ 265 w 938"/>
                  <a:gd name="T45" fmla="*/ 635 h 928"/>
                  <a:gd name="T46" fmla="*/ 268 w 938"/>
                  <a:gd name="T47" fmla="*/ 706 h 928"/>
                  <a:gd name="T48" fmla="*/ 313 w 938"/>
                  <a:gd name="T49" fmla="*/ 698 h 928"/>
                  <a:gd name="T50" fmla="*/ 277 w 938"/>
                  <a:gd name="T51" fmla="*/ 639 h 928"/>
                  <a:gd name="T52" fmla="*/ 265 w 938"/>
                  <a:gd name="T53" fmla="*/ 635 h 928"/>
                  <a:gd name="T54" fmla="*/ 219 w 938"/>
                  <a:gd name="T55" fmla="*/ 632 h 928"/>
                  <a:gd name="T56" fmla="*/ 238 w 938"/>
                  <a:gd name="T57" fmla="*/ 682 h 928"/>
                  <a:gd name="T58" fmla="*/ 219 w 938"/>
                  <a:gd name="T59" fmla="*/ 697 h 928"/>
                  <a:gd name="T60" fmla="*/ 198 w 938"/>
                  <a:gd name="T61" fmla="*/ 682 h 928"/>
                  <a:gd name="T62" fmla="*/ 233 w 938"/>
                  <a:gd name="T63" fmla="*/ 707 h 928"/>
                  <a:gd name="T64" fmla="*/ 243 w 938"/>
                  <a:gd name="T65" fmla="*/ 668 h 928"/>
                  <a:gd name="T66" fmla="*/ 226 w 938"/>
                  <a:gd name="T67" fmla="*/ 642 h 928"/>
                  <a:gd name="T68" fmla="*/ 248 w 938"/>
                  <a:gd name="T69" fmla="*/ 646 h 928"/>
                  <a:gd name="T70" fmla="*/ 219 w 938"/>
                  <a:gd name="T71" fmla="*/ 632 h 928"/>
                  <a:gd name="T72" fmla="*/ 540 w 938"/>
                  <a:gd name="T73" fmla="*/ 20 h 928"/>
                  <a:gd name="T74" fmla="*/ 293 w 938"/>
                  <a:gd name="T75" fmla="*/ 331 h 928"/>
                  <a:gd name="T76" fmla="*/ 615 w 938"/>
                  <a:gd name="T77" fmla="*/ 541 h 928"/>
                  <a:gd name="T78" fmla="*/ 486 w 938"/>
                  <a:gd name="T79" fmla="*/ 904 h 928"/>
                  <a:gd name="T80" fmla="*/ 875 w 938"/>
                  <a:gd name="T81" fmla="*/ 287 h 928"/>
                  <a:gd name="T82" fmla="*/ 540 w 938"/>
                  <a:gd name="T83" fmla="*/ 20 h 928"/>
                  <a:gd name="T84" fmla="*/ 506 w 938"/>
                  <a:gd name="T85" fmla="*/ 12 h 928"/>
                  <a:gd name="T86" fmla="*/ 842 w 938"/>
                  <a:gd name="T87" fmla="*/ 708 h 928"/>
                  <a:gd name="T88" fmla="*/ 54 w 938"/>
                  <a:gd name="T89" fmla="*/ 602 h 928"/>
                  <a:gd name="T90" fmla="*/ 503 w 938"/>
                  <a:gd name="T91" fmla="*/ 9 h 928"/>
                  <a:gd name="T92" fmla="*/ 506 w 938"/>
                  <a:gd name="T93" fmla="*/ 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8" h="928">
                    <a:moveTo>
                      <a:pt x="494" y="634"/>
                    </a:moveTo>
                    <a:lnTo>
                      <a:pt x="494" y="634"/>
                    </a:lnTo>
                    <a:cubicBezTo>
                      <a:pt x="482" y="634"/>
                      <a:pt x="464" y="628"/>
                      <a:pt x="455" y="638"/>
                    </a:cubicBezTo>
                    <a:cubicBezTo>
                      <a:pt x="455" y="638"/>
                      <a:pt x="455" y="700"/>
                      <a:pt x="455" y="700"/>
                    </a:cubicBezTo>
                    <a:cubicBezTo>
                      <a:pt x="455" y="705"/>
                      <a:pt x="459" y="709"/>
                      <a:pt x="464" y="707"/>
                    </a:cubicBezTo>
                    <a:cubicBezTo>
                      <a:pt x="473" y="700"/>
                      <a:pt x="465" y="685"/>
                      <a:pt x="470" y="676"/>
                    </a:cubicBezTo>
                    <a:cubicBezTo>
                      <a:pt x="482" y="676"/>
                      <a:pt x="493" y="678"/>
                      <a:pt x="501" y="671"/>
                    </a:cubicBezTo>
                    <a:cubicBezTo>
                      <a:pt x="508" y="665"/>
                      <a:pt x="508" y="654"/>
                      <a:pt x="506" y="646"/>
                    </a:cubicBezTo>
                    <a:cubicBezTo>
                      <a:pt x="505" y="641"/>
                      <a:pt x="500" y="634"/>
                      <a:pt x="494" y="634"/>
                    </a:cubicBezTo>
                    <a:lnTo>
                      <a:pt x="494" y="634"/>
                    </a:lnTo>
                    <a:close/>
                    <a:moveTo>
                      <a:pt x="394" y="633"/>
                    </a:moveTo>
                    <a:lnTo>
                      <a:pt x="394" y="633"/>
                    </a:lnTo>
                    <a:cubicBezTo>
                      <a:pt x="394" y="633"/>
                      <a:pt x="389" y="638"/>
                      <a:pt x="389" y="638"/>
                    </a:cubicBezTo>
                    <a:cubicBezTo>
                      <a:pt x="389" y="638"/>
                      <a:pt x="389" y="702"/>
                      <a:pt x="389" y="702"/>
                    </a:cubicBezTo>
                    <a:cubicBezTo>
                      <a:pt x="389" y="702"/>
                      <a:pt x="393" y="706"/>
                      <a:pt x="393" y="706"/>
                    </a:cubicBezTo>
                    <a:cubicBezTo>
                      <a:pt x="393" y="706"/>
                      <a:pt x="439" y="706"/>
                      <a:pt x="439" y="706"/>
                    </a:cubicBezTo>
                    <a:cubicBezTo>
                      <a:pt x="442" y="705"/>
                      <a:pt x="442" y="702"/>
                      <a:pt x="442" y="700"/>
                    </a:cubicBezTo>
                    <a:cubicBezTo>
                      <a:pt x="432" y="691"/>
                      <a:pt x="415" y="697"/>
                      <a:pt x="402" y="694"/>
                    </a:cubicBezTo>
                    <a:cubicBezTo>
                      <a:pt x="403" y="687"/>
                      <a:pt x="402" y="679"/>
                      <a:pt x="403" y="673"/>
                    </a:cubicBezTo>
                    <a:cubicBezTo>
                      <a:pt x="415" y="671"/>
                      <a:pt x="433" y="679"/>
                      <a:pt x="439" y="667"/>
                    </a:cubicBezTo>
                    <a:cubicBezTo>
                      <a:pt x="430" y="661"/>
                      <a:pt x="417" y="664"/>
                      <a:pt x="405" y="664"/>
                    </a:cubicBezTo>
                    <a:cubicBezTo>
                      <a:pt x="400" y="660"/>
                      <a:pt x="402" y="649"/>
                      <a:pt x="403" y="644"/>
                    </a:cubicBezTo>
                    <a:cubicBezTo>
                      <a:pt x="403" y="644"/>
                      <a:pt x="436" y="644"/>
                      <a:pt x="436" y="644"/>
                    </a:cubicBezTo>
                    <a:cubicBezTo>
                      <a:pt x="440" y="643"/>
                      <a:pt x="441" y="639"/>
                      <a:pt x="441" y="635"/>
                    </a:cubicBezTo>
                    <a:cubicBezTo>
                      <a:pt x="427" y="631"/>
                      <a:pt x="410" y="634"/>
                      <a:pt x="394" y="633"/>
                    </a:cubicBezTo>
                    <a:lnTo>
                      <a:pt x="394" y="633"/>
                    </a:lnTo>
                    <a:close/>
                    <a:moveTo>
                      <a:pt x="329" y="633"/>
                    </a:moveTo>
                    <a:lnTo>
                      <a:pt x="329" y="633"/>
                    </a:lnTo>
                    <a:cubicBezTo>
                      <a:pt x="329" y="633"/>
                      <a:pt x="324" y="638"/>
                      <a:pt x="324" y="638"/>
                    </a:cubicBezTo>
                    <a:cubicBezTo>
                      <a:pt x="324" y="638"/>
                      <a:pt x="324" y="700"/>
                      <a:pt x="324" y="700"/>
                    </a:cubicBezTo>
                    <a:cubicBezTo>
                      <a:pt x="324" y="700"/>
                      <a:pt x="328" y="706"/>
                      <a:pt x="328" y="706"/>
                    </a:cubicBezTo>
                    <a:cubicBezTo>
                      <a:pt x="328" y="706"/>
                      <a:pt x="374" y="706"/>
                      <a:pt x="374" y="706"/>
                    </a:cubicBezTo>
                    <a:cubicBezTo>
                      <a:pt x="374" y="706"/>
                      <a:pt x="377" y="704"/>
                      <a:pt x="377" y="704"/>
                    </a:cubicBezTo>
                    <a:cubicBezTo>
                      <a:pt x="376" y="701"/>
                      <a:pt x="377" y="698"/>
                      <a:pt x="375" y="696"/>
                    </a:cubicBezTo>
                    <a:cubicBezTo>
                      <a:pt x="375" y="696"/>
                      <a:pt x="337" y="694"/>
                      <a:pt x="337" y="694"/>
                    </a:cubicBezTo>
                    <a:cubicBezTo>
                      <a:pt x="337" y="687"/>
                      <a:pt x="337" y="679"/>
                      <a:pt x="338" y="673"/>
                    </a:cubicBezTo>
                    <a:cubicBezTo>
                      <a:pt x="338" y="673"/>
                      <a:pt x="366" y="673"/>
                      <a:pt x="366" y="673"/>
                    </a:cubicBezTo>
                    <a:cubicBezTo>
                      <a:pt x="371" y="674"/>
                      <a:pt x="376" y="669"/>
                      <a:pt x="372" y="664"/>
                    </a:cubicBezTo>
                    <a:cubicBezTo>
                      <a:pt x="372" y="664"/>
                      <a:pt x="340" y="664"/>
                      <a:pt x="340" y="664"/>
                    </a:cubicBezTo>
                    <a:cubicBezTo>
                      <a:pt x="335" y="660"/>
                      <a:pt x="337" y="649"/>
                      <a:pt x="338" y="644"/>
                    </a:cubicBezTo>
                    <a:cubicBezTo>
                      <a:pt x="338" y="644"/>
                      <a:pt x="366" y="644"/>
                      <a:pt x="366" y="644"/>
                    </a:cubicBezTo>
                    <a:cubicBezTo>
                      <a:pt x="371" y="644"/>
                      <a:pt x="378" y="643"/>
                      <a:pt x="375" y="635"/>
                    </a:cubicBezTo>
                    <a:cubicBezTo>
                      <a:pt x="361" y="631"/>
                      <a:pt x="344" y="634"/>
                      <a:pt x="329" y="633"/>
                    </a:cubicBezTo>
                    <a:lnTo>
                      <a:pt x="329" y="633"/>
                    </a:lnTo>
                    <a:close/>
                    <a:moveTo>
                      <a:pt x="265" y="635"/>
                    </a:moveTo>
                    <a:lnTo>
                      <a:pt x="265" y="635"/>
                    </a:lnTo>
                    <a:cubicBezTo>
                      <a:pt x="265" y="635"/>
                      <a:pt x="265" y="703"/>
                      <a:pt x="265" y="703"/>
                    </a:cubicBezTo>
                    <a:cubicBezTo>
                      <a:pt x="265" y="703"/>
                      <a:pt x="268" y="706"/>
                      <a:pt x="268" y="706"/>
                    </a:cubicBezTo>
                    <a:cubicBezTo>
                      <a:pt x="268" y="706"/>
                      <a:pt x="310" y="706"/>
                      <a:pt x="310" y="706"/>
                    </a:cubicBezTo>
                    <a:cubicBezTo>
                      <a:pt x="313" y="704"/>
                      <a:pt x="314" y="702"/>
                      <a:pt x="313" y="698"/>
                    </a:cubicBezTo>
                    <a:cubicBezTo>
                      <a:pt x="303" y="692"/>
                      <a:pt x="288" y="698"/>
                      <a:pt x="277" y="693"/>
                    </a:cubicBezTo>
                    <a:cubicBezTo>
                      <a:pt x="277" y="693"/>
                      <a:pt x="277" y="639"/>
                      <a:pt x="277" y="639"/>
                    </a:cubicBezTo>
                    <a:cubicBezTo>
                      <a:pt x="279" y="631"/>
                      <a:pt x="268" y="629"/>
                      <a:pt x="265" y="635"/>
                    </a:cubicBezTo>
                    <a:lnTo>
                      <a:pt x="265" y="635"/>
                    </a:lnTo>
                    <a:close/>
                    <a:moveTo>
                      <a:pt x="219" y="632"/>
                    </a:moveTo>
                    <a:lnTo>
                      <a:pt x="219" y="632"/>
                    </a:lnTo>
                    <a:cubicBezTo>
                      <a:pt x="211" y="633"/>
                      <a:pt x="202" y="637"/>
                      <a:pt x="199" y="645"/>
                    </a:cubicBezTo>
                    <a:cubicBezTo>
                      <a:pt x="190" y="675"/>
                      <a:pt x="225" y="669"/>
                      <a:pt x="238" y="682"/>
                    </a:cubicBezTo>
                    <a:cubicBezTo>
                      <a:pt x="241" y="685"/>
                      <a:pt x="239" y="690"/>
                      <a:pt x="236" y="693"/>
                    </a:cubicBezTo>
                    <a:cubicBezTo>
                      <a:pt x="232" y="698"/>
                      <a:pt x="225" y="697"/>
                      <a:pt x="219" y="697"/>
                    </a:cubicBezTo>
                    <a:cubicBezTo>
                      <a:pt x="211" y="695"/>
                      <a:pt x="210" y="686"/>
                      <a:pt x="205" y="681"/>
                    </a:cubicBezTo>
                    <a:cubicBezTo>
                      <a:pt x="203" y="681"/>
                      <a:pt x="200" y="680"/>
                      <a:pt x="198" y="682"/>
                    </a:cubicBezTo>
                    <a:cubicBezTo>
                      <a:pt x="196" y="687"/>
                      <a:pt x="197" y="694"/>
                      <a:pt x="201" y="698"/>
                    </a:cubicBezTo>
                    <a:cubicBezTo>
                      <a:pt x="209" y="708"/>
                      <a:pt x="221" y="707"/>
                      <a:pt x="233" y="707"/>
                    </a:cubicBezTo>
                    <a:cubicBezTo>
                      <a:pt x="240" y="705"/>
                      <a:pt x="248" y="700"/>
                      <a:pt x="251" y="692"/>
                    </a:cubicBezTo>
                    <a:cubicBezTo>
                      <a:pt x="253" y="683"/>
                      <a:pt x="252" y="673"/>
                      <a:pt x="243" y="668"/>
                    </a:cubicBezTo>
                    <a:cubicBezTo>
                      <a:pt x="233" y="660"/>
                      <a:pt x="213" y="665"/>
                      <a:pt x="210" y="648"/>
                    </a:cubicBezTo>
                    <a:cubicBezTo>
                      <a:pt x="214" y="643"/>
                      <a:pt x="219" y="640"/>
                      <a:pt x="226" y="642"/>
                    </a:cubicBezTo>
                    <a:cubicBezTo>
                      <a:pt x="236" y="641"/>
                      <a:pt x="235" y="656"/>
                      <a:pt x="245" y="656"/>
                    </a:cubicBezTo>
                    <a:cubicBezTo>
                      <a:pt x="249" y="655"/>
                      <a:pt x="249" y="650"/>
                      <a:pt x="248" y="646"/>
                    </a:cubicBezTo>
                    <a:cubicBezTo>
                      <a:pt x="243" y="634"/>
                      <a:pt x="230" y="632"/>
                      <a:pt x="219" y="632"/>
                    </a:cubicBezTo>
                    <a:lnTo>
                      <a:pt x="219" y="632"/>
                    </a:lnTo>
                    <a:close/>
                    <a:moveTo>
                      <a:pt x="540" y="20"/>
                    </a:moveTo>
                    <a:lnTo>
                      <a:pt x="540" y="20"/>
                    </a:lnTo>
                    <a:cubicBezTo>
                      <a:pt x="460" y="0"/>
                      <a:pt x="386" y="32"/>
                      <a:pt x="332" y="94"/>
                    </a:cubicBezTo>
                    <a:cubicBezTo>
                      <a:pt x="282" y="157"/>
                      <a:pt x="265" y="252"/>
                      <a:pt x="293" y="331"/>
                    </a:cubicBezTo>
                    <a:cubicBezTo>
                      <a:pt x="313" y="390"/>
                      <a:pt x="370" y="438"/>
                      <a:pt x="425" y="452"/>
                    </a:cubicBezTo>
                    <a:cubicBezTo>
                      <a:pt x="495" y="465"/>
                      <a:pt x="566" y="476"/>
                      <a:pt x="615" y="541"/>
                    </a:cubicBezTo>
                    <a:cubicBezTo>
                      <a:pt x="663" y="598"/>
                      <a:pt x="671" y="694"/>
                      <a:pt x="644" y="764"/>
                    </a:cubicBezTo>
                    <a:cubicBezTo>
                      <a:pt x="620" y="832"/>
                      <a:pt x="554" y="895"/>
                      <a:pt x="486" y="904"/>
                    </a:cubicBezTo>
                    <a:cubicBezTo>
                      <a:pt x="619" y="900"/>
                      <a:pt x="734" y="842"/>
                      <a:pt x="821" y="730"/>
                    </a:cubicBezTo>
                    <a:cubicBezTo>
                      <a:pt x="912" y="614"/>
                      <a:pt x="938" y="425"/>
                      <a:pt x="875" y="287"/>
                    </a:cubicBezTo>
                    <a:cubicBezTo>
                      <a:pt x="818" y="146"/>
                      <a:pt x="679" y="39"/>
                      <a:pt x="540" y="20"/>
                    </a:cubicBezTo>
                    <a:lnTo>
                      <a:pt x="540" y="20"/>
                    </a:lnTo>
                    <a:close/>
                    <a:moveTo>
                      <a:pt x="506" y="12"/>
                    </a:moveTo>
                    <a:lnTo>
                      <a:pt x="506" y="12"/>
                    </a:lnTo>
                    <a:cubicBezTo>
                      <a:pt x="656" y="23"/>
                      <a:pt x="802" y="119"/>
                      <a:pt x="871" y="269"/>
                    </a:cubicBezTo>
                    <a:cubicBezTo>
                      <a:pt x="937" y="400"/>
                      <a:pt x="925" y="590"/>
                      <a:pt x="842" y="708"/>
                    </a:cubicBezTo>
                    <a:cubicBezTo>
                      <a:pt x="739" y="860"/>
                      <a:pt x="580" y="928"/>
                      <a:pt x="405" y="903"/>
                    </a:cubicBezTo>
                    <a:cubicBezTo>
                      <a:pt x="254" y="883"/>
                      <a:pt x="103" y="757"/>
                      <a:pt x="54" y="602"/>
                    </a:cubicBezTo>
                    <a:cubicBezTo>
                      <a:pt x="0" y="461"/>
                      <a:pt x="31" y="288"/>
                      <a:pt x="127" y="178"/>
                    </a:cubicBezTo>
                    <a:cubicBezTo>
                      <a:pt x="227" y="61"/>
                      <a:pt x="354" y="5"/>
                      <a:pt x="503" y="9"/>
                    </a:cubicBezTo>
                    <a:cubicBezTo>
                      <a:pt x="503" y="9"/>
                      <a:pt x="506" y="12"/>
                      <a:pt x="506" y="12"/>
                    </a:cubicBezTo>
                    <a:lnTo>
                      <a:pt x="506"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9"/>
              <p:cNvSpPr>
                <a:spLocks/>
              </p:cNvSpPr>
              <p:nvPr/>
            </p:nvSpPr>
            <p:spPr bwMode="auto">
              <a:xfrm>
                <a:off x="7134" y="671"/>
                <a:ext cx="13" cy="12"/>
              </a:xfrm>
              <a:custGeom>
                <a:avLst/>
                <a:gdLst>
                  <a:gd name="T0" fmla="*/ 23 w 24"/>
                  <a:gd name="T1" fmla="*/ 8 h 23"/>
                  <a:gd name="T2" fmla="*/ 23 w 24"/>
                  <a:gd name="T3" fmla="*/ 8 h 23"/>
                  <a:gd name="T4" fmla="*/ 16 w 24"/>
                  <a:gd name="T5" fmla="*/ 23 h 23"/>
                  <a:gd name="T6" fmla="*/ 0 w 24"/>
                  <a:gd name="T7" fmla="*/ 23 h 23"/>
                  <a:gd name="T8" fmla="*/ 0 w 24"/>
                  <a:gd name="T9" fmla="*/ 2 h 23"/>
                  <a:gd name="T10" fmla="*/ 23 w 24"/>
                  <a:gd name="T11" fmla="*/ 8 h 23"/>
                  <a:gd name="T12" fmla="*/ 23 w 24"/>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3" y="8"/>
                    </a:moveTo>
                    <a:lnTo>
                      <a:pt x="23" y="8"/>
                    </a:lnTo>
                    <a:cubicBezTo>
                      <a:pt x="24" y="15"/>
                      <a:pt x="22" y="22"/>
                      <a:pt x="16" y="23"/>
                    </a:cubicBezTo>
                    <a:cubicBezTo>
                      <a:pt x="16" y="23"/>
                      <a:pt x="0" y="23"/>
                      <a:pt x="0" y="23"/>
                    </a:cubicBezTo>
                    <a:cubicBezTo>
                      <a:pt x="0" y="23"/>
                      <a:pt x="0" y="2"/>
                      <a:pt x="0" y="2"/>
                    </a:cubicBezTo>
                    <a:cubicBezTo>
                      <a:pt x="8" y="2"/>
                      <a:pt x="19" y="0"/>
                      <a:pt x="23" y="8"/>
                    </a:cubicBezTo>
                    <a:lnTo>
                      <a:pt x="23"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30"/>
              <p:cNvSpPr>
                <a:spLocks/>
              </p:cNvSpPr>
              <p:nvPr/>
            </p:nvSpPr>
            <p:spPr bwMode="auto">
              <a:xfrm>
                <a:off x="7345" y="704"/>
                <a:ext cx="55" cy="55"/>
              </a:xfrm>
              <a:custGeom>
                <a:avLst/>
                <a:gdLst>
                  <a:gd name="T0" fmla="*/ 43 w 101"/>
                  <a:gd name="T1" fmla="*/ 7 h 102"/>
                  <a:gd name="T2" fmla="*/ 43 w 101"/>
                  <a:gd name="T3" fmla="*/ 7 h 102"/>
                  <a:gd name="T4" fmla="*/ 21 w 101"/>
                  <a:gd name="T5" fmla="*/ 46 h 102"/>
                  <a:gd name="T6" fmla="*/ 34 w 101"/>
                  <a:gd name="T7" fmla="*/ 58 h 102"/>
                  <a:gd name="T8" fmla="*/ 68 w 101"/>
                  <a:gd name="T9" fmla="*/ 29 h 102"/>
                  <a:gd name="T10" fmla="*/ 48 w 101"/>
                  <a:gd name="T11" fmla="*/ 65 h 102"/>
                  <a:gd name="T12" fmla="*/ 63 w 101"/>
                  <a:gd name="T13" fmla="*/ 78 h 102"/>
                  <a:gd name="T14" fmla="*/ 88 w 101"/>
                  <a:gd name="T15" fmla="*/ 43 h 102"/>
                  <a:gd name="T16" fmla="*/ 101 w 101"/>
                  <a:gd name="T17" fmla="*/ 50 h 102"/>
                  <a:gd name="T18" fmla="*/ 65 w 101"/>
                  <a:gd name="T19" fmla="*/ 102 h 102"/>
                  <a:gd name="T20" fmla="*/ 56 w 101"/>
                  <a:gd name="T21" fmla="*/ 100 h 102"/>
                  <a:gd name="T22" fmla="*/ 0 w 101"/>
                  <a:gd name="T23" fmla="*/ 56 h 102"/>
                  <a:gd name="T24" fmla="*/ 29 w 101"/>
                  <a:gd name="T25" fmla="*/ 5 h 102"/>
                  <a:gd name="T26" fmla="*/ 43 w 101"/>
                  <a:gd name="T27" fmla="*/ 7 h 102"/>
                  <a:gd name="T28" fmla="*/ 43 w 101"/>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2">
                    <a:moveTo>
                      <a:pt x="43" y="7"/>
                    </a:moveTo>
                    <a:lnTo>
                      <a:pt x="43" y="7"/>
                    </a:lnTo>
                    <a:cubicBezTo>
                      <a:pt x="40" y="22"/>
                      <a:pt x="29" y="33"/>
                      <a:pt x="21" y="46"/>
                    </a:cubicBezTo>
                    <a:cubicBezTo>
                      <a:pt x="23" y="53"/>
                      <a:pt x="30" y="52"/>
                      <a:pt x="34" y="58"/>
                    </a:cubicBezTo>
                    <a:cubicBezTo>
                      <a:pt x="47" y="49"/>
                      <a:pt x="49" y="16"/>
                      <a:pt x="68" y="29"/>
                    </a:cubicBezTo>
                    <a:cubicBezTo>
                      <a:pt x="67" y="44"/>
                      <a:pt x="55" y="53"/>
                      <a:pt x="48" y="65"/>
                    </a:cubicBezTo>
                    <a:cubicBezTo>
                      <a:pt x="50" y="72"/>
                      <a:pt x="57" y="75"/>
                      <a:pt x="63" y="78"/>
                    </a:cubicBezTo>
                    <a:cubicBezTo>
                      <a:pt x="63" y="78"/>
                      <a:pt x="88" y="43"/>
                      <a:pt x="88" y="43"/>
                    </a:cubicBezTo>
                    <a:cubicBezTo>
                      <a:pt x="93" y="40"/>
                      <a:pt x="99" y="45"/>
                      <a:pt x="101" y="50"/>
                    </a:cubicBezTo>
                    <a:cubicBezTo>
                      <a:pt x="90" y="68"/>
                      <a:pt x="81" y="90"/>
                      <a:pt x="65" y="102"/>
                    </a:cubicBezTo>
                    <a:cubicBezTo>
                      <a:pt x="65" y="102"/>
                      <a:pt x="56" y="100"/>
                      <a:pt x="56" y="100"/>
                    </a:cubicBezTo>
                    <a:cubicBezTo>
                      <a:pt x="37" y="86"/>
                      <a:pt x="17" y="72"/>
                      <a:pt x="0" y="56"/>
                    </a:cubicBezTo>
                    <a:cubicBezTo>
                      <a:pt x="4" y="37"/>
                      <a:pt x="20" y="22"/>
                      <a:pt x="29" y="5"/>
                    </a:cubicBezTo>
                    <a:cubicBezTo>
                      <a:pt x="32" y="0"/>
                      <a:pt x="41" y="2"/>
                      <a:pt x="43" y="7"/>
                    </a:cubicBezTo>
                    <a:lnTo>
                      <a:pt x="43" y="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31"/>
              <p:cNvSpPr>
                <a:spLocks noEditPoints="1"/>
              </p:cNvSpPr>
              <p:nvPr/>
            </p:nvSpPr>
            <p:spPr bwMode="auto">
              <a:xfrm>
                <a:off x="6881" y="710"/>
                <a:ext cx="50" cy="54"/>
              </a:xfrm>
              <a:custGeom>
                <a:avLst/>
                <a:gdLst>
                  <a:gd name="T0" fmla="*/ 46 w 93"/>
                  <a:gd name="T1" fmla="*/ 23 h 100"/>
                  <a:gd name="T2" fmla="*/ 46 w 93"/>
                  <a:gd name="T3" fmla="*/ 23 h 100"/>
                  <a:gd name="T4" fmla="*/ 19 w 93"/>
                  <a:gd name="T5" fmla="*/ 53 h 100"/>
                  <a:gd name="T6" fmla="*/ 32 w 93"/>
                  <a:gd name="T7" fmla="*/ 72 h 100"/>
                  <a:gd name="T8" fmla="*/ 63 w 93"/>
                  <a:gd name="T9" fmla="*/ 61 h 100"/>
                  <a:gd name="T10" fmla="*/ 70 w 93"/>
                  <a:gd name="T11" fmla="*/ 37 h 100"/>
                  <a:gd name="T12" fmla="*/ 46 w 93"/>
                  <a:gd name="T13" fmla="*/ 23 h 100"/>
                  <a:gd name="T14" fmla="*/ 46 w 93"/>
                  <a:gd name="T15" fmla="*/ 23 h 100"/>
                  <a:gd name="T16" fmla="*/ 88 w 93"/>
                  <a:gd name="T17" fmla="*/ 32 h 100"/>
                  <a:gd name="T18" fmla="*/ 88 w 93"/>
                  <a:gd name="T19" fmla="*/ 32 h 100"/>
                  <a:gd name="T20" fmla="*/ 74 w 93"/>
                  <a:gd name="T21" fmla="*/ 81 h 100"/>
                  <a:gd name="T22" fmla="*/ 26 w 93"/>
                  <a:gd name="T23" fmla="*/ 91 h 100"/>
                  <a:gd name="T24" fmla="*/ 1 w 93"/>
                  <a:gd name="T25" fmla="*/ 47 h 100"/>
                  <a:gd name="T26" fmla="*/ 32 w 93"/>
                  <a:gd name="T27" fmla="*/ 5 h 100"/>
                  <a:gd name="T28" fmla="*/ 63 w 93"/>
                  <a:gd name="T29" fmla="*/ 4 h 100"/>
                  <a:gd name="T30" fmla="*/ 88 w 93"/>
                  <a:gd name="T31" fmla="*/ 32 h 100"/>
                  <a:gd name="T32" fmla="*/ 88 w 93"/>
                  <a:gd name="T33"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00">
                    <a:moveTo>
                      <a:pt x="46" y="23"/>
                    </a:moveTo>
                    <a:lnTo>
                      <a:pt x="46" y="23"/>
                    </a:lnTo>
                    <a:cubicBezTo>
                      <a:pt x="34" y="26"/>
                      <a:pt x="20" y="39"/>
                      <a:pt x="19" y="53"/>
                    </a:cubicBezTo>
                    <a:cubicBezTo>
                      <a:pt x="21" y="61"/>
                      <a:pt x="24" y="69"/>
                      <a:pt x="32" y="72"/>
                    </a:cubicBezTo>
                    <a:cubicBezTo>
                      <a:pt x="44" y="76"/>
                      <a:pt x="54" y="69"/>
                      <a:pt x="63" y="61"/>
                    </a:cubicBezTo>
                    <a:cubicBezTo>
                      <a:pt x="70" y="55"/>
                      <a:pt x="71" y="45"/>
                      <a:pt x="70" y="37"/>
                    </a:cubicBezTo>
                    <a:cubicBezTo>
                      <a:pt x="67" y="26"/>
                      <a:pt x="56" y="21"/>
                      <a:pt x="46" y="23"/>
                    </a:cubicBezTo>
                    <a:lnTo>
                      <a:pt x="46" y="23"/>
                    </a:lnTo>
                    <a:close/>
                    <a:moveTo>
                      <a:pt x="88" y="32"/>
                    </a:moveTo>
                    <a:lnTo>
                      <a:pt x="88" y="32"/>
                    </a:lnTo>
                    <a:cubicBezTo>
                      <a:pt x="93" y="50"/>
                      <a:pt x="88" y="69"/>
                      <a:pt x="74" y="81"/>
                    </a:cubicBezTo>
                    <a:cubicBezTo>
                      <a:pt x="61" y="92"/>
                      <a:pt x="42" y="100"/>
                      <a:pt x="26" y="91"/>
                    </a:cubicBezTo>
                    <a:cubicBezTo>
                      <a:pt x="12" y="81"/>
                      <a:pt x="0" y="65"/>
                      <a:pt x="1" y="47"/>
                    </a:cubicBezTo>
                    <a:cubicBezTo>
                      <a:pt x="2" y="28"/>
                      <a:pt x="16" y="13"/>
                      <a:pt x="32" y="5"/>
                    </a:cubicBezTo>
                    <a:cubicBezTo>
                      <a:pt x="42" y="0"/>
                      <a:pt x="52" y="1"/>
                      <a:pt x="63" y="4"/>
                    </a:cubicBezTo>
                    <a:cubicBezTo>
                      <a:pt x="74" y="10"/>
                      <a:pt x="82" y="20"/>
                      <a:pt x="88" y="32"/>
                    </a:cubicBezTo>
                    <a:lnTo>
                      <a:pt x="88"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32"/>
              <p:cNvSpPr>
                <a:spLocks/>
              </p:cNvSpPr>
              <p:nvPr/>
            </p:nvSpPr>
            <p:spPr bwMode="auto">
              <a:xfrm>
                <a:off x="7316" y="737"/>
                <a:ext cx="60" cy="60"/>
              </a:xfrm>
              <a:custGeom>
                <a:avLst/>
                <a:gdLst>
                  <a:gd name="T0" fmla="*/ 105 w 110"/>
                  <a:gd name="T1" fmla="*/ 57 h 111"/>
                  <a:gd name="T2" fmla="*/ 105 w 110"/>
                  <a:gd name="T3" fmla="*/ 57 h 111"/>
                  <a:gd name="T4" fmla="*/ 97 w 110"/>
                  <a:gd name="T5" fmla="*/ 73 h 111"/>
                  <a:gd name="T6" fmla="*/ 38 w 110"/>
                  <a:gd name="T7" fmla="*/ 62 h 111"/>
                  <a:gd name="T8" fmla="*/ 63 w 110"/>
                  <a:gd name="T9" fmla="*/ 111 h 111"/>
                  <a:gd name="T10" fmla="*/ 56 w 110"/>
                  <a:gd name="T11" fmla="*/ 110 h 111"/>
                  <a:gd name="T12" fmla="*/ 3 w 110"/>
                  <a:gd name="T13" fmla="*/ 56 h 111"/>
                  <a:gd name="T14" fmla="*/ 8 w 110"/>
                  <a:gd name="T15" fmla="*/ 39 h 111"/>
                  <a:gd name="T16" fmla="*/ 70 w 110"/>
                  <a:gd name="T17" fmla="*/ 49 h 111"/>
                  <a:gd name="T18" fmla="*/ 38 w 110"/>
                  <a:gd name="T19" fmla="*/ 12 h 111"/>
                  <a:gd name="T20" fmla="*/ 46 w 110"/>
                  <a:gd name="T21" fmla="*/ 0 h 111"/>
                  <a:gd name="T22" fmla="*/ 54 w 110"/>
                  <a:gd name="T23" fmla="*/ 2 h 111"/>
                  <a:gd name="T24" fmla="*/ 105 w 110"/>
                  <a:gd name="T25" fmla="*/ 57 h 111"/>
                  <a:gd name="T26" fmla="*/ 105 w 110"/>
                  <a:gd name="T27" fmla="*/ 5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11">
                    <a:moveTo>
                      <a:pt x="105" y="57"/>
                    </a:moveTo>
                    <a:lnTo>
                      <a:pt x="105" y="57"/>
                    </a:lnTo>
                    <a:cubicBezTo>
                      <a:pt x="110" y="64"/>
                      <a:pt x="102" y="71"/>
                      <a:pt x="97" y="73"/>
                    </a:cubicBezTo>
                    <a:cubicBezTo>
                      <a:pt x="97" y="73"/>
                      <a:pt x="38" y="62"/>
                      <a:pt x="38" y="62"/>
                    </a:cubicBezTo>
                    <a:cubicBezTo>
                      <a:pt x="43" y="80"/>
                      <a:pt x="84" y="92"/>
                      <a:pt x="63" y="111"/>
                    </a:cubicBezTo>
                    <a:cubicBezTo>
                      <a:pt x="63" y="111"/>
                      <a:pt x="56" y="110"/>
                      <a:pt x="56" y="110"/>
                    </a:cubicBezTo>
                    <a:cubicBezTo>
                      <a:pt x="56" y="110"/>
                      <a:pt x="3" y="56"/>
                      <a:pt x="3" y="56"/>
                    </a:cubicBezTo>
                    <a:cubicBezTo>
                      <a:pt x="0" y="49"/>
                      <a:pt x="3" y="42"/>
                      <a:pt x="8" y="39"/>
                    </a:cubicBezTo>
                    <a:cubicBezTo>
                      <a:pt x="29" y="39"/>
                      <a:pt x="49" y="48"/>
                      <a:pt x="70" y="49"/>
                    </a:cubicBezTo>
                    <a:cubicBezTo>
                      <a:pt x="70" y="49"/>
                      <a:pt x="38" y="12"/>
                      <a:pt x="38" y="12"/>
                    </a:cubicBezTo>
                    <a:cubicBezTo>
                      <a:pt x="37" y="7"/>
                      <a:pt x="41" y="2"/>
                      <a:pt x="46" y="0"/>
                    </a:cubicBezTo>
                    <a:cubicBezTo>
                      <a:pt x="46" y="0"/>
                      <a:pt x="54" y="2"/>
                      <a:pt x="54" y="2"/>
                    </a:cubicBezTo>
                    <a:cubicBezTo>
                      <a:pt x="54" y="2"/>
                      <a:pt x="105" y="57"/>
                      <a:pt x="105" y="57"/>
                    </a:cubicBezTo>
                    <a:lnTo>
                      <a:pt x="105"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33"/>
              <p:cNvSpPr>
                <a:spLocks/>
              </p:cNvSpPr>
              <p:nvPr/>
            </p:nvSpPr>
            <p:spPr bwMode="auto">
              <a:xfrm>
                <a:off x="6906" y="742"/>
                <a:ext cx="53" cy="41"/>
              </a:xfrm>
              <a:custGeom>
                <a:avLst/>
                <a:gdLst>
                  <a:gd name="T0" fmla="*/ 98 w 99"/>
                  <a:gd name="T1" fmla="*/ 40 h 76"/>
                  <a:gd name="T2" fmla="*/ 98 w 99"/>
                  <a:gd name="T3" fmla="*/ 40 h 76"/>
                  <a:gd name="T4" fmla="*/ 92 w 99"/>
                  <a:gd name="T5" fmla="*/ 50 h 76"/>
                  <a:gd name="T6" fmla="*/ 62 w 99"/>
                  <a:gd name="T7" fmla="*/ 24 h 76"/>
                  <a:gd name="T8" fmla="*/ 50 w 99"/>
                  <a:gd name="T9" fmla="*/ 35 h 76"/>
                  <a:gd name="T10" fmla="*/ 69 w 99"/>
                  <a:gd name="T11" fmla="*/ 68 h 76"/>
                  <a:gd name="T12" fmla="*/ 57 w 99"/>
                  <a:gd name="T13" fmla="*/ 68 h 76"/>
                  <a:gd name="T14" fmla="*/ 38 w 99"/>
                  <a:gd name="T15" fmla="*/ 49 h 76"/>
                  <a:gd name="T16" fmla="*/ 5 w 99"/>
                  <a:gd name="T17" fmla="*/ 70 h 76"/>
                  <a:gd name="T18" fmla="*/ 4 w 99"/>
                  <a:gd name="T19" fmla="*/ 52 h 76"/>
                  <a:gd name="T20" fmla="*/ 58 w 99"/>
                  <a:gd name="T21" fmla="*/ 0 h 76"/>
                  <a:gd name="T22" fmla="*/ 98 w 99"/>
                  <a:gd name="T23" fmla="*/ 40 h 76"/>
                  <a:gd name="T24" fmla="*/ 98 w 99"/>
                  <a:gd name="T25"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76">
                    <a:moveTo>
                      <a:pt x="98" y="40"/>
                    </a:moveTo>
                    <a:lnTo>
                      <a:pt x="98" y="40"/>
                    </a:lnTo>
                    <a:cubicBezTo>
                      <a:pt x="99" y="44"/>
                      <a:pt x="96" y="48"/>
                      <a:pt x="92" y="50"/>
                    </a:cubicBezTo>
                    <a:cubicBezTo>
                      <a:pt x="80" y="47"/>
                      <a:pt x="72" y="32"/>
                      <a:pt x="62" y="24"/>
                    </a:cubicBezTo>
                    <a:cubicBezTo>
                      <a:pt x="57" y="25"/>
                      <a:pt x="54" y="31"/>
                      <a:pt x="50" y="35"/>
                    </a:cubicBezTo>
                    <a:cubicBezTo>
                      <a:pt x="54" y="47"/>
                      <a:pt x="74" y="53"/>
                      <a:pt x="69" y="68"/>
                    </a:cubicBezTo>
                    <a:cubicBezTo>
                      <a:pt x="66" y="70"/>
                      <a:pt x="61" y="73"/>
                      <a:pt x="57" y="68"/>
                    </a:cubicBezTo>
                    <a:cubicBezTo>
                      <a:pt x="57" y="68"/>
                      <a:pt x="38" y="49"/>
                      <a:pt x="38" y="49"/>
                    </a:cubicBezTo>
                    <a:cubicBezTo>
                      <a:pt x="26" y="53"/>
                      <a:pt x="20" y="76"/>
                      <a:pt x="5" y="70"/>
                    </a:cubicBezTo>
                    <a:cubicBezTo>
                      <a:pt x="1" y="65"/>
                      <a:pt x="0" y="58"/>
                      <a:pt x="4" y="52"/>
                    </a:cubicBezTo>
                    <a:cubicBezTo>
                      <a:pt x="23" y="36"/>
                      <a:pt x="39" y="14"/>
                      <a:pt x="58" y="0"/>
                    </a:cubicBezTo>
                    <a:cubicBezTo>
                      <a:pt x="73" y="8"/>
                      <a:pt x="87" y="26"/>
                      <a:pt x="98" y="40"/>
                    </a:cubicBezTo>
                    <a:lnTo>
                      <a:pt x="98"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34"/>
              <p:cNvSpPr>
                <a:spLocks/>
              </p:cNvSpPr>
              <p:nvPr/>
            </p:nvSpPr>
            <p:spPr bwMode="auto">
              <a:xfrm>
                <a:off x="7305" y="769"/>
                <a:ext cx="37" cy="41"/>
              </a:xfrm>
              <a:custGeom>
                <a:avLst/>
                <a:gdLst>
                  <a:gd name="T0" fmla="*/ 65 w 68"/>
                  <a:gd name="T1" fmla="*/ 62 h 76"/>
                  <a:gd name="T2" fmla="*/ 65 w 68"/>
                  <a:gd name="T3" fmla="*/ 62 h 76"/>
                  <a:gd name="T4" fmla="*/ 56 w 68"/>
                  <a:gd name="T5" fmla="*/ 76 h 76"/>
                  <a:gd name="T6" fmla="*/ 50 w 68"/>
                  <a:gd name="T7" fmla="*/ 74 h 76"/>
                  <a:gd name="T8" fmla="*/ 1 w 68"/>
                  <a:gd name="T9" fmla="*/ 14 h 76"/>
                  <a:gd name="T10" fmla="*/ 8 w 68"/>
                  <a:gd name="T11" fmla="*/ 0 h 76"/>
                  <a:gd name="T12" fmla="*/ 17 w 68"/>
                  <a:gd name="T13" fmla="*/ 2 h 76"/>
                  <a:gd name="T14" fmla="*/ 65 w 68"/>
                  <a:gd name="T15" fmla="*/ 62 h 76"/>
                  <a:gd name="T16" fmla="*/ 65 w 68"/>
                  <a:gd name="T17"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65" y="62"/>
                    </a:moveTo>
                    <a:lnTo>
                      <a:pt x="65" y="62"/>
                    </a:lnTo>
                    <a:cubicBezTo>
                      <a:pt x="68" y="69"/>
                      <a:pt x="61" y="76"/>
                      <a:pt x="56" y="76"/>
                    </a:cubicBezTo>
                    <a:cubicBezTo>
                      <a:pt x="56" y="76"/>
                      <a:pt x="50" y="74"/>
                      <a:pt x="50" y="74"/>
                    </a:cubicBezTo>
                    <a:cubicBezTo>
                      <a:pt x="50" y="74"/>
                      <a:pt x="1" y="14"/>
                      <a:pt x="1" y="14"/>
                    </a:cubicBezTo>
                    <a:cubicBezTo>
                      <a:pt x="0" y="9"/>
                      <a:pt x="2" y="1"/>
                      <a:pt x="8" y="0"/>
                    </a:cubicBezTo>
                    <a:cubicBezTo>
                      <a:pt x="8" y="0"/>
                      <a:pt x="17" y="2"/>
                      <a:pt x="17" y="2"/>
                    </a:cubicBezTo>
                    <a:cubicBezTo>
                      <a:pt x="17" y="2"/>
                      <a:pt x="65" y="62"/>
                      <a:pt x="65" y="62"/>
                    </a:cubicBezTo>
                    <a:lnTo>
                      <a:pt x="65"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35"/>
              <p:cNvSpPr>
                <a:spLocks/>
              </p:cNvSpPr>
              <p:nvPr/>
            </p:nvSpPr>
            <p:spPr bwMode="auto">
              <a:xfrm>
                <a:off x="6947" y="779"/>
                <a:ext cx="46" cy="52"/>
              </a:xfrm>
              <a:custGeom>
                <a:avLst/>
                <a:gdLst>
                  <a:gd name="T0" fmla="*/ 84 w 85"/>
                  <a:gd name="T1" fmla="*/ 29 h 96"/>
                  <a:gd name="T2" fmla="*/ 84 w 85"/>
                  <a:gd name="T3" fmla="*/ 29 h 96"/>
                  <a:gd name="T4" fmla="*/ 77 w 85"/>
                  <a:gd name="T5" fmla="*/ 51 h 96"/>
                  <a:gd name="T6" fmla="*/ 66 w 85"/>
                  <a:gd name="T7" fmla="*/ 46 h 96"/>
                  <a:gd name="T8" fmla="*/ 55 w 85"/>
                  <a:gd name="T9" fmla="*/ 18 h 96"/>
                  <a:gd name="T10" fmla="*/ 44 w 85"/>
                  <a:gd name="T11" fmla="*/ 21 h 96"/>
                  <a:gd name="T12" fmla="*/ 57 w 85"/>
                  <a:gd name="T13" fmla="*/ 87 h 96"/>
                  <a:gd name="T14" fmla="*/ 28 w 85"/>
                  <a:gd name="T15" fmla="*/ 91 h 96"/>
                  <a:gd name="T16" fmla="*/ 3 w 85"/>
                  <a:gd name="T17" fmla="*/ 66 h 96"/>
                  <a:gd name="T18" fmla="*/ 4 w 85"/>
                  <a:gd name="T19" fmla="*/ 42 h 96"/>
                  <a:gd name="T20" fmla="*/ 17 w 85"/>
                  <a:gd name="T21" fmla="*/ 38 h 96"/>
                  <a:gd name="T22" fmla="*/ 33 w 85"/>
                  <a:gd name="T23" fmla="*/ 75 h 96"/>
                  <a:gd name="T24" fmla="*/ 46 w 85"/>
                  <a:gd name="T25" fmla="*/ 68 h 96"/>
                  <a:gd name="T26" fmla="*/ 28 w 85"/>
                  <a:gd name="T27" fmla="*/ 11 h 96"/>
                  <a:gd name="T28" fmla="*/ 45 w 85"/>
                  <a:gd name="T29" fmla="*/ 0 h 96"/>
                  <a:gd name="T30" fmla="*/ 84 w 85"/>
                  <a:gd name="T31" fmla="*/ 29 h 96"/>
                  <a:gd name="T32" fmla="*/ 84 w 85"/>
                  <a:gd name="T3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6">
                    <a:moveTo>
                      <a:pt x="84" y="29"/>
                    </a:moveTo>
                    <a:lnTo>
                      <a:pt x="84" y="29"/>
                    </a:lnTo>
                    <a:cubicBezTo>
                      <a:pt x="85" y="37"/>
                      <a:pt x="84" y="47"/>
                      <a:pt x="77" y="51"/>
                    </a:cubicBezTo>
                    <a:cubicBezTo>
                      <a:pt x="73" y="51"/>
                      <a:pt x="68" y="51"/>
                      <a:pt x="66" y="46"/>
                    </a:cubicBezTo>
                    <a:cubicBezTo>
                      <a:pt x="66" y="36"/>
                      <a:pt x="67" y="23"/>
                      <a:pt x="55" y="18"/>
                    </a:cubicBezTo>
                    <a:cubicBezTo>
                      <a:pt x="50" y="18"/>
                      <a:pt x="47" y="16"/>
                      <a:pt x="44" y="21"/>
                    </a:cubicBezTo>
                    <a:cubicBezTo>
                      <a:pt x="49" y="43"/>
                      <a:pt x="81" y="63"/>
                      <a:pt x="57" y="87"/>
                    </a:cubicBezTo>
                    <a:cubicBezTo>
                      <a:pt x="50" y="93"/>
                      <a:pt x="38" y="96"/>
                      <a:pt x="28" y="91"/>
                    </a:cubicBezTo>
                    <a:cubicBezTo>
                      <a:pt x="19" y="87"/>
                      <a:pt x="7" y="77"/>
                      <a:pt x="3" y="66"/>
                    </a:cubicBezTo>
                    <a:cubicBezTo>
                      <a:pt x="1" y="57"/>
                      <a:pt x="0" y="50"/>
                      <a:pt x="4" y="42"/>
                    </a:cubicBezTo>
                    <a:cubicBezTo>
                      <a:pt x="6" y="37"/>
                      <a:pt x="13" y="36"/>
                      <a:pt x="17" y="38"/>
                    </a:cubicBezTo>
                    <a:cubicBezTo>
                      <a:pt x="25" y="49"/>
                      <a:pt x="12" y="71"/>
                      <a:pt x="33" y="75"/>
                    </a:cubicBezTo>
                    <a:cubicBezTo>
                      <a:pt x="38" y="76"/>
                      <a:pt x="44" y="74"/>
                      <a:pt x="46" y="68"/>
                    </a:cubicBezTo>
                    <a:cubicBezTo>
                      <a:pt x="42" y="49"/>
                      <a:pt x="16" y="34"/>
                      <a:pt x="28" y="11"/>
                    </a:cubicBezTo>
                    <a:cubicBezTo>
                      <a:pt x="31" y="4"/>
                      <a:pt x="38" y="1"/>
                      <a:pt x="45" y="0"/>
                    </a:cubicBezTo>
                    <a:cubicBezTo>
                      <a:pt x="62" y="1"/>
                      <a:pt x="79" y="12"/>
                      <a:pt x="84" y="29"/>
                    </a:cubicBezTo>
                    <a:lnTo>
                      <a:pt x="84"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36"/>
              <p:cNvSpPr>
                <a:spLocks/>
              </p:cNvSpPr>
              <p:nvPr/>
            </p:nvSpPr>
            <p:spPr bwMode="auto">
              <a:xfrm>
                <a:off x="7275" y="781"/>
                <a:ext cx="48" cy="53"/>
              </a:xfrm>
              <a:custGeom>
                <a:avLst/>
                <a:gdLst>
                  <a:gd name="T0" fmla="*/ 67 w 89"/>
                  <a:gd name="T1" fmla="*/ 17 h 99"/>
                  <a:gd name="T2" fmla="*/ 67 w 89"/>
                  <a:gd name="T3" fmla="*/ 17 h 99"/>
                  <a:gd name="T4" fmla="*/ 62 w 89"/>
                  <a:gd name="T5" fmla="*/ 28 h 99"/>
                  <a:gd name="T6" fmla="*/ 31 w 89"/>
                  <a:gd name="T7" fmla="*/ 26 h 99"/>
                  <a:gd name="T8" fmla="*/ 24 w 89"/>
                  <a:gd name="T9" fmla="*/ 52 h 99"/>
                  <a:gd name="T10" fmla="*/ 47 w 89"/>
                  <a:gd name="T11" fmla="*/ 78 h 99"/>
                  <a:gd name="T12" fmla="*/ 70 w 89"/>
                  <a:gd name="T13" fmla="*/ 65 h 99"/>
                  <a:gd name="T14" fmla="*/ 75 w 89"/>
                  <a:gd name="T15" fmla="*/ 38 h 99"/>
                  <a:gd name="T16" fmla="*/ 88 w 89"/>
                  <a:gd name="T17" fmla="*/ 50 h 99"/>
                  <a:gd name="T18" fmla="*/ 80 w 89"/>
                  <a:gd name="T19" fmla="*/ 82 h 99"/>
                  <a:gd name="T20" fmla="*/ 46 w 89"/>
                  <a:gd name="T21" fmla="*/ 97 h 99"/>
                  <a:gd name="T22" fmla="*/ 7 w 89"/>
                  <a:gd name="T23" fmla="*/ 63 h 99"/>
                  <a:gd name="T24" fmla="*/ 16 w 89"/>
                  <a:gd name="T25" fmla="*/ 17 h 99"/>
                  <a:gd name="T26" fmla="*/ 58 w 89"/>
                  <a:gd name="T27" fmla="*/ 7 h 99"/>
                  <a:gd name="T28" fmla="*/ 67 w 89"/>
                  <a:gd name="T29" fmla="*/ 17 h 99"/>
                  <a:gd name="T30" fmla="*/ 67 w 89"/>
                  <a:gd name="T31" fmla="*/ 1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99">
                    <a:moveTo>
                      <a:pt x="67" y="17"/>
                    </a:moveTo>
                    <a:lnTo>
                      <a:pt x="67" y="17"/>
                    </a:lnTo>
                    <a:cubicBezTo>
                      <a:pt x="69" y="22"/>
                      <a:pt x="65" y="25"/>
                      <a:pt x="62" y="28"/>
                    </a:cubicBezTo>
                    <a:cubicBezTo>
                      <a:pt x="52" y="29"/>
                      <a:pt x="42" y="17"/>
                      <a:pt x="31" y="26"/>
                    </a:cubicBezTo>
                    <a:cubicBezTo>
                      <a:pt x="23" y="32"/>
                      <a:pt x="22" y="43"/>
                      <a:pt x="24" y="52"/>
                    </a:cubicBezTo>
                    <a:cubicBezTo>
                      <a:pt x="30" y="62"/>
                      <a:pt x="35" y="75"/>
                      <a:pt x="47" y="78"/>
                    </a:cubicBezTo>
                    <a:cubicBezTo>
                      <a:pt x="56" y="79"/>
                      <a:pt x="66" y="75"/>
                      <a:pt x="70" y="65"/>
                    </a:cubicBezTo>
                    <a:cubicBezTo>
                      <a:pt x="75" y="56"/>
                      <a:pt x="61" y="43"/>
                      <a:pt x="75" y="38"/>
                    </a:cubicBezTo>
                    <a:cubicBezTo>
                      <a:pt x="83" y="37"/>
                      <a:pt x="86" y="44"/>
                      <a:pt x="88" y="50"/>
                    </a:cubicBezTo>
                    <a:cubicBezTo>
                      <a:pt x="89" y="62"/>
                      <a:pt x="87" y="73"/>
                      <a:pt x="80" y="82"/>
                    </a:cubicBezTo>
                    <a:cubicBezTo>
                      <a:pt x="70" y="91"/>
                      <a:pt x="60" y="99"/>
                      <a:pt x="46" y="97"/>
                    </a:cubicBezTo>
                    <a:cubicBezTo>
                      <a:pt x="27" y="96"/>
                      <a:pt x="14" y="80"/>
                      <a:pt x="7" y="63"/>
                    </a:cubicBezTo>
                    <a:cubicBezTo>
                      <a:pt x="0" y="47"/>
                      <a:pt x="5" y="29"/>
                      <a:pt x="16" y="17"/>
                    </a:cubicBezTo>
                    <a:cubicBezTo>
                      <a:pt x="27" y="6"/>
                      <a:pt x="44" y="0"/>
                      <a:pt x="58" y="7"/>
                    </a:cubicBezTo>
                    <a:cubicBezTo>
                      <a:pt x="62" y="9"/>
                      <a:pt x="66" y="13"/>
                      <a:pt x="67" y="17"/>
                    </a:cubicBezTo>
                    <a:lnTo>
                      <a:pt x="67" y="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37"/>
              <p:cNvSpPr>
                <a:spLocks/>
              </p:cNvSpPr>
              <p:nvPr/>
            </p:nvSpPr>
            <p:spPr bwMode="auto">
              <a:xfrm>
                <a:off x="6979" y="796"/>
                <a:ext cx="30" cy="57"/>
              </a:xfrm>
              <a:custGeom>
                <a:avLst/>
                <a:gdLst>
                  <a:gd name="T0" fmla="*/ 52 w 57"/>
                  <a:gd name="T1" fmla="*/ 8 h 106"/>
                  <a:gd name="T2" fmla="*/ 52 w 57"/>
                  <a:gd name="T3" fmla="*/ 8 h 106"/>
                  <a:gd name="T4" fmla="*/ 51 w 57"/>
                  <a:gd name="T5" fmla="*/ 19 h 106"/>
                  <a:gd name="T6" fmla="*/ 23 w 57"/>
                  <a:gd name="T7" fmla="*/ 71 h 106"/>
                  <a:gd name="T8" fmla="*/ 56 w 57"/>
                  <a:gd name="T9" fmla="*/ 95 h 106"/>
                  <a:gd name="T10" fmla="*/ 51 w 57"/>
                  <a:gd name="T11" fmla="*/ 106 h 106"/>
                  <a:gd name="T12" fmla="*/ 0 w 57"/>
                  <a:gd name="T13" fmla="*/ 76 h 106"/>
                  <a:gd name="T14" fmla="*/ 33 w 57"/>
                  <a:gd name="T15" fmla="*/ 8 h 106"/>
                  <a:gd name="T16" fmla="*/ 52 w 57"/>
                  <a:gd name="T17" fmla="*/ 8 h 106"/>
                  <a:gd name="T18" fmla="*/ 52 w 57"/>
                  <a:gd name="T19"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06">
                    <a:moveTo>
                      <a:pt x="52" y="8"/>
                    </a:moveTo>
                    <a:lnTo>
                      <a:pt x="52" y="8"/>
                    </a:lnTo>
                    <a:cubicBezTo>
                      <a:pt x="52" y="8"/>
                      <a:pt x="51" y="19"/>
                      <a:pt x="51" y="19"/>
                    </a:cubicBezTo>
                    <a:cubicBezTo>
                      <a:pt x="51" y="19"/>
                      <a:pt x="23" y="71"/>
                      <a:pt x="23" y="71"/>
                    </a:cubicBezTo>
                    <a:cubicBezTo>
                      <a:pt x="33" y="81"/>
                      <a:pt x="47" y="85"/>
                      <a:pt x="56" y="95"/>
                    </a:cubicBezTo>
                    <a:cubicBezTo>
                      <a:pt x="57" y="100"/>
                      <a:pt x="55" y="105"/>
                      <a:pt x="51" y="106"/>
                    </a:cubicBezTo>
                    <a:cubicBezTo>
                      <a:pt x="32" y="102"/>
                      <a:pt x="15" y="91"/>
                      <a:pt x="0" y="76"/>
                    </a:cubicBezTo>
                    <a:cubicBezTo>
                      <a:pt x="8" y="52"/>
                      <a:pt x="23" y="31"/>
                      <a:pt x="33" y="8"/>
                    </a:cubicBezTo>
                    <a:cubicBezTo>
                      <a:pt x="38" y="0"/>
                      <a:pt x="49" y="0"/>
                      <a:pt x="52" y="8"/>
                    </a:cubicBezTo>
                    <a:lnTo>
                      <a:pt x="52"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38"/>
              <p:cNvSpPr>
                <a:spLocks/>
              </p:cNvSpPr>
              <p:nvPr/>
            </p:nvSpPr>
            <p:spPr bwMode="auto">
              <a:xfrm>
                <a:off x="7260" y="801"/>
                <a:ext cx="28" cy="48"/>
              </a:xfrm>
              <a:custGeom>
                <a:avLst/>
                <a:gdLst>
                  <a:gd name="T0" fmla="*/ 14 w 51"/>
                  <a:gd name="T1" fmla="*/ 2 h 89"/>
                  <a:gd name="T2" fmla="*/ 14 w 51"/>
                  <a:gd name="T3" fmla="*/ 2 h 89"/>
                  <a:gd name="T4" fmla="*/ 49 w 51"/>
                  <a:gd name="T5" fmla="*/ 73 h 89"/>
                  <a:gd name="T6" fmla="*/ 43 w 51"/>
                  <a:gd name="T7" fmla="*/ 86 h 89"/>
                  <a:gd name="T8" fmla="*/ 24 w 51"/>
                  <a:gd name="T9" fmla="*/ 68 h 89"/>
                  <a:gd name="T10" fmla="*/ 0 w 51"/>
                  <a:gd name="T11" fmla="*/ 7 h 89"/>
                  <a:gd name="T12" fmla="*/ 14 w 51"/>
                  <a:gd name="T13" fmla="*/ 2 h 89"/>
                  <a:gd name="T14" fmla="*/ 14 w 51"/>
                  <a:gd name="T15" fmla="*/ 2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89">
                    <a:moveTo>
                      <a:pt x="14" y="2"/>
                    </a:moveTo>
                    <a:lnTo>
                      <a:pt x="14" y="2"/>
                    </a:lnTo>
                    <a:cubicBezTo>
                      <a:pt x="28" y="25"/>
                      <a:pt x="38" y="50"/>
                      <a:pt x="49" y="73"/>
                    </a:cubicBezTo>
                    <a:cubicBezTo>
                      <a:pt x="51" y="79"/>
                      <a:pt x="48" y="84"/>
                      <a:pt x="43" y="86"/>
                    </a:cubicBezTo>
                    <a:cubicBezTo>
                      <a:pt x="31" y="89"/>
                      <a:pt x="29" y="75"/>
                      <a:pt x="24" y="68"/>
                    </a:cubicBezTo>
                    <a:cubicBezTo>
                      <a:pt x="18" y="47"/>
                      <a:pt x="1" y="29"/>
                      <a:pt x="0" y="7"/>
                    </a:cubicBezTo>
                    <a:cubicBezTo>
                      <a:pt x="3" y="1"/>
                      <a:pt x="9" y="0"/>
                      <a:pt x="14" y="2"/>
                    </a:cubicBezTo>
                    <a:lnTo>
                      <a:pt x="14"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39"/>
              <p:cNvSpPr>
                <a:spLocks/>
              </p:cNvSpPr>
              <p:nvPr/>
            </p:nvSpPr>
            <p:spPr bwMode="auto">
              <a:xfrm>
                <a:off x="7011" y="811"/>
                <a:ext cx="82" cy="68"/>
              </a:xfrm>
              <a:custGeom>
                <a:avLst/>
                <a:gdLst>
                  <a:gd name="T0" fmla="*/ 85 w 152"/>
                  <a:gd name="T1" fmla="*/ 24 h 125"/>
                  <a:gd name="T2" fmla="*/ 85 w 152"/>
                  <a:gd name="T3" fmla="*/ 24 h 125"/>
                  <a:gd name="T4" fmla="*/ 88 w 152"/>
                  <a:gd name="T5" fmla="*/ 30 h 125"/>
                  <a:gd name="T6" fmla="*/ 94 w 152"/>
                  <a:gd name="T7" fmla="*/ 26 h 125"/>
                  <a:gd name="T8" fmla="*/ 147 w 152"/>
                  <a:gd name="T9" fmla="*/ 38 h 125"/>
                  <a:gd name="T10" fmla="*/ 150 w 152"/>
                  <a:gd name="T11" fmla="*/ 51 h 125"/>
                  <a:gd name="T12" fmla="*/ 146 w 152"/>
                  <a:gd name="T13" fmla="*/ 54 h 125"/>
                  <a:gd name="T14" fmla="*/ 107 w 152"/>
                  <a:gd name="T15" fmla="*/ 46 h 125"/>
                  <a:gd name="T16" fmla="*/ 102 w 152"/>
                  <a:gd name="T17" fmla="*/ 62 h 125"/>
                  <a:gd name="T18" fmla="*/ 141 w 152"/>
                  <a:gd name="T19" fmla="*/ 76 h 125"/>
                  <a:gd name="T20" fmla="*/ 136 w 152"/>
                  <a:gd name="T21" fmla="*/ 87 h 125"/>
                  <a:gd name="T22" fmla="*/ 99 w 152"/>
                  <a:gd name="T23" fmla="*/ 79 h 125"/>
                  <a:gd name="T24" fmla="*/ 93 w 152"/>
                  <a:gd name="T25" fmla="*/ 98 h 125"/>
                  <a:gd name="T26" fmla="*/ 136 w 152"/>
                  <a:gd name="T27" fmla="*/ 113 h 125"/>
                  <a:gd name="T28" fmla="*/ 133 w 152"/>
                  <a:gd name="T29" fmla="*/ 125 h 125"/>
                  <a:gd name="T30" fmla="*/ 76 w 152"/>
                  <a:gd name="T31" fmla="*/ 112 h 125"/>
                  <a:gd name="T32" fmla="*/ 78 w 152"/>
                  <a:gd name="T33" fmla="*/ 76 h 125"/>
                  <a:gd name="T34" fmla="*/ 86 w 152"/>
                  <a:gd name="T35" fmla="*/ 35 h 125"/>
                  <a:gd name="T36" fmla="*/ 41 w 152"/>
                  <a:gd name="T37" fmla="*/ 24 h 125"/>
                  <a:gd name="T38" fmla="*/ 35 w 152"/>
                  <a:gd name="T39" fmla="*/ 38 h 125"/>
                  <a:gd name="T40" fmla="*/ 72 w 152"/>
                  <a:gd name="T41" fmla="*/ 57 h 125"/>
                  <a:gd name="T42" fmla="*/ 67 w 152"/>
                  <a:gd name="T43" fmla="*/ 68 h 125"/>
                  <a:gd name="T44" fmla="*/ 30 w 152"/>
                  <a:gd name="T45" fmla="*/ 55 h 125"/>
                  <a:gd name="T46" fmla="*/ 23 w 152"/>
                  <a:gd name="T47" fmla="*/ 75 h 125"/>
                  <a:gd name="T48" fmla="*/ 63 w 152"/>
                  <a:gd name="T49" fmla="*/ 95 h 125"/>
                  <a:gd name="T50" fmla="*/ 56 w 152"/>
                  <a:gd name="T51" fmla="*/ 107 h 125"/>
                  <a:gd name="T52" fmla="*/ 5 w 152"/>
                  <a:gd name="T53" fmla="*/ 87 h 125"/>
                  <a:gd name="T54" fmla="*/ 0 w 152"/>
                  <a:gd name="T55" fmla="*/ 79 h 125"/>
                  <a:gd name="T56" fmla="*/ 26 w 152"/>
                  <a:gd name="T57" fmla="*/ 6 h 125"/>
                  <a:gd name="T58" fmla="*/ 44 w 152"/>
                  <a:gd name="T59" fmla="*/ 5 h 125"/>
                  <a:gd name="T60" fmla="*/ 85 w 152"/>
                  <a:gd name="T61" fmla="*/ 24 h 125"/>
                  <a:gd name="T62" fmla="*/ 85 w 152"/>
                  <a:gd name="T63" fmla="*/ 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25">
                    <a:moveTo>
                      <a:pt x="85" y="24"/>
                    </a:moveTo>
                    <a:lnTo>
                      <a:pt x="85" y="24"/>
                    </a:lnTo>
                    <a:cubicBezTo>
                      <a:pt x="85" y="24"/>
                      <a:pt x="88" y="30"/>
                      <a:pt x="88" y="30"/>
                    </a:cubicBezTo>
                    <a:cubicBezTo>
                      <a:pt x="88" y="30"/>
                      <a:pt x="94" y="26"/>
                      <a:pt x="94" y="26"/>
                    </a:cubicBezTo>
                    <a:cubicBezTo>
                      <a:pt x="94" y="26"/>
                      <a:pt x="147" y="38"/>
                      <a:pt x="147" y="38"/>
                    </a:cubicBezTo>
                    <a:cubicBezTo>
                      <a:pt x="152" y="41"/>
                      <a:pt x="152" y="47"/>
                      <a:pt x="150" y="51"/>
                    </a:cubicBezTo>
                    <a:cubicBezTo>
                      <a:pt x="150" y="51"/>
                      <a:pt x="146" y="54"/>
                      <a:pt x="146" y="54"/>
                    </a:cubicBezTo>
                    <a:cubicBezTo>
                      <a:pt x="146" y="54"/>
                      <a:pt x="107" y="46"/>
                      <a:pt x="107" y="46"/>
                    </a:cubicBezTo>
                    <a:cubicBezTo>
                      <a:pt x="104" y="49"/>
                      <a:pt x="102" y="56"/>
                      <a:pt x="102" y="62"/>
                    </a:cubicBezTo>
                    <a:cubicBezTo>
                      <a:pt x="114" y="68"/>
                      <a:pt x="130" y="67"/>
                      <a:pt x="141" y="76"/>
                    </a:cubicBezTo>
                    <a:cubicBezTo>
                      <a:pt x="142" y="81"/>
                      <a:pt x="139" y="85"/>
                      <a:pt x="136" y="87"/>
                    </a:cubicBezTo>
                    <a:cubicBezTo>
                      <a:pt x="136" y="87"/>
                      <a:pt x="99" y="79"/>
                      <a:pt x="99" y="79"/>
                    </a:cubicBezTo>
                    <a:cubicBezTo>
                      <a:pt x="94" y="83"/>
                      <a:pt x="96" y="92"/>
                      <a:pt x="93" y="98"/>
                    </a:cubicBezTo>
                    <a:cubicBezTo>
                      <a:pt x="106" y="106"/>
                      <a:pt x="124" y="103"/>
                      <a:pt x="136" y="113"/>
                    </a:cubicBezTo>
                    <a:cubicBezTo>
                      <a:pt x="137" y="118"/>
                      <a:pt x="137" y="123"/>
                      <a:pt x="133" y="125"/>
                    </a:cubicBezTo>
                    <a:cubicBezTo>
                      <a:pt x="113" y="123"/>
                      <a:pt x="94" y="118"/>
                      <a:pt x="76" y="112"/>
                    </a:cubicBezTo>
                    <a:cubicBezTo>
                      <a:pt x="67" y="100"/>
                      <a:pt x="78" y="88"/>
                      <a:pt x="78" y="76"/>
                    </a:cubicBezTo>
                    <a:cubicBezTo>
                      <a:pt x="81" y="62"/>
                      <a:pt x="85" y="48"/>
                      <a:pt x="86" y="35"/>
                    </a:cubicBezTo>
                    <a:cubicBezTo>
                      <a:pt x="71" y="39"/>
                      <a:pt x="56" y="27"/>
                      <a:pt x="41" y="24"/>
                    </a:cubicBezTo>
                    <a:cubicBezTo>
                      <a:pt x="41" y="24"/>
                      <a:pt x="35" y="38"/>
                      <a:pt x="35" y="38"/>
                    </a:cubicBezTo>
                    <a:cubicBezTo>
                      <a:pt x="46" y="46"/>
                      <a:pt x="60" y="48"/>
                      <a:pt x="72" y="57"/>
                    </a:cubicBezTo>
                    <a:cubicBezTo>
                      <a:pt x="72" y="61"/>
                      <a:pt x="72" y="66"/>
                      <a:pt x="67" y="68"/>
                    </a:cubicBezTo>
                    <a:cubicBezTo>
                      <a:pt x="54" y="66"/>
                      <a:pt x="42" y="60"/>
                      <a:pt x="30" y="55"/>
                    </a:cubicBezTo>
                    <a:cubicBezTo>
                      <a:pt x="27" y="62"/>
                      <a:pt x="23" y="68"/>
                      <a:pt x="23" y="75"/>
                    </a:cubicBezTo>
                    <a:cubicBezTo>
                      <a:pt x="36" y="82"/>
                      <a:pt x="52" y="85"/>
                      <a:pt x="63" y="95"/>
                    </a:cubicBezTo>
                    <a:cubicBezTo>
                      <a:pt x="65" y="101"/>
                      <a:pt x="60" y="105"/>
                      <a:pt x="56" y="107"/>
                    </a:cubicBezTo>
                    <a:cubicBezTo>
                      <a:pt x="56" y="107"/>
                      <a:pt x="5" y="87"/>
                      <a:pt x="5" y="87"/>
                    </a:cubicBezTo>
                    <a:cubicBezTo>
                      <a:pt x="5" y="87"/>
                      <a:pt x="0" y="79"/>
                      <a:pt x="0" y="79"/>
                    </a:cubicBezTo>
                    <a:cubicBezTo>
                      <a:pt x="0" y="79"/>
                      <a:pt x="26" y="6"/>
                      <a:pt x="26" y="6"/>
                    </a:cubicBezTo>
                    <a:cubicBezTo>
                      <a:pt x="30" y="0"/>
                      <a:pt x="39" y="3"/>
                      <a:pt x="44" y="5"/>
                    </a:cubicBezTo>
                    <a:cubicBezTo>
                      <a:pt x="44" y="5"/>
                      <a:pt x="85" y="24"/>
                      <a:pt x="85" y="24"/>
                    </a:cubicBezTo>
                    <a:lnTo>
                      <a:pt x="85"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40"/>
              <p:cNvSpPr>
                <a:spLocks noEditPoints="1"/>
              </p:cNvSpPr>
              <p:nvPr/>
            </p:nvSpPr>
            <p:spPr bwMode="auto">
              <a:xfrm>
                <a:off x="7187" y="813"/>
                <a:ext cx="83" cy="64"/>
              </a:xfrm>
              <a:custGeom>
                <a:avLst/>
                <a:gdLst>
                  <a:gd name="T0" fmla="*/ 87 w 154"/>
                  <a:gd name="T1" fmla="*/ 27 h 119"/>
                  <a:gd name="T2" fmla="*/ 87 w 154"/>
                  <a:gd name="T3" fmla="*/ 27 h 119"/>
                  <a:gd name="T4" fmla="*/ 106 w 154"/>
                  <a:gd name="T5" fmla="*/ 78 h 119"/>
                  <a:gd name="T6" fmla="*/ 126 w 154"/>
                  <a:gd name="T7" fmla="*/ 65 h 119"/>
                  <a:gd name="T8" fmla="*/ 123 w 154"/>
                  <a:gd name="T9" fmla="*/ 35 h 119"/>
                  <a:gd name="T10" fmla="*/ 87 w 154"/>
                  <a:gd name="T11" fmla="*/ 27 h 119"/>
                  <a:gd name="T12" fmla="*/ 87 w 154"/>
                  <a:gd name="T13" fmla="*/ 27 h 119"/>
                  <a:gd name="T14" fmla="*/ 136 w 154"/>
                  <a:gd name="T15" fmla="*/ 15 h 119"/>
                  <a:gd name="T16" fmla="*/ 136 w 154"/>
                  <a:gd name="T17" fmla="*/ 15 h 119"/>
                  <a:gd name="T18" fmla="*/ 147 w 154"/>
                  <a:gd name="T19" fmla="*/ 69 h 119"/>
                  <a:gd name="T20" fmla="*/ 101 w 154"/>
                  <a:gd name="T21" fmla="*/ 99 h 119"/>
                  <a:gd name="T22" fmla="*/ 92 w 154"/>
                  <a:gd name="T23" fmla="*/ 98 h 119"/>
                  <a:gd name="T24" fmla="*/ 64 w 154"/>
                  <a:gd name="T25" fmla="*/ 31 h 119"/>
                  <a:gd name="T26" fmla="*/ 22 w 154"/>
                  <a:gd name="T27" fmla="*/ 46 h 119"/>
                  <a:gd name="T28" fmla="*/ 26 w 154"/>
                  <a:gd name="T29" fmla="*/ 64 h 119"/>
                  <a:gd name="T30" fmla="*/ 65 w 154"/>
                  <a:gd name="T31" fmla="*/ 57 h 119"/>
                  <a:gd name="T32" fmla="*/ 68 w 154"/>
                  <a:gd name="T33" fmla="*/ 67 h 119"/>
                  <a:gd name="T34" fmla="*/ 34 w 154"/>
                  <a:gd name="T35" fmla="*/ 98 h 119"/>
                  <a:gd name="T36" fmla="*/ 77 w 154"/>
                  <a:gd name="T37" fmla="*/ 91 h 119"/>
                  <a:gd name="T38" fmla="*/ 81 w 154"/>
                  <a:gd name="T39" fmla="*/ 103 h 119"/>
                  <a:gd name="T40" fmla="*/ 20 w 154"/>
                  <a:gd name="T41" fmla="*/ 119 h 119"/>
                  <a:gd name="T42" fmla="*/ 0 w 154"/>
                  <a:gd name="T43" fmla="*/ 38 h 119"/>
                  <a:gd name="T44" fmla="*/ 8 w 154"/>
                  <a:gd name="T45" fmla="*/ 32 h 119"/>
                  <a:gd name="T46" fmla="*/ 59 w 154"/>
                  <a:gd name="T47" fmla="*/ 21 h 119"/>
                  <a:gd name="T48" fmla="*/ 62 w 154"/>
                  <a:gd name="T49" fmla="*/ 24 h 119"/>
                  <a:gd name="T50" fmla="*/ 104 w 154"/>
                  <a:gd name="T51" fmla="*/ 2 h 119"/>
                  <a:gd name="T52" fmla="*/ 136 w 154"/>
                  <a:gd name="T53" fmla="*/ 15 h 119"/>
                  <a:gd name="T54" fmla="*/ 136 w 154"/>
                  <a:gd name="T55"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19">
                    <a:moveTo>
                      <a:pt x="87" y="27"/>
                    </a:moveTo>
                    <a:lnTo>
                      <a:pt x="87" y="27"/>
                    </a:lnTo>
                    <a:cubicBezTo>
                      <a:pt x="91" y="45"/>
                      <a:pt x="100" y="60"/>
                      <a:pt x="106" y="78"/>
                    </a:cubicBezTo>
                    <a:cubicBezTo>
                      <a:pt x="113" y="74"/>
                      <a:pt x="121" y="73"/>
                      <a:pt x="126" y="65"/>
                    </a:cubicBezTo>
                    <a:cubicBezTo>
                      <a:pt x="132" y="55"/>
                      <a:pt x="126" y="44"/>
                      <a:pt x="123" y="35"/>
                    </a:cubicBezTo>
                    <a:cubicBezTo>
                      <a:pt x="118" y="18"/>
                      <a:pt x="98" y="22"/>
                      <a:pt x="87" y="27"/>
                    </a:cubicBezTo>
                    <a:lnTo>
                      <a:pt x="87" y="27"/>
                    </a:lnTo>
                    <a:close/>
                    <a:moveTo>
                      <a:pt x="136" y="15"/>
                    </a:moveTo>
                    <a:lnTo>
                      <a:pt x="136" y="15"/>
                    </a:lnTo>
                    <a:cubicBezTo>
                      <a:pt x="144" y="31"/>
                      <a:pt x="154" y="49"/>
                      <a:pt x="147" y="69"/>
                    </a:cubicBezTo>
                    <a:cubicBezTo>
                      <a:pt x="138" y="90"/>
                      <a:pt x="117" y="90"/>
                      <a:pt x="101" y="99"/>
                    </a:cubicBezTo>
                    <a:cubicBezTo>
                      <a:pt x="101" y="99"/>
                      <a:pt x="92" y="98"/>
                      <a:pt x="92" y="98"/>
                    </a:cubicBezTo>
                    <a:cubicBezTo>
                      <a:pt x="80" y="77"/>
                      <a:pt x="75" y="53"/>
                      <a:pt x="64" y="31"/>
                    </a:cubicBezTo>
                    <a:cubicBezTo>
                      <a:pt x="54" y="42"/>
                      <a:pt x="36" y="39"/>
                      <a:pt x="22" y="46"/>
                    </a:cubicBezTo>
                    <a:cubicBezTo>
                      <a:pt x="21" y="52"/>
                      <a:pt x="24" y="58"/>
                      <a:pt x="26" y="64"/>
                    </a:cubicBezTo>
                    <a:cubicBezTo>
                      <a:pt x="40" y="62"/>
                      <a:pt x="52" y="53"/>
                      <a:pt x="65" y="57"/>
                    </a:cubicBezTo>
                    <a:cubicBezTo>
                      <a:pt x="69" y="58"/>
                      <a:pt x="67" y="64"/>
                      <a:pt x="68" y="67"/>
                    </a:cubicBezTo>
                    <a:cubicBezTo>
                      <a:pt x="58" y="82"/>
                      <a:pt x="13" y="66"/>
                      <a:pt x="34" y="98"/>
                    </a:cubicBezTo>
                    <a:cubicBezTo>
                      <a:pt x="49" y="101"/>
                      <a:pt x="61" y="90"/>
                      <a:pt x="77" y="91"/>
                    </a:cubicBezTo>
                    <a:cubicBezTo>
                      <a:pt x="81" y="93"/>
                      <a:pt x="81" y="98"/>
                      <a:pt x="81" y="103"/>
                    </a:cubicBezTo>
                    <a:cubicBezTo>
                      <a:pt x="62" y="113"/>
                      <a:pt x="41" y="118"/>
                      <a:pt x="20" y="119"/>
                    </a:cubicBezTo>
                    <a:cubicBezTo>
                      <a:pt x="11" y="93"/>
                      <a:pt x="4" y="67"/>
                      <a:pt x="0" y="38"/>
                    </a:cubicBezTo>
                    <a:cubicBezTo>
                      <a:pt x="0" y="38"/>
                      <a:pt x="8" y="32"/>
                      <a:pt x="8" y="32"/>
                    </a:cubicBezTo>
                    <a:cubicBezTo>
                      <a:pt x="25" y="28"/>
                      <a:pt x="41" y="22"/>
                      <a:pt x="59" y="21"/>
                    </a:cubicBezTo>
                    <a:cubicBezTo>
                      <a:pt x="59" y="21"/>
                      <a:pt x="62" y="24"/>
                      <a:pt x="62" y="24"/>
                    </a:cubicBezTo>
                    <a:cubicBezTo>
                      <a:pt x="72" y="10"/>
                      <a:pt x="89" y="8"/>
                      <a:pt x="104" y="2"/>
                    </a:cubicBezTo>
                    <a:cubicBezTo>
                      <a:pt x="116" y="0"/>
                      <a:pt x="128" y="4"/>
                      <a:pt x="136" y="15"/>
                    </a:cubicBezTo>
                    <a:lnTo>
                      <a:pt x="136" y="1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41"/>
              <p:cNvSpPr>
                <a:spLocks/>
              </p:cNvSpPr>
              <p:nvPr/>
            </p:nvSpPr>
            <p:spPr bwMode="auto">
              <a:xfrm>
                <a:off x="7142" y="831"/>
                <a:ext cx="47" cy="55"/>
              </a:xfrm>
              <a:custGeom>
                <a:avLst/>
                <a:gdLst>
                  <a:gd name="T0" fmla="*/ 81 w 87"/>
                  <a:gd name="T1" fmla="*/ 10 h 102"/>
                  <a:gd name="T2" fmla="*/ 81 w 87"/>
                  <a:gd name="T3" fmla="*/ 10 h 102"/>
                  <a:gd name="T4" fmla="*/ 87 w 87"/>
                  <a:gd name="T5" fmla="*/ 88 h 102"/>
                  <a:gd name="T6" fmla="*/ 81 w 87"/>
                  <a:gd name="T7" fmla="*/ 95 h 102"/>
                  <a:gd name="T8" fmla="*/ 65 w 87"/>
                  <a:gd name="T9" fmla="*/ 47 h 102"/>
                  <a:gd name="T10" fmla="*/ 41 w 87"/>
                  <a:gd name="T11" fmla="*/ 97 h 102"/>
                  <a:gd name="T12" fmla="*/ 22 w 87"/>
                  <a:gd name="T13" fmla="*/ 50 h 102"/>
                  <a:gd name="T14" fmla="*/ 22 w 87"/>
                  <a:gd name="T15" fmla="*/ 97 h 102"/>
                  <a:gd name="T16" fmla="*/ 11 w 87"/>
                  <a:gd name="T17" fmla="*/ 100 h 102"/>
                  <a:gd name="T18" fmla="*/ 6 w 87"/>
                  <a:gd name="T19" fmla="*/ 95 h 102"/>
                  <a:gd name="T20" fmla="*/ 1 w 87"/>
                  <a:gd name="T21" fmla="*/ 14 h 102"/>
                  <a:gd name="T22" fmla="*/ 25 w 87"/>
                  <a:gd name="T23" fmla="*/ 10 h 102"/>
                  <a:gd name="T24" fmla="*/ 43 w 87"/>
                  <a:gd name="T25" fmla="*/ 56 h 102"/>
                  <a:gd name="T26" fmla="*/ 53 w 87"/>
                  <a:gd name="T27" fmla="*/ 9 h 102"/>
                  <a:gd name="T28" fmla="*/ 81 w 87"/>
                  <a:gd name="T29" fmla="*/ 10 h 102"/>
                  <a:gd name="T30" fmla="*/ 81 w 87"/>
                  <a:gd name="T31"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02">
                    <a:moveTo>
                      <a:pt x="81" y="10"/>
                    </a:moveTo>
                    <a:lnTo>
                      <a:pt x="81" y="10"/>
                    </a:lnTo>
                    <a:cubicBezTo>
                      <a:pt x="81" y="10"/>
                      <a:pt x="87" y="88"/>
                      <a:pt x="87" y="88"/>
                    </a:cubicBezTo>
                    <a:cubicBezTo>
                      <a:pt x="87" y="91"/>
                      <a:pt x="84" y="94"/>
                      <a:pt x="81" y="95"/>
                    </a:cubicBezTo>
                    <a:cubicBezTo>
                      <a:pt x="59" y="93"/>
                      <a:pt x="73" y="61"/>
                      <a:pt x="65" y="47"/>
                    </a:cubicBezTo>
                    <a:cubicBezTo>
                      <a:pt x="55" y="63"/>
                      <a:pt x="69" y="101"/>
                      <a:pt x="41" y="97"/>
                    </a:cubicBezTo>
                    <a:cubicBezTo>
                      <a:pt x="31" y="83"/>
                      <a:pt x="29" y="65"/>
                      <a:pt x="22" y="50"/>
                    </a:cubicBezTo>
                    <a:cubicBezTo>
                      <a:pt x="22" y="50"/>
                      <a:pt x="22" y="97"/>
                      <a:pt x="22" y="97"/>
                    </a:cubicBezTo>
                    <a:cubicBezTo>
                      <a:pt x="20" y="102"/>
                      <a:pt x="15" y="102"/>
                      <a:pt x="11" y="100"/>
                    </a:cubicBezTo>
                    <a:cubicBezTo>
                      <a:pt x="11" y="100"/>
                      <a:pt x="6" y="95"/>
                      <a:pt x="6" y="95"/>
                    </a:cubicBezTo>
                    <a:cubicBezTo>
                      <a:pt x="5" y="67"/>
                      <a:pt x="0" y="41"/>
                      <a:pt x="1" y="14"/>
                    </a:cubicBezTo>
                    <a:cubicBezTo>
                      <a:pt x="7" y="7"/>
                      <a:pt x="17" y="8"/>
                      <a:pt x="25" y="10"/>
                    </a:cubicBezTo>
                    <a:cubicBezTo>
                      <a:pt x="33" y="24"/>
                      <a:pt x="37" y="41"/>
                      <a:pt x="43" y="56"/>
                    </a:cubicBezTo>
                    <a:cubicBezTo>
                      <a:pt x="48" y="42"/>
                      <a:pt x="50" y="25"/>
                      <a:pt x="53" y="9"/>
                    </a:cubicBezTo>
                    <a:cubicBezTo>
                      <a:pt x="60" y="3"/>
                      <a:pt x="77" y="0"/>
                      <a:pt x="81" y="10"/>
                    </a:cubicBezTo>
                    <a:lnTo>
                      <a:pt x="81"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42"/>
              <p:cNvSpPr>
                <a:spLocks noEditPoints="1"/>
              </p:cNvSpPr>
              <p:nvPr/>
            </p:nvSpPr>
            <p:spPr bwMode="auto">
              <a:xfrm>
                <a:off x="7090" y="830"/>
                <a:ext cx="38" cy="53"/>
              </a:xfrm>
              <a:custGeom>
                <a:avLst/>
                <a:gdLst>
                  <a:gd name="T0" fmla="*/ 29 w 72"/>
                  <a:gd name="T1" fmla="*/ 25 h 98"/>
                  <a:gd name="T2" fmla="*/ 29 w 72"/>
                  <a:gd name="T3" fmla="*/ 25 h 98"/>
                  <a:gd name="T4" fmla="*/ 26 w 72"/>
                  <a:gd name="T5" fmla="*/ 45 h 98"/>
                  <a:gd name="T6" fmla="*/ 45 w 72"/>
                  <a:gd name="T7" fmla="*/ 47 h 98"/>
                  <a:gd name="T8" fmla="*/ 50 w 72"/>
                  <a:gd name="T9" fmla="*/ 34 h 98"/>
                  <a:gd name="T10" fmla="*/ 29 w 72"/>
                  <a:gd name="T11" fmla="*/ 25 h 98"/>
                  <a:gd name="T12" fmla="*/ 29 w 72"/>
                  <a:gd name="T13" fmla="*/ 25 h 98"/>
                  <a:gd name="T14" fmla="*/ 71 w 72"/>
                  <a:gd name="T15" fmla="*/ 29 h 98"/>
                  <a:gd name="T16" fmla="*/ 71 w 72"/>
                  <a:gd name="T17" fmla="*/ 29 h 98"/>
                  <a:gd name="T18" fmla="*/ 64 w 72"/>
                  <a:gd name="T19" fmla="*/ 58 h 98"/>
                  <a:gd name="T20" fmla="*/ 24 w 72"/>
                  <a:gd name="T21" fmla="*/ 63 h 98"/>
                  <a:gd name="T22" fmla="*/ 13 w 72"/>
                  <a:gd name="T23" fmla="*/ 97 h 98"/>
                  <a:gd name="T24" fmla="*/ 0 w 72"/>
                  <a:gd name="T25" fmla="*/ 90 h 98"/>
                  <a:gd name="T26" fmla="*/ 9 w 72"/>
                  <a:gd name="T27" fmla="*/ 11 h 98"/>
                  <a:gd name="T28" fmla="*/ 55 w 72"/>
                  <a:gd name="T29" fmla="*/ 12 h 98"/>
                  <a:gd name="T30" fmla="*/ 71 w 72"/>
                  <a:gd name="T31" fmla="*/ 29 h 98"/>
                  <a:gd name="T32" fmla="*/ 71 w 72"/>
                  <a:gd name="T33"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8">
                    <a:moveTo>
                      <a:pt x="29" y="25"/>
                    </a:moveTo>
                    <a:lnTo>
                      <a:pt x="29" y="25"/>
                    </a:lnTo>
                    <a:cubicBezTo>
                      <a:pt x="29" y="25"/>
                      <a:pt x="26" y="45"/>
                      <a:pt x="26" y="45"/>
                    </a:cubicBezTo>
                    <a:cubicBezTo>
                      <a:pt x="26" y="45"/>
                      <a:pt x="45" y="47"/>
                      <a:pt x="45" y="47"/>
                    </a:cubicBezTo>
                    <a:cubicBezTo>
                      <a:pt x="49" y="43"/>
                      <a:pt x="51" y="39"/>
                      <a:pt x="50" y="34"/>
                    </a:cubicBezTo>
                    <a:cubicBezTo>
                      <a:pt x="48" y="24"/>
                      <a:pt x="36" y="27"/>
                      <a:pt x="29" y="25"/>
                    </a:cubicBezTo>
                    <a:lnTo>
                      <a:pt x="29" y="25"/>
                    </a:lnTo>
                    <a:close/>
                    <a:moveTo>
                      <a:pt x="71" y="29"/>
                    </a:moveTo>
                    <a:lnTo>
                      <a:pt x="71" y="29"/>
                    </a:lnTo>
                    <a:cubicBezTo>
                      <a:pt x="72" y="40"/>
                      <a:pt x="71" y="50"/>
                      <a:pt x="64" y="58"/>
                    </a:cubicBezTo>
                    <a:cubicBezTo>
                      <a:pt x="54" y="69"/>
                      <a:pt x="36" y="65"/>
                      <a:pt x="24" y="63"/>
                    </a:cubicBezTo>
                    <a:cubicBezTo>
                      <a:pt x="17" y="73"/>
                      <a:pt x="24" y="90"/>
                      <a:pt x="13" y="97"/>
                    </a:cubicBezTo>
                    <a:cubicBezTo>
                      <a:pt x="8" y="98"/>
                      <a:pt x="2" y="96"/>
                      <a:pt x="0" y="90"/>
                    </a:cubicBezTo>
                    <a:cubicBezTo>
                      <a:pt x="0" y="90"/>
                      <a:pt x="9" y="11"/>
                      <a:pt x="9" y="11"/>
                    </a:cubicBezTo>
                    <a:cubicBezTo>
                      <a:pt x="24" y="0"/>
                      <a:pt x="40" y="12"/>
                      <a:pt x="55" y="12"/>
                    </a:cubicBezTo>
                    <a:cubicBezTo>
                      <a:pt x="63" y="13"/>
                      <a:pt x="68" y="22"/>
                      <a:pt x="71" y="29"/>
                    </a:cubicBezTo>
                    <a:lnTo>
                      <a:pt x="71"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43"/>
              <p:cNvSpPr>
                <a:spLocks noEditPoints="1"/>
              </p:cNvSpPr>
              <p:nvPr/>
            </p:nvSpPr>
            <p:spPr bwMode="auto">
              <a:xfrm>
                <a:off x="6823" y="529"/>
                <a:ext cx="71" cy="130"/>
              </a:xfrm>
              <a:custGeom>
                <a:avLst/>
                <a:gdLst>
                  <a:gd name="T0" fmla="*/ 119 w 132"/>
                  <a:gd name="T1" fmla="*/ 225 h 242"/>
                  <a:gd name="T2" fmla="*/ 119 w 132"/>
                  <a:gd name="T3" fmla="*/ 223 h 242"/>
                  <a:gd name="T4" fmla="*/ 101 w 132"/>
                  <a:gd name="T5" fmla="*/ 199 h 242"/>
                  <a:gd name="T6" fmla="*/ 80 w 132"/>
                  <a:gd name="T7" fmla="*/ 201 h 242"/>
                  <a:gd name="T8" fmla="*/ 89 w 132"/>
                  <a:gd name="T9" fmla="*/ 207 h 242"/>
                  <a:gd name="T10" fmla="*/ 80 w 132"/>
                  <a:gd name="T11" fmla="*/ 201 h 242"/>
                  <a:gd name="T12" fmla="*/ 95 w 132"/>
                  <a:gd name="T13" fmla="*/ 186 h 242"/>
                  <a:gd name="T14" fmla="*/ 96 w 132"/>
                  <a:gd name="T15" fmla="*/ 190 h 242"/>
                  <a:gd name="T16" fmla="*/ 101 w 132"/>
                  <a:gd name="T17" fmla="*/ 187 h 242"/>
                  <a:gd name="T18" fmla="*/ 54 w 132"/>
                  <a:gd name="T19" fmla="*/ 142 h 242"/>
                  <a:gd name="T20" fmla="*/ 104 w 132"/>
                  <a:gd name="T21" fmla="*/ 174 h 242"/>
                  <a:gd name="T22" fmla="*/ 113 w 132"/>
                  <a:gd name="T23" fmla="*/ 164 h 242"/>
                  <a:gd name="T24" fmla="*/ 54 w 132"/>
                  <a:gd name="T25" fmla="*/ 142 h 242"/>
                  <a:gd name="T26" fmla="*/ 70 w 132"/>
                  <a:gd name="T27" fmla="*/ 136 h 242"/>
                  <a:gd name="T28" fmla="*/ 70 w 132"/>
                  <a:gd name="T29" fmla="*/ 136 h 242"/>
                  <a:gd name="T30" fmla="*/ 62 w 132"/>
                  <a:gd name="T31" fmla="*/ 122 h 242"/>
                  <a:gd name="T32" fmla="*/ 67 w 132"/>
                  <a:gd name="T33" fmla="*/ 133 h 242"/>
                  <a:gd name="T34" fmla="*/ 90 w 132"/>
                  <a:gd name="T35" fmla="*/ 151 h 242"/>
                  <a:gd name="T36" fmla="*/ 81 w 132"/>
                  <a:gd name="T37" fmla="*/ 114 h 242"/>
                  <a:gd name="T38" fmla="*/ 75 w 132"/>
                  <a:gd name="T39" fmla="*/ 112 h 242"/>
                  <a:gd name="T40" fmla="*/ 22 w 132"/>
                  <a:gd name="T41" fmla="*/ 71 h 242"/>
                  <a:gd name="T42" fmla="*/ 17 w 132"/>
                  <a:gd name="T43" fmla="*/ 104 h 242"/>
                  <a:gd name="T44" fmla="*/ 87 w 132"/>
                  <a:gd name="T45" fmla="*/ 107 h 242"/>
                  <a:gd name="T46" fmla="*/ 109 w 132"/>
                  <a:gd name="T47" fmla="*/ 109 h 242"/>
                  <a:gd name="T48" fmla="*/ 22 w 132"/>
                  <a:gd name="T49" fmla="*/ 71 h 242"/>
                  <a:gd name="T50" fmla="*/ 45 w 132"/>
                  <a:gd name="T51" fmla="*/ 77 h 242"/>
                  <a:gd name="T52" fmla="*/ 46 w 132"/>
                  <a:gd name="T53" fmla="*/ 69 h 242"/>
                  <a:gd name="T54" fmla="*/ 46 w 132"/>
                  <a:gd name="T55" fmla="*/ 69 h 242"/>
                  <a:gd name="T56" fmla="*/ 17 w 132"/>
                  <a:gd name="T57" fmla="*/ 57 h 242"/>
                  <a:gd name="T58" fmla="*/ 17 w 132"/>
                  <a:gd name="T59" fmla="*/ 57 h 242"/>
                  <a:gd name="T60" fmla="*/ 39 w 132"/>
                  <a:gd name="T61" fmla="*/ 68 h 242"/>
                  <a:gd name="T62" fmla="*/ 41 w 132"/>
                  <a:gd name="T63" fmla="*/ 40 h 242"/>
                  <a:gd name="T64" fmla="*/ 51 w 132"/>
                  <a:gd name="T65" fmla="*/ 58 h 242"/>
                  <a:gd name="T66" fmla="*/ 27 w 132"/>
                  <a:gd name="T67" fmla="*/ 44 h 242"/>
                  <a:gd name="T68" fmla="*/ 27 w 132"/>
                  <a:gd name="T69" fmla="*/ 43 h 242"/>
                  <a:gd name="T70" fmla="*/ 31 w 132"/>
                  <a:gd name="T71" fmla="*/ 36 h 242"/>
                  <a:gd name="T72" fmla="*/ 33 w 132"/>
                  <a:gd name="T73" fmla="*/ 36 h 242"/>
                  <a:gd name="T74" fmla="*/ 51 w 132"/>
                  <a:gd name="T75" fmla="*/ 38 h 242"/>
                  <a:gd name="T76" fmla="*/ 69 w 132"/>
                  <a:gd name="T77" fmla="*/ 33 h 242"/>
                  <a:gd name="T78" fmla="*/ 18 w 132"/>
                  <a:gd name="T79" fmla="*/ 11 h 242"/>
                  <a:gd name="T80" fmla="*/ 27 w 132"/>
                  <a:gd name="T81" fmla="*/ 24 h 242"/>
                  <a:gd name="T82" fmla="*/ 22 w 132"/>
                  <a:gd name="T83" fmla="*/ 34 h 242"/>
                  <a:gd name="T84" fmla="*/ 22 w 132"/>
                  <a:gd name="T85" fmla="*/ 34 h 242"/>
                  <a:gd name="T86" fmla="*/ 34 w 132"/>
                  <a:gd name="T87" fmla="*/ 21 h 242"/>
                  <a:gd name="T88" fmla="*/ 77 w 132"/>
                  <a:gd name="T89" fmla="*/ 29 h 242"/>
                  <a:gd name="T90" fmla="*/ 95 w 132"/>
                  <a:gd name="T91" fmla="*/ 41 h 242"/>
                  <a:gd name="T92" fmla="*/ 34 w 132"/>
                  <a:gd name="T93" fmla="*/ 21 h 242"/>
                  <a:gd name="T94" fmla="*/ 64 w 132"/>
                  <a:gd name="T95" fmla="*/ 3 h 242"/>
                  <a:gd name="T96" fmla="*/ 62 w 132"/>
                  <a:gd name="T97" fmla="*/ 76 h 242"/>
                  <a:gd name="T98" fmla="*/ 107 w 132"/>
                  <a:gd name="T99" fmla="*/ 136 h 242"/>
                  <a:gd name="T100" fmla="*/ 125 w 132"/>
                  <a:gd name="T101" fmla="*/ 185 h 242"/>
                  <a:gd name="T102" fmla="*/ 124 w 132"/>
                  <a:gd name="T103" fmla="*/ 224 h 242"/>
                  <a:gd name="T104" fmla="*/ 75 w 132"/>
                  <a:gd name="T105" fmla="*/ 219 h 242"/>
                  <a:gd name="T106" fmla="*/ 46 w 132"/>
                  <a:gd name="T107" fmla="*/ 178 h 242"/>
                  <a:gd name="T108" fmla="*/ 33 w 132"/>
                  <a:gd name="T109" fmla="*/ 123 h 242"/>
                  <a:gd name="T110" fmla="*/ 17 w 132"/>
                  <a:gd name="T111" fmla="*/ 37 h 242"/>
                  <a:gd name="T112" fmla="*/ 34 w 132"/>
                  <a:gd name="T113" fmla="*/ 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242">
                    <a:moveTo>
                      <a:pt x="119" y="223"/>
                    </a:moveTo>
                    <a:lnTo>
                      <a:pt x="119" y="223"/>
                    </a:lnTo>
                    <a:cubicBezTo>
                      <a:pt x="119" y="223"/>
                      <a:pt x="119" y="225"/>
                      <a:pt x="119" y="225"/>
                    </a:cubicBezTo>
                    <a:cubicBezTo>
                      <a:pt x="119" y="225"/>
                      <a:pt x="117" y="222"/>
                      <a:pt x="117" y="222"/>
                    </a:cubicBezTo>
                    <a:cubicBezTo>
                      <a:pt x="118" y="222"/>
                      <a:pt x="119" y="222"/>
                      <a:pt x="119" y="223"/>
                    </a:cubicBezTo>
                    <a:lnTo>
                      <a:pt x="119" y="223"/>
                    </a:lnTo>
                    <a:close/>
                    <a:moveTo>
                      <a:pt x="98" y="194"/>
                    </a:moveTo>
                    <a:lnTo>
                      <a:pt x="98" y="194"/>
                    </a:lnTo>
                    <a:cubicBezTo>
                      <a:pt x="98" y="194"/>
                      <a:pt x="101" y="199"/>
                      <a:pt x="101" y="199"/>
                    </a:cubicBezTo>
                    <a:cubicBezTo>
                      <a:pt x="101" y="199"/>
                      <a:pt x="98" y="194"/>
                      <a:pt x="98" y="194"/>
                    </a:cubicBezTo>
                    <a:lnTo>
                      <a:pt x="98" y="194"/>
                    </a:lnTo>
                    <a:close/>
                    <a:moveTo>
                      <a:pt x="80" y="201"/>
                    </a:moveTo>
                    <a:lnTo>
                      <a:pt x="80" y="201"/>
                    </a:lnTo>
                    <a:cubicBezTo>
                      <a:pt x="77" y="231"/>
                      <a:pt x="110" y="209"/>
                      <a:pt x="122" y="215"/>
                    </a:cubicBezTo>
                    <a:cubicBezTo>
                      <a:pt x="116" y="203"/>
                      <a:pt x="99" y="213"/>
                      <a:pt x="89" y="207"/>
                    </a:cubicBezTo>
                    <a:cubicBezTo>
                      <a:pt x="88" y="203"/>
                      <a:pt x="92" y="200"/>
                      <a:pt x="93" y="199"/>
                    </a:cubicBezTo>
                    <a:cubicBezTo>
                      <a:pt x="93" y="187"/>
                      <a:pt x="84" y="199"/>
                      <a:pt x="80" y="201"/>
                    </a:cubicBezTo>
                    <a:lnTo>
                      <a:pt x="80" y="201"/>
                    </a:lnTo>
                    <a:close/>
                    <a:moveTo>
                      <a:pt x="96" y="190"/>
                    </a:moveTo>
                    <a:lnTo>
                      <a:pt x="96" y="190"/>
                    </a:lnTo>
                    <a:cubicBezTo>
                      <a:pt x="96" y="190"/>
                      <a:pt x="95" y="186"/>
                      <a:pt x="95" y="186"/>
                    </a:cubicBezTo>
                    <a:cubicBezTo>
                      <a:pt x="95" y="186"/>
                      <a:pt x="96" y="188"/>
                      <a:pt x="96" y="188"/>
                    </a:cubicBezTo>
                    <a:cubicBezTo>
                      <a:pt x="96" y="188"/>
                      <a:pt x="96" y="190"/>
                      <a:pt x="96" y="190"/>
                    </a:cubicBezTo>
                    <a:lnTo>
                      <a:pt x="96" y="190"/>
                    </a:lnTo>
                    <a:close/>
                    <a:moveTo>
                      <a:pt x="100" y="184"/>
                    </a:moveTo>
                    <a:lnTo>
                      <a:pt x="100" y="184"/>
                    </a:lnTo>
                    <a:cubicBezTo>
                      <a:pt x="100" y="184"/>
                      <a:pt x="101" y="187"/>
                      <a:pt x="101" y="187"/>
                    </a:cubicBezTo>
                    <a:cubicBezTo>
                      <a:pt x="101" y="187"/>
                      <a:pt x="100" y="184"/>
                      <a:pt x="100" y="184"/>
                    </a:cubicBezTo>
                    <a:lnTo>
                      <a:pt x="100" y="184"/>
                    </a:lnTo>
                    <a:close/>
                    <a:moveTo>
                      <a:pt x="54" y="142"/>
                    </a:moveTo>
                    <a:lnTo>
                      <a:pt x="54" y="142"/>
                    </a:lnTo>
                    <a:cubicBezTo>
                      <a:pt x="48" y="148"/>
                      <a:pt x="44" y="155"/>
                      <a:pt x="46" y="165"/>
                    </a:cubicBezTo>
                    <a:cubicBezTo>
                      <a:pt x="57" y="191"/>
                      <a:pt x="84" y="171"/>
                      <a:pt x="104" y="174"/>
                    </a:cubicBezTo>
                    <a:cubicBezTo>
                      <a:pt x="112" y="178"/>
                      <a:pt x="105" y="186"/>
                      <a:pt x="110" y="190"/>
                    </a:cubicBezTo>
                    <a:cubicBezTo>
                      <a:pt x="110" y="190"/>
                      <a:pt x="118" y="184"/>
                      <a:pt x="118" y="184"/>
                    </a:cubicBezTo>
                    <a:cubicBezTo>
                      <a:pt x="120" y="177"/>
                      <a:pt x="121" y="168"/>
                      <a:pt x="113" y="164"/>
                    </a:cubicBezTo>
                    <a:cubicBezTo>
                      <a:pt x="95" y="155"/>
                      <a:pt x="78" y="173"/>
                      <a:pt x="62" y="162"/>
                    </a:cubicBezTo>
                    <a:cubicBezTo>
                      <a:pt x="59" y="157"/>
                      <a:pt x="63" y="151"/>
                      <a:pt x="67" y="149"/>
                    </a:cubicBezTo>
                    <a:cubicBezTo>
                      <a:pt x="67" y="141"/>
                      <a:pt x="61" y="135"/>
                      <a:pt x="54" y="142"/>
                    </a:cubicBezTo>
                    <a:lnTo>
                      <a:pt x="54" y="142"/>
                    </a:lnTo>
                    <a:close/>
                    <a:moveTo>
                      <a:pt x="70" y="136"/>
                    </a:moveTo>
                    <a:lnTo>
                      <a:pt x="70" y="136"/>
                    </a:lnTo>
                    <a:cubicBezTo>
                      <a:pt x="70" y="136"/>
                      <a:pt x="79" y="153"/>
                      <a:pt x="79" y="153"/>
                    </a:cubicBezTo>
                    <a:cubicBezTo>
                      <a:pt x="79" y="153"/>
                      <a:pt x="70" y="136"/>
                      <a:pt x="70" y="136"/>
                    </a:cubicBezTo>
                    <a:lnTo>
                      <a:pt x="70" y="136"/>
                    </a:lnTo>
                    <a:close/>
                    <a:moveTo>
                      <a:pt x="67" y="133"/>
                    </a:moveTo>
                    <a:lnTo>
                      <a:pt x="67" y="133"/>
                    </a:lnTo>
                    <a:cubicBezTo>
                      <a:pt x="67" y="133"/>
                      <a:pt x="62" y="122"/>
                      <a:pt x="62" y="122"/>
                    </a:cubicBezTo>
                    <a:cubicBezTo>
                      <a:pt x="62" y="122"/>
                      <a:pt x="67" y="130"/>
                      <a:pt x="67" y="130"/>
                    </a:cubicBezTo>
                    <a:cubicBezTo>
                      <a:pt x="67" y="130"/>
                      <a:pt x="67" y="133"/>
                      <a:pt x="67" y="133"/>
                    </a:cubicBezTo>
                    <a:lnTo>
                      <a:pt x="67" y="133"/>
                    </a:lnTo>
                    <a:close/>
                    <a:moveTo>
                      <a:pt x="81" y="114"/>
                    </a:moveTo>
                    <a:lnTo>
                      <a:pt x="81" y="114"/>
                    </a:lnTo>
                    <a:cubicBezTo>
                      <a:pt x="84" y="128"/>
                      <a:pt x="83" y="141"/>
                      <a:pt x="90" y="151"/>
                    </a:cubicBezTo>
                    <a:cubicBezTo>
                      <a:pt x="85" y="140"/>
                      <a:pt x="84" y="127"/>
                      <a:pt x="83" y="114"/>
                    </a:cubicBezTo>
                    <a:cubicBezTo>
                      <a:pt x="83" y="114"/>
                      <a:pt x="81" y="114"/>
                      <a:pt x="81" y="114"/>
                    </a:cubicBezTo>
                    <a:lnTo>
                      <a:pt x="81" y="114"/>
                    </a:lnTo>
                    <a:close/>
                    <a:moveTo>
                      <a:pt x="79" y="134"/>
                    </a:moveTo>
                    <a:lnTo>
                      <a:pt x="79" y="134"/>
                    </a:lnTo>
                    <a:cubicBezTo>
                      <a:pt x="77" y="127"/>
                      <a:pt x="73" y="119"/>
                      <a:pt x="75" y="112"/>
                    </a:cubicBezTo>
                    <a:cubicBezTo>
                      <a:pt x="75" y="112"/>
                      <a:pt x="79" y="134"/>
                      <a:pt x="79" y="134"/>
                    </a:cubicBezTo>
                    <a:lnTo>
                      <a:pt x="79" y="134"/>
                    </a:lnTo>
                    <a:close/>
                    <a:moveTo>
                      <a:pt x="22" y="71"/>
                    </a:moveTo>
                    <a:lnTo>
                      <a:pt x="22" y="71"/>
                    </a:lnTo>
                    <a:cubicBezTo>
                      <a:pt x="22" y="71"/>
                      <a:pt x="14" y="81"/>
                      <a:pt x="14" y="81"/>
                    </a:cubicBezTo>
                    <a:cubicBezTo>
                      <a:pt x="12" y="89"/>
                      <a:pt x="13" y="98"/>
                      <a:pt x="17" y="104"/>
                    </a:cubicBezTo>
                    <a:cubicBezTo>
                      <a:pt x="30" y="117"/>
                      <a:pt x="51" y="116"/>
                      <a:pt x="67" y="113"/>
                    </a:cubicBezTo>
                    <a:cubicBezTo>
                      <a:pt x="67" y="110"/>
                      <a:pt x="68" y="106"/>
                      <a:pt x="67" y="104"/>
                    </a:cubicBezTo>
                    <a:cubicBezTo>
                      <a:pt x="73" y="98"/>
                      <a:pt x="80" y="108"/>
                      <a:pt x="87" y="107"/>
                    </a:cubicBezTo>
                    <a:cubicBezTo>
                      <a:pt x="99" y="115"/>
                      <a:pt x="86" y="125"/>
                      <a:pt x="92" y="136"/>
                    </a:cubicBezTo>
                    <a:cubicBezTo>
                      <a:pt x="92" y="136"/>
                      <a:pt x="101" y="130"/>
                      <a:pt x="101" y="130"/>
                    </a:cubicBezTo>
                    <a:cubicBezTo>
                      <a:pt x="107" y="125"/>
                      <a:pt x="108" y="118"/>
                      <a:pt x="109" y="109"/>
                    </a:cubicBezTo>
                    <a:cubicBezTo>
                      <a:pt x="100" y="77"/>
                      <a:pt x="63" y="99"/>
                      <a:pt x="40" y="94"/>
                    </a:cubicBezTo>
                    <a:cubicBezTo>
                      <a:pt x="26" y="90"/>
                      <a:pt x="37" y="74"/>
                      <a:pt x="22" y="71"/>
                    </a:cubicBezTo>
                    <a:lnTo>
                      <a:pt x="22" y="71"/>
                    </a:lnTo>
                    <a:close/>
                    <a:moveTo>
                      <a:pt x="40" y="70"/>
                    </a:moveTo>
                    <a:lnTo>
                      <a:pt x="40" y="70"/>
                    </a:lnTo>
                    <a:cubicBezTo>
                      <a:pt x="40" y="70"/>
                      <a:pt x="45" y="77"/>
                      <a:pt x="45" y="77"/>
                    </a:cubicBezTo>
                    <a:cubicBezTo>
                      <a:pt x="45" y="77"/>
                      <a:pt x="40" y="70"/>
                      <a:pt x="40" y="70"/>
                    </a:cubicBezTo>
                    <a:lnTo>
                      <a:pt x="40" y="70"/>
                    </a:lnTo>
                    <a:close/>
                    <a:moveTo>
                      <a:pt x="46" y="69"/>
                    </a:moveTo>
                    <a:lnTo>
                      <a:pt x="46" y="69"/>
                    </a:lnTo>
                    <a:cubicBezTo>
                      <a:pt x="46" y="69"/>
                      <a:pt x="51" y="77"/>
                      <a:pt x="51" y="77"/>
                    </a:cubicBezTo>
                    <a:cubicBezTo>
                      <a:pt x="51" y="77"/>
                      <a:pt x="46" y="69"/>
                      <a:pt x="46" y="69"/>
                    </a:cubicBezTo>
                    <a:lnTo>
                      <a:pt x="46" y="69"/>
                    </a:lnTo>
                    <a:close/>
                    <a:moveTo>
                      <a:pt x="17" y="57"/>
                    </a:moveTo>
                    <a:lnTo>
                      <a:pt x="17" y="57"/>
                    </a:lnTo>
                    <a:cubicBezTo>
                      <a:pt x="26" y="63"/>
                      <a:pt x="36" y="74"/>
                      <a:pt x="43" y="84"/>
                    </a:cubicBezTo>
                    <a:cubicBezTo>
                      <a:pt x="36" y="74"/>
                      <a:pt x="28" y="61"/>
                      <a:pt x="17" y="57"/>
                    </a:cubicBezTo>
                    <a:lnTo>
                      <a:pt x="17" y="57"/>
                    </a:lnTo>
                    <a:close/>
                    <a:moveTo>
                      <a:pt x="19" y="49"/>
                    </a:moveTo>
                    <a:lnTo>
                      <a:pt x="19" y="49"/>
                    </a:lnTo>
                    <a:cubicBezTo>
                      <a:pt x="19" y="49"/>
                      <a:pt x="39" y="68"/>
                      <a:pt x="39" y="68"/>
                    </a:cubicBezTo>
                    <a:cubicBezTo>
                      <a:pt x="34" y="60"/>
                      <a:pt x="28" y="52"/>
                      <a:pt x="19" y="49"/>
                    </a:cubicBezTo>
                    <a:lnTo>
                      <a:pt x="19" y="49"/>
                    </a:lnTo>
                    <a:close/>
                    <a:moveTo>
                      <a:pt x="41" y="40"/>
                    </a:moveTo>
                    <a:lnTo>
                      <a:pt x="41" y="40"/>
                    </a:lnTo>
                    <a:cubicBezTo>
                      <a:pt x="41" y="40"/>
                      <a:pt x="60" y="84"/>
                      <a:pt x="60" y="84"/>
                    </a:cubicBezTo>
                    <a:cubicBezTo>
                      <a:pt x="57" y="76"/>
                      <a:pt x="52" y="68"/>
                      <a:pt x="51" y="58"/>
                    </a:cubicBezTo>
                    <a:cubicBezTo>
                      <a:pt x="45" y="53"/>
                      <a:pt x="47" y="42"/>
                      <a:pt x="41" y="40"/>
                    </a:cubicBezTo>
                    <a:lnTo>
                      <a:pt x="41" y="40"/>
                    </a:lnTo>
                    <a:close/>
                    <a:moveTo>
                      <a:pt x="27" y="44"/>
                    </a:moveTo>
                    <a:lnTo>
                      <a:pt x="27" y="44"/>
                    </a:lnTo>
                    <a:cubicBezTo>
                      <a:pt x="27" y="44"/>
                      <a:pt x="23" y="37"/>
                      <a:pt x="23" y="37"/>
                    </a:cubicBezTo>
                    <a:cubicBezTo>
                      <a:pt x="23" y="37"/>
                      <a:pt x="27" y="43"/>
                      <a:pt x="27" y="43"/>
                    </a:cubicBezTo>
                    <a:cubicBezTo>
                      <a:pt x="27" y="43"/>
                      <a:pt x="27" y="44"/>
                      <a:pt x="27" y="44"/>
                    </a:cubicBezTo>
                    <a:lnTo>
                      <a:pt x="27" y="44"/>
                    </a:lnTo>
                    <a:close/>
                    <a:moveTo>
                      <a:pt x="31" y="36"/>
                    </a:moveTo>
                    <a:lnTo>
                      <a:pt x="31" y="36"/>
                    </a:lnTo>
                    <a:cubicBezTo>
                      <a:pt x="31" y="36"/>
                      <a:pt x="45" y="66"/>
                      <a:pt x="45" y="66"/>
                    </a:cubicBezTo>
                    <a:cubicBezTo>
                      <a:pt x="41" y="56"/>
                      <a:pt x="36" y="46"/>
                      <a:pt x="33" y="36"/>
                    </a:cubicBezTo>
                    <a:cubicBezTo>
                      <a:pt x="33" y="36"/>
                      <a:pt x="31" y="36"/>
                      <a:pt x="31" y="36"/>
                    </a:cubicBezTo>
                    <a:lnTo>
                      <a:pt x="31" y="36"/>
                    </a:lnTo>
                    <a:close/>
                    <a:moveTo>
                      <a:pt x="51" y="38"/>
                    </a:moveTo>
                    <a:lnTo>
                      <a:pt x="51" y="38"/>
                    </a:lnTo>
                    <a:cubicBezTo>
                      <a:pt x="51" y="41"/>
                      <a:pt x="52" y="42"/>
                      <a:pt x="52" y="44"/>
                    </a:cubicBezTo>
                    <a:cubicBezTo>
                      <a:pt x="58" y="42"/>
                      <a:pt x="67" y="40"/>
                      <a:pt x="69" y="33"/>
                    </a:cubicBezTo>
                    <a:cubicBezTo>
                      <a:pt x="62" y="29"/>
                      <a:pt x="58" y="43"/>
                      <a:pt x="51" y="38"/>
                    </a:cubicBezTo>
                    <a:lnTo>
                      <a:pt x="51" y="38"/>
                    </a:lnTo>
                    <a:close/>
                    <a:moveTo>
                      <a:pt x="18" y="11"/>
                    </a:moveTo>
                    <a:lnTo>
                      <a:pt x="18" y="11"/>
                    </a:lnTo>
                    <a:cubicBezTo>
                      <a:pt x="18" y="11"/>
                      <a:pt x="27" y="29"/>
                      <a:pt x="27" y="29"/>
                    </a:cubicBezTo>
                    <a:cubicBezTo>
                      <a:pt x="27" y="29"/>
                      <a:pt x="27" y="24"/>
                      <a:pt x="27" y="24"/>
                    </a:cubicBezTo>
                    <a:cubicBezTo>
                      <a:pt x="25" y="19"/>
                      <a:pt x="24" y="11"/>
                      <a:pt x="18" y="11"/>
                    </a:cubicBezTo>
                    <a:lnTo>
                      <a:pt x="18" y="11"/>
                    </a:lnTo>
                    <a:close/>
                    <a:moveTo>
                      <a:pt x="22" y="34"/>
                    </a:moveTo>
                    <a:lnTo>
                      <a:pt x="22" y="34"/>
                    </a:lnTo>
                    <a:cubicBezTo>
                      <a:pt x="18" y="31"/>
                      <a:pt x="12" y="17"/>
                      <a:pt x="10" y="10"/>
                    </a:cubicBezTo>
                    <a:cubicBezTo>
                      <a:pt x="10" y="10"/>
                      <a:pt x="22" y="34"/>
                      <a:pt x="22" y="34"/>
                    </a:cubicBezTo>
                    <a:lnTo>
                      <a:pt x="22" y="34"/>
                    </a:lnTo>
                    <a:close/>
                    <a:moveTo>
                      <a:pt x="34" y="21"/>
                    </a:moveTo>
                    <a:lnTo>
                      <a:pt x="34" y="21"/>
                    </a:lnTo>
                    <a:cubicBezTo>
                      <a:pt x="34" y="21"/>
                      <a:pt x="34" y="31"/>
                      <a:pt x="34" y="31"/>
                    </a:cubicBezTo>
                    <a:cubicBezTo>
                      <a:pt x="45" y="30"/>
                      <a:pt x="58" y="36"/>
                      <a:pt x="64" y="23"/>
                    </a:cubicBezTo>
                    <a:cubicBezTo>
                      <a:pt x="69" y="22"/>
                      <a:pt x="73" y="25"/>
                      <a:pt x="77" y="29"/>
                    </a:cubicBezTo>
                    <a:cubicBezTo>
                      <a:pt x="82" y="44"/>
                      <a:pt x="63" y="46"/>
                      <a:pt x="55" y="54"/>
                    </a:cubicBezTo>
                    <a:cubicBezTo>
                      <a:pt x="55" y="54"/>
                      <a:pt x="60" y="67"/>
                      <a:pt x="60" y="67"/>
                    </a:cubicBezTo>
                    <a:cubicBezTo>
                      <a:pt x="74" y="63"/>
                      <a:pt x="86" y="55"/>
                      <a:pt x="95" y="41"/>
                    </a:cubicBezTo>
                    <a:cubicBezTo>
                      <a:pt x="98" y="34"/>
                      <a:pt x="97" y="22"/>
                      <a:pt x="90" y="16"/>
                    </a:cubicBezTo>
                    <a:cubicBezTo>
                      <a:pt x="75" y="1"/>
                      <a:pt x="50" y="11"/>
                      <a:pt x="34" y="21"/>
                    </a:cubicBezTo>
                    <a:lnTo>
                      <a:pt x="34" y="21"/>
                    </a:lnTo>
                    <a:close/>
                    <a:moveTo>
                      <a:pt x="34" y="3"/>
                    </a:moveTo>
                    <a:lnTo>
                      <a:pt x="34" y="3"/>
                    </a:lnTo>
                    <a:cubicBezTo>
                      <a:pt x="40" y="19"/>
                      <a:pt x="52" y="0"/>
                      <a:pt x="64" y="3"/>
                    </a:cubicBezTo>
                    <a:cubicBezTo>
                      <a:pt x="79" y="1"/>
                      <a:pt x="95" y="6"/>
                      <a:pt x="101" y="20"/>
                    </a:cubicBezTo>
                    <a:cubicBezTo>
                      <a:pt x="105" y="29"/>
                      <a:pt x="104" y="38"/>
                      <a:pt x="101" y="47"/>
                    </a:cubicBezTo>
                    <a:cubicBezTo>
                      <a:pt x="92" y="60"/>
                      <a:pt x="77" y="71"/>
                      <a:pt x="62" y="76"/>
                    </a:cubicBezTo>
                    <a:cubicBezTo>
                      <a:pt x="63" y="96"/>
                      <a:pt x="79" y="78"/>
                      <a:pt x="89" y="82"/>
                    </a:cubicBezTo>
                    <a:cubicBezTo>
                      <a:pt x="99" y="85"/>
                      <a:pt x="110" y="88"/>
                      <a:pt x="115" y="100"/>
                    </a:cubicBezTo>
                    <a:cubicBezTo>
                      <a:pt x="120" y="111"/>
                      <a:pt x="116" y="126"/>
                      <a:pt x="107" y="136"/>
                    </a:cubicBezTo>
                    <a:cubicBezTo>
                      <a:pt x="102" y="139"/>
                      <a:pt x="97" y="141"/>
                      <a:pt x="92" y="145"/>
                    </a:cubicBezTo>
                    <a:cubicBezTo>
                      <a:pt x="94" y="160"/>
                      <a:pt x="113" y="148"/>
                      <a:pt x="120" y="160"/>
                    </a:cubicBezTo>
                    <a:cubicBezTo>
                      <a:pt x="128" y="165"/>
                      <a:pt x="127" y="176"/>
                      <a:pt x="125" y="185"/>
                    </a:cubicBezTo>
                    <a:cubicBezTo>
                      <a:pt x="122" y="193"/>
                      <a:pt x="110" y="192"/>
                      <a:pt x="113" y="201"/>
                    </a:cubicBezTo>
                    <a:cubicBezTo>
                      <a:pt x="123" y="206"/>
                      <a:pt x="127" y="213"/>
                      <a:pt x="132" y="223"/>
                    </a:cubicBezTo>
                    <a:cubicBezTo>
                      <a:pt x="132" y="223"/>
                      <a:pt x="124" y="224"/>
                      <a:pt x="124" y="224"/>
                    </a:cubicBezTo>
                    <a:cubicBezTo>
                      <a:pt x="130" y="232"/>
                      <a:pt x="117" y="236"/>
                      <a:pt x="117" y="242"/>
                    </a:cubicBezTo>
                    <a:cubicBezTo>
                      <a:pt x="115" y="236"/>
                      <a:pt x="109" y="230"/>
                      <a:pt x="108" y="223"/>
                    </a:cubicBezTo>
                    <a:cubicBezTo>
                      <a:pt x="99" y="217"/>
                      <a:pt x="84" y="232"/>
                      <a:pt x="75" y="219"/>
                    </a:cubicBezTo>
                    <a:cubicBezTo>
                      <a:pt x="72" y="212"/>
                      <a:pt x="72" y="205"/>
                      <a:pt x="75" y="198"/>
                    </a:cubicBezTo>
                    <a:cubicBezTo>
                      <a:pt x="75" y="198"/>
                      <a:pt x="85" y="186"/>
                      <a:pt x="85" y="186"/>
                    </a:cubicBezTo>
                    <a:cubicBezTo>
                      <a:pt x="73" y="184"/>
                      <a:pt x="54" y="191"/>
                      <a:pt x="46" y="178"/>
                    </a:cubicBezTo>
                    <a:cubicBezTo>
                      <a:pt x="37" y="172"/>
                      <a:pt x="36" y="161"/>
                      <a:pt x="39" y="151"/>
                    </a:cubicBezTo>
                    <a:cubicBezTo>
                      <a:pt x="41" y="141"/>
                      <a:pt x="50" y="135"/>
                      <a:pt x="58" y="129"/>
                    </a:cubicBezTo>
                    <a:cubicBezTo>
                      <a:pt x="56" y="116"/>
                      <a:pt x="42" y="128"/>
                      <a:pt x="33" y="123"/>
                    </a:cubicBezTo>
                    <a:cubicBezTo>
                      <a:pt x="23" y="119"/>
                      <a:pt x="10" y="113"/>
                      <a:pt x="6" y="101"/>
                    </a:cubicBezTo>
                    <a:cubicBezTo>
                      <a:pt x="5" y="88"/>
                      <a:pt x="5" y="73"/>
                      <a:pt x="15" y="66"/>
                    </a:cubicBezTo>
                    <a:cubicBezTo>
                      <a:pt x="5" y="59"/>
                      <a:pt x="16" y="47"/>
                      <a:pt x="17" y="37"/>
                    </a:cubicBezTo>
                    <a:cubicBezTo>
                      <a:pt x="10" y="27"/>
                      <a:pt x="6" y="15"/>
                      <a:pt x="0" y="3"/>
                    </a:cubicBezTo>
                    <a:cubicBezTo>
                      <a:pt x="0" y="3"/>
                      <a:pt x="34" y="3"/>
                      <a:pt x="34" y="3"/>
                    </a:cubicBezTo>
                    <a:lnTo>
                      <a:pt x="34"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44"/>
              <p:cNvSpPr>
                <a:spLocks/>
              </p:cNvSpPr>
              <p:nvPr/>
            </p:nvSpPr>
            <p:spPr bwMode="auto">
              <a:xfrm>
                <a:off x="6847" y="538"/>
                <a:ext cx="4" cy="4"/>
              </a:xfrm>
              <a:custGeom>
                <a:avLst/>
                <a:gdLst>
                  <a:gd name="T0" fmla="*/ 7 w 7"/>
                  <a:gd name="T1" fmla="*/ 3 h 6"/>
                  <a:gd name="T2" fmla="*/ 7 w 7"/>
                  <a:gd name="T3" fmla="*/ 3 h 6"/>
                  <a:gd name="T4" fmla="*/ 0 w 7"/>
                  <a:gd name="T5" fmla="*/ 4 h 6"/>
                  <a:gd name="T6" fmla="*/ 0 w 7"/>
                  <a:gd name="T7" fmla="*/ 1 h 6"/>
                  <a:gd name="T8" fmla="*/ 7 w 7"/>
                  <a:gd name="T9" fmla="*/ 3 h 6"/>
                  <a:gd name="T10" fmla="*/ 7 w 7"/>
                  <a:gd name="T11" fmla="*/ 3 h 6"/>
                </a:gdLst>
                <a:ahLst/>
                <a:cxnLst>
                  <a:cxn ang="0">
                    <a:pos x="T0" y="T1"/>
                  </a:cxn>
                  <a:cxn ang="0">
                    <a:pos x="T2" y="T3"/>
                  </a:cxn>
                  <a:cxn ang="0">
                    <a:pos x="T4" y="T5"/>
                  </a:cxn>
                  <a:cxn ang="0">
                    <a:pos x="T6" y="T7"/>
                  </a:cxn>
                  <a:cxn ang="0">
                    <a:pos x="T8" y="T9"/>
                  </a:cxn>
                  <a:cxn ang="0">
                    <a:pos x="T10" y="T11"/>
                  </a:cxn>
                </a:cxnLst>
                <a:rect l="0" t="0" r="r" b="b"/>
                <a:pathLst>
                  <a:path w="7" h="6">
                    <a:moveTo>
                      <a:pt x="7" y="3"/>
                    </a:moveTo>
                    <a:lnTo>
                      <a:pt x="7" y="3"/>
                    </a:lnTo>
                    <a:cubicBezTo>
                      <a:pt x="6" y="6"/>
                      <a:pt x="2" y="5"/>
                      <a:pt x="0" y="4"/>
                    </a:cubicBezTo>
                    <a:cubicBezTo>
                      <a:pt x="0" y="4"/>
                      <a:pt x="0" y="1"/>
                      <a:pt x="0" y="1"/>
                    </a:cubicBezTo>
                    <a:cubicBezTo>
                      <a:pt x="3" y="0"/>
                      <a:pt x="5" y="2"/>
                      <a:pt x="7" y="3"/>
                    </a:cubicBezTo>
                    <a:lnTo>
                      <a:pt x="7"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45"/>
              <p:cNvSpPr>
                <a:spLocks noEditPoints="1"/>
              </p:cNvSpPr>
              <p:nvPr/>
            </p:nvSpPr>
            <p:spPr bwMode="auto">
              <a:xfrm>
                <a:off x="7375" y="529"/>
                <a:ext cx="71" cy="130"/>
              </a:xfrm>
              <a:custGeom>
                <a:avLst/>
                <a:gdLst>
                  <a:gd name="T0" fmla="*/ 13 w 131"/>
                  <a:gd name="T1" fmla="*/ 225 h 242"/>
                  <a:gd name="T2" fmla="*/ 15 w 131"/>
                  <a:gd name="T3" fmla="*/ 222 h 242"/>
                  <a:gd name="T4" fmla="*/ 34 w 131"/>
                  <a:gd name="T5" fmla="*/ 194 h 242"/>
                  <a:gd name="T6" fmla="*/ 39 w 131"/>
                  <a:gd name="T7" fmla="*/ 199 h 242"/>
                  <a:gd name="T8" fmla="*/ 10 w 131"/>
                  <a:gd name="T9" fmla="*/ 215 h 242"/>
                  <a:gd name="T10" fmla="*/ 39 w 131"/>
                  <a:gd name="T11" fmla="*/ 199 h 242"/>
                  <a:gd name="T12" fmla="*/ 37 w 131"/>
                  <a:gd name="T13" fmla="*/ 186 h 242"/>
                  <a:gd name="T14" fmla="*/ 36 w 131"/>
                  <a:gd name="T15" fmla="*/ 188 h 242"/>
                  <a:gd name="T16" fmla="*/ 32 w 131"/>
                  <a:gd name="T17" fmla="*/ 184 h 242"/>
                  <a:gd name="T18" fmla="*/ 64 w 131"/>
                  <a:gd name="T19" fmla="*/ 149 h 242"/>
                  <a:gd name="T20" fmla="*/ 19 w 131"/>
                  <a:gd name="T21" fmla="*/ 164 h 242"/>
                  <a:gd name="T22" fmla="*/ 28 w 131"/>
                  <a:gd name="T23" fmla="*/ 174 h 242"/>
                  <a:gd name="T24" fmla="*/ 64 w 131"/>
                  <a:gd name="T25" fmla="*/ 149 h 242"/>
                  <a:gd name="T26" fmla="*/ 53 w 131"/>
                  <a:gd name="T27" fmla="*/ 153 h 242"/>
                  <a:gd name="T28" fmla="*/ 53 w 131"/>
                  <a:gd name="T29" fmla="*/ 153 h 242"/>
                  <a:gd name="T30" fmla="*/ 70 w 131"/>
                  <a:gd name="T31" fmla="*/ 122 h 242"/>
                  <a:gd name="T32" fmla="*/ 64 w 131"/>
                  <a:gd name="T33" fmla="*/ 130 h 242"/>
                  <a:gd name="T34" fmla="*/ 42 w 131"/>
                  <a:gd name="T35" fmla="*/ 151 h 242"/>
                  <a:gd name="T36" fmla="*/ 49 w 131"/>
                  <a:gd name="T37" fmla="*/ 114 h 242"/>
                  <a:gd name="T38" fmla="*/ 53 w 131"/>
                  <a:gd name="T39" fmla="*/ 134 h 242"/>
                  <a:gd name="T40" fmla="*/ 92 w 131"/>
                  <a:gd name="T41" fmla="*/ 94 h 242"/>
                  <a:gd name="T42" fmla="*/ 31 w 131"/>
                  <a:gd name="T43" fmla="*/ 130 h 242"/>
                  <a:gd name="T44" fmla="*/ 65 w 131"/>
                  <a:gd name="T45" fmla="*/ 104 h 242"/>
                  <a:gd name="T46" fmla="*/ 118 w 131"/>
                  <a:gd name="T47" fmla="*/ 81 h 242"/>
                  <a:gd name="T48" fmla="*/ 92 w 131"/>
                  <a:gd name="T49" fmla="*/ 94 h 242"/>
                  <a:gd name="T50" fmla="*/ 92 w 131"/>
                  <a:gd name="T51" fmla="*/ 70 h 242"/>
                  <a:gd name="T52" fmla="*/ 81 w 131"/>
                  <a:gd name="T53" fmla="*/ 77 h 242"/>
                  <a:gd name="T54" fmla="*/ 81 w 131"/>
                  <a:gd name="T55" fmla="*/ 77 h 242"/>
                  <a:gd name="T56" fmla="*/ 89 w 131"/>
                  <a:gd name="T57" fmla="*/ 84 h 242"/>
                  <a:gd name="T58" fmla="*/ 89 w 131"/>
                  <a:gd name="T59" fmla="*/ 84 h 242"/>
                  <a:gd name="T60" fmla="*/ 113 w 131"/>
                  <a:gd name="T61" fmla="*/ 49 h 242"/>
                  <a:gd name="T62" fmla="*/ 81 w 131"/>
                  <a:gd name="T63" fmla="*/ 58 h 242"/>
                  <a:gd name="T64" fmla="*/ 91 w 131"/>
                  <a:gd name="T65" fmla="*/ 40 h 242"/>
                  <a:gd name="T66" fmla="*/ 104 w 131"/>
                  <a:gd name="T67" fmla="*/ 43 h 242"/>
                  <a:gd name="T68" fmla="*/ 104 w 131"/>
                  <a:gd name="T69" fmla="*/ 44 h 242"/>
                  <a:gd name="T70" fmla="*/ 99 w 131"/>
                  <a:gd name="T71" fmla="*/ 36 h 242"/>
                  <a:gd name="T72" fmla="*/ 101 w 131"/>
                  <a:gd name="T73" fmla="*/ 36 h 242"/>
                  <a:gd name="T74" fmla="*/ 63 w 131"/>
                  <a:gd name="T75" fmla="*/ 33 h 242"/>
                  <a:gd name="T76" fmla="*/ 81 w 131"/>
                  <a:gd name="T77" fmla="*/ 38 h 242"/>
                  <a:gd name="T78" fmla="*/ 104 w 131"/>
                  <a:gd name="T79" fmla="*/ 24 h 242"/>
                  <a:gd name="T80" fmla="*/ 114 w 131"/>
                  <a:gd name="T81" fmla="*/ 11 h 242"/>
                  <a:gd name="T82" fmla="*/ 122 w 131"/>
                  <a:gd name="T83" fmla="*/ 10 h 242"/>
                  <a:gd name="T84" fmla="*/ 122 w 131"/>
                  <a:gd name="T85" fmla="*/ 10 h 242"/>
                  <a:gd name="T86" fmla="*/ 42 w 131"/>
                  <a:gd name="T87" fmla="*/ 16 h 242"/>
                  <a:gd name="T88" fmla="*/ 77 w 131"/>
                  <a:gd name="T89" fmla="*/ 54 h 242"/>
                  <a:gd name="T90" fmla="*/ 98 w 131"/>
                  <a:gd name="T91" fmla="*/ 31 h 242"/>
                  <a:gd name="T92" fmla="*/ 42 w 131"/>
                  <a:gd name="T93" fmla="*/ 16 h 242"/>
                  <a:gd name="T94" fmla="*/ 115 w 131"/>
                  <a:gd name="T95" fmla="*/ 37 h 242"/>
                  <a:gd name="T96" fmla="*/ 98 w 131"/>
                  <a:gd name="T97" fmla="*/ 123 h 242"/>
                  <a:gd name="T98" fmla="*/ 86 w 131"/>
                  <a:gd name="T99" fmla="*/ 178 h 242"/>
                  <a:gd name="T100" fmla="*/ 57 w 131"/>
                  <a:gd name="T101" fmla="*/ 219 h 242"/>
                  <a:gd name="T102" fmla="*/ 8 w 131"/>
                  <a:gd name="T103" fmla="*/ 224 h 242"/>
                  <a:gd name="T104" fmla="*/ 6 w 131"/>
                  <a:gd name="T105" fmla="*/ 185 h 242"/>
                  <a:gd name="T106" fmla="*/ 25 w 131"/>
                  <a:gd name="T107" fmla="*/ 136 h 242"/>
                  <a:gd name="T108" fmla="*/ 70 w 131"/>
                  <a:gd name="T109" fmla="*/ 76 h 242"/>
                  <a:gd name="T110" fmla="*/ 68 w 131"/>
                  <a:gd name="T111" fmla="*/ 3 h 242"/>
                  <a:gd name="T112" fmla="*/ 131 w 131"/>
                  <a:gd name="T113" fmla="*/ 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 h="242">
                    <a:moveTo>
                      <a:pt x="15" y="222"/>
                    </a:moveTo>
                    <a:lnTo>
                      <a:pt x="15" y="222"/>
                    </a:lnTo>
                    <a:cubicBezTo>
                      <a:pt x="15" y="222"/>
                      <a:pt x="13" y="225"/>
                      <a:pt x="13" y="225"/>
                    </a:cubicBezTo>
                    <a:cubicBezTo>
                      <a:pt x="13" y="225"/>
                      <a:pt x="13" y="223"/>
                      <a:pt x="13" y="223"/>
                    </a:cubicBezTo>
                    <a:cubicBezTo>
                      <a:pt x="13" y="222"/>
                      <a:pt x="14" y="222"/>
                      <a:pt x="15" y="222"/>
                    </a:cubicBezTo>
                    <a:lnTo>
                      <a:pt x="15" y="222"/>
                    </a:lnTo>
                    <a:close/>
                    <a:moveTo>
                      <a:pt x="30" y="199"/>
                    </a:moveTo>
                    <a:lnTo>
                      <a:pt x="30" y="199"/>
                    </a:lnTo>
                    <a:cubicBezTo>
                      <a:pt x="30" y="199"/>
                      <a:pt x="34" y="194"/>
                      <a:pt x="34" y="194"/>
                    </a:cubicBezTo>
                    <a:cubicBezTo>
                      <a:pt x="34" y="194"/>
                      <a:pt x="30" y="199"/>
                      <a:pt x="30" y="199"/>
                    </a:cubicBezTo>
                    <a:lnTo>
                      <a:pt x="30" y="199"/>
                    </a:lnTo>
                    <a:close/>
                    <a:moveTo>
                      <a:pt x="39" y="199"/>
                    </a:moveTo>
                    <a:lnTo>
                      <a:pt x="39" y="199"/>
                    </a:lnTo>
                    <a:cubicBezTo>
                      <a:pt x="40" y="200"/>
                      <a:pt x="44" y="203"/>
                      <a:pt x="42" y="207"/>
                    </a:cubicBezTo>
                    <a:cubicBezTo>
                      <a:pt x="33" y="213"/>
                      <a:pt x="16" y="203"/>
                      <a:pt x="10" y="215"/>
                    </a:cubicBezTo>
                    <a:cubicBezTo>
                      <a:pt x="22" y="209"/>
                      <a:pt x="55" y="231"/>
                      <a:pt x="52" y="201"/>
                    </a:cubicBezTo>
                    <a:cubicBezTo>
                      <a:pt x="48" y="199"/>
                      <a:pt x="39" y="187"/>
                      <a:pt x="39" y="199"/>
                    </a:cubicBezTo>
                    <a:lnTo>
                      <a:pt x="39" y="199"/>
                    </a:lnTo>
                    <a:close/>
                    <a:moveTo>
                      <a:pt x="36" y="188"/>
                    </a:moveTo>
                    <a:lnTo>
                      <a:pt x="36" y="188"/>
                    </a:lnTo>
                    <a:cubicBezTo>
                      <a:pt x="36" y="188"/>
                      <a:pt x="37" y="186"/>
                      <a:pt x="37" y="186"/>
                    </a:cubicBezTo>
                    <a:cubicBezTo>
                      <a:pt x="37" y="186"/>
                      <a:pt x="36" y="190"/>
                      <a:pt x="36" y="190"/>
                    </a:cubicBezTo>
                    <a:cubicBezTo>
                      <a:pt x="36" y="190"/>
                      <a:pt x="36" y="188"/>
                      <a:pt x="36" y="188"/>
                    </a:cubicBezTo>
                    <a:lnTo>
                      <a:pt x="36" y="188"/>
                    </a:lnTo>
                    <a:close/>
                    <a:moveTo>
                      <a:pt x="30" y="187"/>
                    </a:moveTo>
                    <a:lnTo>
                      <a:pt x="30" y="187"/>
                    </a:lnTo>
                    <a:cubicBezTo>
                      <a:pt x="30" y="187"/>
                      <a:pt x="32" y="184"/>
                      <a:pt x="32" y="184"/>
                    </a:cubicBezTo>
                    <a:cubicBezTo>
                      <a:pt x="32" y="184"/>
                      <a:pt x="30" y="187"/>
                      <a:pt x="30" y="187"/>
                    </a:cubicBezTo>
                    <a:lnTo>
                      <a:pt x="30" y="187"/>
                    </a:lnTo>
                    <a:close/>
                    <a:moveTo>
                      <a:pt x="64" y="149"/>
                    </a:moveTo>
                    <a:lnTo>
                      <a:pt x="64" y="149"/>
                    </a:lnTo>
                    <a:cubicBezTo>
                      <a:pt x="69" y="151"/>
                      <a:pt x="73" y="157"/>
                      <a:pt x="70" y="162"/>
                    </a:cubicBezTo>
                    <a:cubicBezTo>
                      <a:pt x="54" y="173"/>
                      <a:pt x="36" y="155"/>
                      <a:pt x="19" y="164"/>
                    </a:cubicBezTo>
                    <a:cubicBezTo>
                      <a:pt x="11" y="168"/>
                      <a:pt x="12" y="177"/>
                      <a:pt x="14" y="184"/>
                    </a:cubicBezTo>
                    <a:cubicBezTo>
                      <a:pt x="14" y="184"/>
                      <a:pt x="22" y="190"/>
                      <a:pt x="22" y="190"/>
                    </a:cubicBezTo>
                    <a:cubicBezTo>
                      <a:pt x="27" y="186"/>
                      <a:pt x="20" y="178"/>
                      <a:pt x="28" y="174"/>
                    </a:cubicBezTo>
                    <a:cubicBezTo>
                      <a:pt x="48" y="171"/>
                      <a:pt x="75" y="191"/>
                      <a:pt x="86" y="165"/>
                    </a:cubicBezTo>
                    <a:cubicBezTo>
                      <a:pt x="88" y="155"/>
                      <a:pt x="84" y="148"/>
                      <a:pt x="78" y="142"/>
                    </a:cubicBezTo>
                    <a:cubicBezTo>
                      <a:pt x="71" y="135"/>
                      <a:pt x="65" y="141"/>
                      <a:pt x="64" y="149"/>
                    </a:cubicBezTo>
                    <a:lnTo>
                      <a:pt x="64" y="149"/>
                    </a:lnTo>
                    <a:close/>
                    <a:moveTo>
                      <a:pt x="53" y="153"/>
                    </a:moveTo>
                    <a:lnTo>
                      <a:pt x="53" y="153"/>
                    </a:lnTo>
                    <a:cubicBezTo>
                      <a:pt x="53" y="153"/>
                      <a:pt x="62" y="136"/>
                      <a:pt x="62" y="136"/>
                    </a:cubicBezTo>
                    <a:cubicBezTo>
                      <a:pt x="62" y="136"/>
                      <a:pt x="53" y="153"/>
                      <a:pt x="53" y="153"/>
                    </a:cubicBezTo>
                    <a:lnTo>
                      <a:pt x="53" y="153"/>
                    </a:lnTo>
                    <a:close/>
                    <a:moveTo>
                      <a:pt x="64" y="130"/>
                    </a:moveTo>
                    <a:lnTo>
                      <a:pt x="64" y="130"/>
                    </a:lnTo>
                    <a:cubicBezTo>
                      <a:pt x="64" y="130"/>
                      <a:pt x="70" y="122"/>
                      <a:pt x="70" y="122"/>
                    </a:cubicBezTo>
                    <a:cubicBezTo>
                      <a:pt x="70" y="122"/>
                      <a:pt x="64" y="133"/>
                      <a:pt x="64" y="133"/>
                    </a:cubicBezTo>
                    <a:cubicBezTo>
                      <a:pt x="64" y="133"/>
                      <a:pt x="64" y="130"/>
                      <a:pt x="64" y="130"/>
                    </a:cubicBezTo>
                    <a:lnTo>
                      <a:pt x="64" y="130"/>
                    </a:lnTo>
                    <a:close/>
                    <a:moveTo>
                      <a:pt x="49" y="114"/>
                    </a:moveTo>
                    <a:lnTo>
                      <a:pt x="49" y="114"/>
                    </a:lnTo>
                    <a:cubicBezTo>
                      <a:pt x="48" y="127"/>
                      <a:pt x="47" y="140"/>
                      <a:pt x="42" y="151"/>
                    </a:cubicBezTo>
                    <a:cubicBezTo>
                      <a:pt x="49" y="141"/>
                      <a:pt x="48" y="128"/>
                      <a:pt x="51" y="114"/>
                    </a:cubicBezTo>
                    <a:cubicBezTo>
                      <a:pt x="51" y="114"/>
                      <a:pt x="49" y="114"/>
                      <a:pt x="49" y="114"/>
                    </a:cubicBezTo>
                    <a:lnTo>
                      <a:pt x="49" y="114"/>
                    </a:lnTo>
                    <a:close/>
                    <a:moveTo>
                      <a:pt x="57" y="112"/>
                    </a:moveTo>
                    <a:lnTo>
                      <a:pt x="57" y="112"/>
                    </a:lnTo>
                    <a:cubicBezTo>
                      <a:pt x="59" y="119"/>
                      <a:pt x="55" y="127"/>
                      <a:pt x="53" y="134"/>
                    </a:cubicBezTo>
                    <a:cubicBezTo>
                      <a:pt x="53" y="134"/>
                      <a:pt x="57" y="112"/>
                      <a:pt x="57" y="112"/>
                    </a:cubicBezTo>
                    <a:lnTo>
                      <a:pt x="57" y="112"/>
                    </a:lnTo>
                    <a:close/>
                    <a:moveTo>
                      <a:pt x="92" y="94"/>
                    </a:moveTo>
                    <a:lnTo>
                      <a:pt x="92" y="94"/>
                    </a:lnTo>
                    <a:cubicBezTo>
                      <a:pt x="69" y="99"/>
                      <a:pt x="32" y="77"/>
                      <a:pt x="23" y="109"/>
                    </a:cubicBezTo>
                    <a:cubicBezTo>
                      <a:pt x="24" y="118"/>
                      <a:pt x="25" y="125"/>
                      <a:pt x="31" y="130"/>
                    </a:cubicBezTo>
                    <a:cubicBezTo>
                      <a:pt x="31" y="130"/>
                      <a:pt x="39" y="136"/>
                      <a:pt x="39" y="136"/>
                    </a:cubicBezTo>
                    <a:cubicBezTo>
                      <a:pt x="45" y="125"/>
                      <a:pt x="33" y="115"/>
                      <a:pt x="45" y="107"/>
                    </a:cubicBezTo>
                    <a:cubicBezTo>
                      <a:pt x="52" y="108"/>
                      <a:pt x="58" y="98"/>
                      <a:pt x="65" y="104"/>
                    </a:cubicBezTo>
                    <a:cubicBezTo>
                      <a:pt x="64" y="106"/>
                      <a:pt x="65" y="110"/>
                      <a:pt x="64" y="113"/>
                    </a:cubicBezTo>
                    <a:cubicBezTo>
                      <a:pt x="81" y="116"/>
                      <a:pt x="102" y="117"/>
                      <a:pt x="115" y="104"/>
                    </a:cubicBezTo>
                    <a:cubicBezTo>
                      <a:pt x="119" y="98"/>
                      <a:pt x="120" y="89"/>
                      <a:pt x="118" y="81"/>
                    </a:cubicBezTo>
                    <a:cubicBezTo>
                      <a:pt x="118" y="81"/>
                      <a:pt x="110" y="71"/>
                      <a:pt x="110" y="71"/>
                    </a:cubicBezTo>
                    <a:cubicBezTo>
                      <a:pt x="95" y="74"/>
                      <a:pt x="106" y="90"/>
                      <a:pt x="92" y="94"/>
                    </a:cubicBezTo>
                    <a:lnTo>
                      <a:pt x="92" y="94"/>
                    </a:lnTo>
                    <a:close/>
                    <a:moveTo>
                      <a:pt x="87" y="77"/>
                    </a:moveTo>
                    <a:lnTo>
                      <a:pt x="87" y="77"/>
                    </a:lnTo>
                    <a:cubicBezTo>
                      <a:pt x="87" y="77"/>
                      <a:pt x="92" y="70"/>
                      <a:pt x="92" y="70"/>
                    </a:cubicBezTo>
                    <a:cubicBezTo>
                      <a:pt x="92" y="70"/>
                      <a:pt x="87" y="77"/>
                      <a:pt x="87" y="77"/>
                    </a:cubicBezTo>
                    <a:lnTo>
                      <a:pt x="87" y="77"/>
                    </a:lnTo>
                    <a:close/>
                    <a:moveTo>
                      <a:pt x="81" y="77"/>
                    </a:moveTo>
                    <a:lnTo>
                      <a:pt x="81" y="77"/>
                    </a:lnTo>
                    <a:cubicBezTo>
                      <a:pt x="81" y="77"/>
                      <a:pt x="86" y="69"/>
                      <a:pt x="86" y="69"/>
                    </a:cubicBezTo>
                    <a:cubicBezTo>
                      <a:pt x="86" y="69"/>
                      <a:pt x="81" y="77"/>
                      <a:pt x="81" y="77"/>
                    </a:cubicBezTo>
                    <a:lnTo>
                      <a:pt x="81" y="77"/>
                    </a:lnTo>
                    <a:close/>
                    <a:moveTo>
                      <a:pt x="89" y="84"/>
                    </a:moveTo>
                    <a:lnTo>
                      <a:pt x="89" y="84"/>
                    </a:lnTo>
                    <a:cubicBezTo>
                      <a:pt x="96" y="74"/>
                      <a:pt x="106" y="63"/>
                      <a:pt x="115" y="57"/>
                    </a:cubicBezTo>
                    <a:cubicBezTo>
                      <a:pt x="104" y="61"/>
                      <a:pt x="95" y="74"/>
                      <a:pt x="89" y="84"/>
                    </a:cubicBezTo>
                    <a:lnTo>
                      <a:pt x="89" y="84"/>
                    </a:lnTo>
                    <a:close/>
                    <a:moveTo>
                      <a:pt x="93" y="68"/>
                    </a:moveTo>
                    <a:lnTo>
                      <a:pt x="93" y="68"/>
                    </a:lnTo>
                    <a:cubicBezTo>
                      <a:pt x="93" y="68"/>
                      <a:pt x="113" y="49"/>
                      <a:pt x="113" y="49"/>
                    </a:cubicBezTo>
                    <a:cubicBezTo>
                      <a:pt x="104" y="52"/>
                      <a:pt x="98" y="60"/>
                      <a:pt x="93" y="68"/>
                    </a:cubicBezTo>
                    <a:lnTo>
                      <a:pt x="93" y="68"/>
                    </a:lnTo>
                    <a:close/>
                    <a:moveTo>
                      <a:pt x="81" y="58"/>
                    </a:moveTo>
                    <a:lnTo>
                      <a:pt x="81" y="58"/>
                    </a:lnTo>
                    <a:cubicBezTo>
                      <a:pt x="80" y="68"/>
                      <a:pt x="75" y="76"/>
                      <a:pt x="72" y="84"/>
                    </a:cubicBezTo>
                    <a:cubicBezTo>
                      <a:pt x="72" y="84"/>
                      <a:pt x="91" y="40"/>
                      <a:pt x="91" y="40"/>
                    </a:cubicBezTo>
                    <a:cubicBezTo>
                      <a:pt x="85" y="42"/>
                      <a:pt x="87" y="53"/>
                      <a:pt x="81" y="58"/>
                    </a:cubicBezTo>
                    <a:lnTo>
                      <a:pt x="81" y="58"/>
                    </a:lnTo>
                    <a:close/>
                    <a:moveTo>
                      <a:pt x="104" y="43"/>
                    </a:moveTo>
                    <a:lnTo>
                      <a:pt x="104" y="43"/>
                    </a:lnTo>
                    <a:cubicBezTo>
                      <a:pt x="104" y="43"/>
                      <a:pt x="109" y="37"/>
                      <a:pt x="109" y="37"/>
                    </a:cubicBezTo>
                    <a:cubicBezTo>
                      <a:pt x="109" y="37"/>
                      <a:pt x="104" y="44"/>
                      <a:pt x="104" y="44"/>
                    </a:cubicBezTo>
                    <a:cubicBezTo>
                      <a:pt x="104" y="44"/>
                      <a:pt x="104" y="43"/>
                      <a:pt x="104" y="43"/>
                    </a:cubicBezTo>
                    <a:lnTo>
                      <a:pt x="104" y="43"/>
                    </a:lnTo>
                    <a:close/>
                    <a:moveTo>
                      <a:pt x="99" y="36"/>
                    </a:moveTo>
                    <a:lnTo>
                      <a:pt x="99" y="36"/>
                    </a:lnTo>
                    <a:cubicBezTo>
                      <a:pt x="95" y="46"/>
                      <a:pt x="91" y="56"/>
                      <a:pt x="87" y="66"/>
                    </a:cubicBezTo>
                    <a:cubicBezTo>
                      <a:pt x="87" y="66"/>
                      <a:pt x="101" y="36"/>
                      <a:pt x="101" y="36"/>
                    </a:cubicBezTo>
                    <a:cubicBezTo>
                      <a:pt x="101" y="36"/>
                      <a:pt x="99" y="36"/>
                      <a:pt x="99" y="36"/>
                    </a:cubicBezTo>
                    <a:lnTo>
                      <a:pt x="99" y="36"/>
                    </a:lnTo>
                    <a:close/>
                    <a:moveTo>
                      <a:pt x="63" y="33"/>
                    </a:moveTo>
                    <a:lnTo>
                      <a:pt x="63" y="33"/>
                    </a:lnTo>
                    <a:cubicBezTo>
                      <a:pt x="65" y="40"/>
                      <a:pt x="74" y="42"/>
                      <a:pt x="80" y="44"/>
                    </a:cubicBezTo>
                    <a:cubicBezTo>
                      <a:pt x="80" y="42"/>
                      <a:pt x="81" y="41"/>
                      <a:pt x="81" y="38"/>
                    </a:cubicBezTo>
                    <a:cubicBezTo>
                      <a:pt x="73" y="43"/>
                      <a:pt x="70" y="29"/>
                      <a:pt x="63" y="33"/>
                    </a:cubicBezTo>
                    <a:lnTo>
                      <a:pt x="63" y="33"/>
                    </a:lnTo>
                    <a:close/>
                    <a:moveTo>
                      <a:pt x="104" y="24"/>
                    </a:moveTo>
                    <a:lnTo>
                      <a:pt x="104" y="24"/>
                    </a:lnTo>
                    <a:cubicBezTo>
                      <a:pt x="104" y="24"/>
                      <a:pt x="104" y="29"/>
                      <a:pt x="104" y="29"/>
                    </a:cubicBezTo>
                    <a:cubicBezTo>
                      <a:pt x="104" y="29"/>
                      <a:pt x="114" y="11"/>
                      <a:pt x="114" y="11"/>
                    </a:cubicBezTo>
                    <a:cubicBezTo>
                      <a:pt x="108" y="11"/>
                      <a:pt x="107" y="19"/>
                      <a:pt x="104" y="24"/>
                    </a:cubicBezTo>
                    <a:lnTo>
                      <a:pt x="104" y="24"/>
                    </a:lnTo>
                    <a:close/>
                    <a:moveTo>
                      <a:pt x="122" y="10"/>
                    </a:moveTo>
                    <a:lnTo>
                      <a:pt x="122" y="10"/>
                    </a:lnTo>
                    <a:cubicBezTo>
                      <a:pt x="120" y="17"/>
                      <a:pt x="114" y="31"/>
                      <a:pt x="110" y="34"/>
                    </a:cubicBezTo>
                    <a:cubicBezTo>
                      <a:pt x="110" y="34"/>
                      <a:pt x="122" y="10"/>
                      <a:pt x="122" y="10"/>
                    </a:cubicBezTo>
                    <a:lnTo>
                      <a:pt x="122" y="10"/>
                    </a:lnTo>
                    <a:close/>
                    <a:moveTo>
                      <a:pt x="42" y="16"/>
                    </a:moveTo>
                    <a:lnTo>
                      <a:pt x="42" y="16"/>
                    </a:lnTo>
                    <a:cubicBezTo>
                      <a:pt x="35" y="22"/>
                      <a:pt x="34" y="34"/>
                      <a:pt x="37" y="41"/>
                    </a:cubicBezTo>
                    <a:cubicBezTo>
                      <a:pt x="45" y="55"/>
                      <a:pt x="58" y="63"/>
                      <a:pt x="72" y="67"/>
                    </a:cubicBezTo>
                    <a:cubicBezTo>
                      <a:pt x="72" y="67"/>
                      <a:pt x="77" y="54"/>
                      <a:pt x="77" y="54"/>
                    </a:cubicBezTo>
                    <a:cubicBezTo>
                      <a:pt x="69" y="46"/>
                      <a:pt x="50" y="44"/>
                      <a:pt x="55" y="29"/>
                    </a:cubicBezTo>
                    <a:cubicBezTo>
                      <a:pt x="59" y="25"/>
                      <a:pt x="63" y="22"/>
                      <a:pt x="68" y="23"/>
                    </a:cubicBezTo>
                    <a:cubicBezTo>
                      <a:pt x="74" y="36"/>
                      <a:pt x="87" y="30"/>
                      <a:pt x="98" y="31"/>
                    </a:cubicBezTo>
                    <a:cubicBezTo>
                      <a:pt x="98" y="31"/>
                      <a:pt x="98" y="21"/>
                      <a:pt x="98" y="21"/>
                    </a:cubicBezTo>
                    <a:cubicBezTo>
                      <a:pt x="82" y="11"/>
                      <a:pt x="57" y="1"/>
                      <a:pt x="42" y="16"/>
                    </a:cubicBezTo>
                    <a:lnTo>
                      <a:pt x="42" y="16"/>
                    </a:lnTo>
                    <a:close/>
                    <a:moveTo>
                      <a:pt x="131" y="3"/>
                    </a:moveTo>
                    <a:lnTo>
                      <a:pt x="131" y="3"/>
                    </a:lnTo>
                    <a:cubicBezTo>
                      <a:pt x="126" y="15"/>
                      <a:pt x="122" y="27"/>
                      <a:pt x="115" y="37"/>
                    </a:cubicBezTo>
                    <a:cubicBezTo>
                      <a:pt x="116" y="47"/>
                      <a:pt x="127" y="59"/>
                      <a:pt x="117" y="66"/>
                    </a:cubicBezTo>
                    <a:cubicBezTo>
                      <a:pt x="127" y="73"/>
                      <a:pt x="127" y="88"/>
                      <a:pt x="126" y="101"/>
                    </a:cubicBezTo>
                    <a:cubicBezTo>
                      <a:pt x="122" y="113"/>
                      <a:pt x="109" y="119"/>
                      <a:pt x="98" y="123"/>
                    </a:cubicBezTo>
                    <a:cubicBezTo>
                      <a:pt x="90" y="128"/>
                      <a:pt x="76" y="116"/>
                      <a:pt x="73" y="129"/>
                    </a:cubicBezTo>
                    <a:cubicBezTo>
                      <a:pt x="82" y="135"/>
                      <a:pt x="91" y="141"/>
                      <a:pt x="93" y="151"/>
                    </a:cubicBezTo>
                    <a:cubicBezTo>
                      <a:pt x="95" y="161"/>
                      <a:pt x="95" y="172"/>
                      <a:pt x="86" y="178"/>
                    </a:cubicBezTo>
                    <a:cubicBezTo>
                      <a:pt x="78" y="191"/>
                      <a:pt x="59" y="184"/>
                      <a:pt x="47" y="186"/>
                    </a:cubicBezTo>
                    <a:cubicBezTo>
                      <a:pt x="47" y="186"/>
                      <a:pt x="57" y="198"/>
                      <a:pt x="57" y="198"/>
                    </a:cubicBezTo>
                    <a:cubicBezTo>
                      <a:pt x="60" y="205"/>
                      <a:pt x="60" y="212"/>
                      <a:pt x="57" y="219"/>
                    </a:cubicBezTo>
                    <a:cubicBezTo>
                      <a:pt x="48" y="232"/>
                      <a:pt x="33" y="217"/>
                      <a:pt x="24" y="223"/>
                    </a:cubicBezTo>
                    <a:cubicBezTo>
                      <a:pt x="23" y="230"/>
                      <a:pt x="17" y="236"/>
                      <a:pt x="15" y="242"/>
                    </a:cubicBezTo>
                    <a:cubicBezTo>
                      <a:pt x="15" y="236"/>
                      <a:pt x="2" y="232"/>
                      <a:pt x="8" y="224"/>
                    </a:cubicBezTo>
                    <a:cubicBezTo>
                      <a:pt x="8" y="224"/>
                      <a:pt x="0" y="223"/>
                      <a:pt x="0" y="223"/>
                    </a:cubicBezTo>
                    <a:cubicBezTo>
                      <a:pt x="5" y="213"/>
                      <a:pt x="9" y="206"/>
                      <a:pt x="19" y="201"/>
                    </a:cubicBezTo>
                    <a:cubicBezTo>
                      <a:pt x="22" y="192"/>
                      <a:pt x="10" y="193"/>
                      <a:pt x="6" y="185"/>
                    </a:cubicBezTo>
                    <a:cubicBezTo>
                      <a:pt x="5" y="176"/>
                      <a:pt x="4" y="165"/>
                      <a:pt x="12" y="160"/>
                    </a:cubicBezTo>
                    <a:cubicBezTo>
                      <a:pt x="18" y="148"/>
                      <a:pt x="38" y="160"/>
                      <a:pt x="39" y="145"/>
                    </a:cubicBezTo>
                    <a:cubicBezTo>
                      <a:pt x="35" y="141"/>
                      <a:pt x="30" y="139"/>
                      <a:pt x="25" y="136"/>
                    </a:cubicBezTo>
                    <a:cubicBezTo>
                      <a:pt x="16" y="126"/>
                      <a:pt x="12" y="111"/>
                      <a:pt x="17" y="100"/>
                    </a:cubicBezTo>
                    <a:cubicBezTo>
                      <a:pt x="21" y="88"/>
                      <a:pt x="33" y="85"/>
                      <a:pt x="42" y="82"/>
                    </a:cubicBezTo>
                    <a:cubicBezTo>
                      <a:pt x="52" y="78"/>
                      <a:pt x="69" y="96"/>
                      <a:pt x="70" y="76"/>
                    </a:cubicBezTo>
                    <a:cubicBezTo>
                      <a:pt x="55" y="71"/>
                      <a:pt x="40" y="60"/>
                      <a:pt x="31" y="47"/>
                    </a:cubicBezTo>
                    <a:cubicBezTo>
                      <a:pt x="28" y="38"/>
                      <a:pt x="27" y="29"/>
                      <a:pt x="30" y="20"/>
                    </a:cubicBezTo>
                    <a:cubicBezTo>
                      <a:pt x="37" y="6"/>
                      <a:pt x="53" y="1"/>
                      <a:pt x="68" y="3"/>
                    </a:cubicBezTo>
                    <a:cubicBezTo>
                      <a:pt x="79" y="0"/>
                      <a:pt x="91" y="19"/>
                      <a:pt x="98" y="3"/>
                    </a:cubicBezTo>
                    <a:cubicBezTo>
                      <a:pt x="98" y="3"/>
                      <a:pt x="131" y="3"/>
                      <a:pt x="131" y="3"/>
                    </a:cubicBezTo>
                    <a:lnTo>
                      <a:pt x="131"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46"/>
              <p:cNvSpPr>
                <a:spLocks/>
              </p:cNvSpPr>
              <p:nvPr/>
            </p:nvSpPr>
            <p:spPr bwMode="auto">
              <a:xfrm>
                <a:off x="7418" y="538"/>
                <a:ext cx="4" cy="4"/>
              </a:xfrm>
              <a:custGeom>
                <a:avLst/>
                <a:gdLst>
                  <a:gd name="T0" fmla="*/ 0 w 8"/>
                  <a:gd name="T1" fmla="*/ 3 h 6"/>
                  <a:gd name="T2" fmla="*/ 0 w 8"/>
                  <a:gd name="T3" fmla="*/ 3 h 6"/>
                  <a:gd name="T4" fmla="*/ 8 w 8"/>
                  <a:gd name="T5" fmla="*/ 4 h 6"/>
                  <a:gd name="T6" fmla="*/ 8 w 8"/>
                  <a:gd name="T7" fmla="*/ 1 h 6"/>
                  <a:gd name="T8" fmla="*/ 0 w 8"/>
                  <a:gd name="T9" fmla="*/ 3 h 6"/>
                  <a:gd name="T10" fmla="*/ 0 w 8"/>
                  <a:gd name="T11" fmla="*/ 3 h 6"/>
                </a:gdLst>
                <a:ahLst/>
                <a:cxnLst>
                  <a:cxn ang="0">
                    <a:pos x="T0" y="T1"/>
                  </a:cxn>
                  <a:cxn ang="0">
                    <a:pos x="T2" y="T3"/>
                  </a:cxn>
                  <a:cxn ang="0">
                    <a:pos x="T4" y="T5"/>
                  </a:cxn>
                  <a:cxn ang="0">
                    <a:pos x="T6" y="T7"/>
                  </a:cxn>
                  <a:cxn ang="0">
                    <a:pos x="T8" y="T9"/>
                  </a:cxn>
                  <a:cxn ang="0">
                    <a:pos x="T10" y="T11"/>
                  </a:cxn>
                </a:cxnLst>
                <a:rect l="0" t="0" r="r" b="b"/>
                <a:pathLst>
                  <a:path w="8" h="6">
                    <a:moveTo>
                      <a:pt x="0" y="3"/>
                    </a:moveTo>
                    <a:lnTo>
                      <a:pt x="0" y="3"/>
                    </a:lnTo>
                    <a:cubicBezTo>
                      <a:pt x="2" y="6"/>
                      <a:pt x="6" y="5"/>
                      <a:pt x="8" y="4"/>
                    </a:cubicBezTo>
                    <a:cubicBezTo>
                      <a:pt x="8" y="4"/>
                      <a:pt x="8" y="1"/>
                      <a:pt x="8" y="1"/>
                    </a:cubicBezTo>
                    <a:cubicBezTo>
                      <a:pt x="5" y="0"/>
                      <a:pt x="3" y="2"/>
                      <a:pt x="0" y="3"/>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47"/>
              <p:cNvSpPr>
                <a:spLocks/>
              </p:cNvSpPr>
              <p:nvPr/>
            </p:nvSpPr>
            <p:spPr bwMode="auto">
              <a:xfrm>
                <a:off x="4101" y="261"/>
                <a:ext cx="82" cy="111"/>
              </a:xfrm>
              <a:custGeom>
                <a:avLst/>
                <a:gdLst>
                  <a:gd name="T0" fmla="*/ 63 w 153"/>
                  <a:gd name="T1" fmla="*/ 206 h 206"/>
                  <a:gd name="T2" fmla="*/ 63 w 153"/>
                  <a:gd name="T3" fmla="*/ 206 h 206"/>
                  <a:gd name="T4" fmla="*/ 90 w 153"/>
                  <a:gd name="T5" fmla="*/ 206 h 206"/>
                  <a:gd name="T6" fmla="*/ 90 w 153"/>
                  <a:gd name="T7" fmla="*/ 23 h 206"/>
                  <a:gd name="T8" fmla="*/ 153 w 153"/>
                  <a:gd name="T9" fmla="*/ 23 h 206"/>
                  <a:gd name="T10" fmla="*/ 153 w 153"/>
                  <a:gd name="T11" fmla="*/ 0 h 206"/>
                  <a:gd name="T12" fmla="*/ 0 w 153"/>
                  <a:gd name="T13" fmla="*/ 0 h 206"/>
                  <a:gd name="T14" fmla="*/ 0 w 153"/>
                  <a:gd name="T15" fmla="*/ 23 h 206"/>
                  <a:gd name="T16" fmla="*/ 63 w 153"/>
                  <a:gd name="T17" fmla="*/ 23 h 206"/>
                  <a:gd name="T18" fmla="*/ 63 w 153"/>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06">
                    <a:moveTo>
                      <a:pt x="63" y="206"/>
                    </a:moveTo>
                    <a:lnTo>
                      <a:pt x="63" y="206"/>
                    </a:lnTo>
                    <a:lnTo>
                      <a:pt x="90" y="206"/>
                    </a:lnTo>
                    <a:lnTo>
                      <a:pt x="90" y="23"/>
                    </a:lnTo>
                    <a:lnTo>
                      <a:pt x="153" y="23"/>
                    </a:lnTo>
                    <a:lnTo>
                      <a:pt x="153" y="0"/>
                    </a:lnTo>
                    <a:lnTo>
                      <a:pt x="0" y="0"/>
                    </a:lnTo>
                    <a:lnTo>
                      <a:pt x="0" y="23"/>
                    </a:lnTo>
                    <a:lnTo>
                      <a:pt x="63" y="23"/>
                    </a:lnTo>
                    <a:lnTo>
                      <a:pt x="63"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48"/>
              <p:cNvSpPr>
                <a:spLocks/>
              </p:cNvSpPr>
              <p:nvPr/>
            </p:nvSpPr>
            <p:spPr bwMode="auto">
              <a:xfrm>
                <a:off x="4192" y="261"/>
                <a:ext cx="136" cy="111"/>
              </a:xfrm>
              <a:custGeom>
                <a:avLst/>
                <a:gdLst>
                  <a:gd name="T0" fmla="*/ 80 w 252"/>
                  <a:gd name="T1" fmla="*/ 206 h 206"/>
                  <a:gd name="T2" fmla="*/ 80 w 252"/>
                  <a:gd name="T3" fmla="*/ 206 h 206"/>
                  <a:gd name="T4" fmla="*/ 110 w 252"/>
                  <a:gd name="T5" fmla="*/ 99 h 206"/>
                  <a:gd name="T6" fmla="*/ 125 w 252"/>
                  <a:gd name="T7" fmla="*/ 32 h 206"/>
                  <a:gd name="T8" fmla="*/ 126 w 252"/>
                  <a:gd name="T9" fmla="*/ 32 h 206"/>
                  <a:gd name="T10" fmla="*/ 140 w 252"/>
                  <a:gd name="T11" fmla="*/ 99 h 206"/>
                  <a:gd name="T12" fmla="*/ 166 w 252"/>
                  <a:gd name="T13" fmla="*/ 206 h 206"/>
                  <a:gd name="T14" fmla="*/ 193 w 252"/>
                  <a:gd name="T15" fmla="*/ 206 h 206"/>
                  <a:gd name="T16" fmla="*/ 252 w 252"/>
                  <a:gd name="T17" fmla="*/ 0 h 206"/>
                  <a:gd name="T18" fmla="*/ 225 w 252"/>
                  <a:gd name="T19" fmla="*/ 0 h 206"/>
                  <a:gd name="T20" fmla="*/ 197 w 252"/>
                  <a:gd name="T21" fmla="*/ 104 h 206"/>
                  <a:gd name="T22" fmla="*/ 181 w 252"/>
                  <a:gd name="T23" fmla="*/ 175 h 206"/>
                  <a:gd name="T24" fmla="*/ 180 w 252"/>
                  <a:gd name="T25" fmla="*/ 175 h 206"/>
                  <a:gd name="T26" fmla="*/ 166 w 252"/>
                  <a:gd name="T27" fmla="*/ 105 h 206"/>
                  <a:gd name="T28" fmla="*/ 141 w 252"/>
                  <a:gd name="T29" fmla="*/ 0 h 206"/>
                  <a:gd name="T30" fmla="*/ 113 w 252"/>
                  <a:gd name="T31" fmla="*/ 0 h 206"/>
                  <a:gd name="T32" fmla="*/ 85 w 252"/>
                  <a:gd name="T33" fmla="*/ 104 h 206"/>
                  <a:gd name="T34" fmla="*/ 69 w 252"/>
                  <a:gd name="T35" fmla="*/ 176 h 206"/>
                  <a:gd name="T36" fmla="*/ 68 w 252"/>
                  <a:gd name="T37" fmla="*/ 176 h 206"/>
                  <a:gd name="T38" fmla="*/ 53 w 252"/>
                  <a:gd name="T39" fmla="*/ 104 h 206"/>
                  <a:gd name="T40" fmla="*/ 28 w 252"/>
                  <a:gd name="T41" fmla="*/ 0 h 206"/>
                  <a:gd name="T42" fmla="*/ 0 w 252"/>
                  <a:gd name="T43" fmla="*/ 0 h 206"/>
                  <a:gd name="T44" fmla="*/ 52 w 252"/>
                  <a:gd name="T45" fmla="*/ 206 h 206"/>
                  <a:gd name="T46" fmla="*/ 80 w 252"/>
                  <a:gd name="T4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206">
                    <a:moveTo>
                      <a:pt x="80" y="206"/>
                    </a:moveTo>
                    <a:lnTo>
                      <a:pt x="80" y="206"/>
                    </a:lnTo>
                    <a:lnTo>
                      <a:pt x="110" y="99"/>
                    </a:lnTo>
                    <a:cubicBezTo>
                      <a:pt x="117" y="72"/>
                      <a:pt x="122" y="52"/>
                      <a:pt x="125" y="32"/>
                    </a:cubicBezTo>
                    <a:lnTo>
                      <a:pt x="126" y="32"/>
                    </a:lnTo>
                    <a:cubicBezTo>
                      <a:pt x="129" y="52"/>
                      <a:pt x="133" y="73"/>
                      <a:pt x="140" y="99"/>
                    </a:cubicBezTo>
                    <a:lnTo>
                      <a:pt x="166" y="206"/>
                    </a:lnTo>
                    <a:lnTo>
                      <a:pt x="193" y="206"/>
                    </a:lnTo>
                    <a:lnTo>
                      <a:pt x="252" y="0"/>
                    </a:lnTo>
                    <a:lnTo>
                      <a:pt x="225" y="0"/>
                    </a:lnTo>
                    <a:lnTo>
                      <a:pt x="197" y="104"/>
                    </a:lnTo>
                    <a:cubicBezTo>
                      <a:pt x="191" y="130"/>
                      <a:pt x="185" y="153"/>
                      <a:pt x="181" y="175"/>
                    </a:cubicBezTo>
                    <a:lnTo>
                      <a:pt x="180" y="175"/>
                    </a:lnTo>
                    <a:cubicBezTo>
                      <a:pt x="177" y="154"/>
                      <a:pt x="172" y="129"/>
                      <a:pt x="166" y="105"/>
                    </a:cubicBezTo>
                    <a:lnTo>
                      <a:pt x="141" y="0"/>
                    </a:lnTo>
                    <a:lnTo>
                      <a:pt x="113" y="0"/>
                    </a:lnTo>
                    <a:lnTo>
                      <a:pt x="85" y="104"/>
                    </a:lnTo>
                    <a:cubicBezTo>
                      <a:pt x="78" y="131"/>
                      <a:pt x="72" y="155"/>
                      <a:pt x="69" y="176"/>
                    </a:cubicBezTo>
                    <a:lnTo>
                      <a:pt x="68" y="176"/>
                    </a:lnTo>
                    <a:cubicBezTo>
                      <a:pt x="64" y="156"/>
                      <a:pt x="59" y="130"/>
                      <a:pt x="53" y="104"/>
                    </a:cubicBezTo>
                    <a:lnTo>
                      <a:pt x="28" y="0"/>
                    </a:lnTo>
                    <a:lnTo>
                      <a:pt x="0" y="0"/>
                    </a:lnTo>
                    <a:lnTo>
                      <a:pt x="52" y="206"/>
                    </a:lnTo>
                    <a:lnTo>
                      <a:pt x="80"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49"/>
              <p:cNvSpPr>
                <a:spLocks noEditPoints="1"/>
              </p:cNvSpPr>
              <p:nvPr/>
            </p:nvSpPr>
            <p:spPr bwMode="auto">
              <a:xfrm>
                <a:off x="4335" y="260"/>
                <a:ext cx="102" cy="114"/>
              </a:xfrm>
              <a:custGeom>
                <a:avLst/>
                <a:gdLst>
                  <a:gd name="T0" fmla="*/ 93 w 188"/>
                  <a:gd name="T1" fmla="*/ 213 h 213"/>
                  <a:gd name="T2" fmla="*/ 93 w 188"/>
                  <a:gd name="T3" fmla="*/ 213 h 213"/>
                  <a:gd name="T4" fmla="*/ 188 w 188"/>
                  <a:gd name="T5" fmla="*/ 104 h 213"/>
                  <a:gd name="T6" fmla="*/ 95 w 188"/>
                  <a:gd name="T7" fmla="*/ 0 h 213"/>
                  <a:gd name="T8" fmla="*/ 0 w 188"/>
                  <a:gd name="T9" fmla="*/ 108 h 213"/>
                  <a:gd name="T10" fmla="*/ 93 w 188"/>
                  <a:gd name="T11" fmla="*/ 213 h 213"/>
                  <a:gd name="T12" fmla="*/ 93 w 188"/>
                  <a:gd name="T13" fmla="*/ 213 h 213"/>
                  <a:gd name="T14" fmla="*/ 94 w 188"/>
                  <a:gd name="T15" fmla="*/ 191 h 213"/>
                  <a:gd name="T16" fmla="*/ 94 w 188"/>
                  <a:gd name="T17" fmla="*/ 191 h 213"/>
                  <a:gd name="T18" fmla="*/ 28 w 188"/>
                  <a:gd name="T19" fmla="*/ 107 h 213"/>
                  <a:gd name="T20" fmla="*/ 94 w 188"/>
                  <a:gd name="T21" fmla="*/ 21 h 213"/>
                  <a:gd name="T22" fmla="*/ 160 w 188"/>
                  <a:gd name="T23" fmla="*/ 105 h 213"/>
                  <a:gd name="T24" fmla="*/ 94 w 188"/>
                  <a:gd name="T25" fmla="*/ 191 h 213"/>
                  <a:gd name="T26" fmla="*/ 94 w 188"/>
                  <a:gd name="T27" fmla="*/ 19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13">
                    <a:moveTo>
                      <a:pt x="93" y="213"/>
                    </a:moveTo>
                    <a:lnTo>
                      <a:pt x="93" y="213"/>
                    </a:lnTo>
                    <a:cubicBezTo>
                      <a:pt x="145" y="213"/>
                      <a:pt x="188" y="175"/>
                      <a:pt x="188" y="104"/>
                    </a:cubicBezTo>
                    <a:cubicBezTo>
                      <a:pt x="188" y="43"/>
                      <a:pt x="152" y="0"/>
                      <a:pt x="95" y="0"/>
                    </a:cubicBezTo>
                    <a:cubicBezTo>
                      <a:pt x="40" y="0"/>
                      <a:pt x="0" y="43"/>
                      <a:pt x="0" y="108"/>
                    </a:cubicBezTo>
                    <a:cubicBezTo>
                      <a:pt x="0" y="170"/>
                      <a:pt x="38" y="213"/>
                      <a:pt x="93" y="213"/>
                    </a:cubicBezTo>
                    <a:lnTo>
                      <a:pt x="93" y="213"/>
                    </a:lnTo>
                    <a:close/>
                    <a:moveTo>
                      <a:pt x="94" y="191"/>
                    </a:moveTo>
                    <a:lnTo>
                      <a:pt x="94" y="191"/>
                    </a:lnTo>
                    <a:cubicBezTo>
                      <a:pt x="52" y="191"/>
                      <a:pt x="28" y="151"/>
                      <a:pt x="28" y="107"/>
                    </a:cubicBezTo>
                    <a:cubicBezTo>
                      <a:pt x="28" y="63"/>
                      <a:pt x="50" y="21"/>
                      <a:pt x="94" y="21"/>
                    </a:cubicBezTo>
                    <a:cubicBezTo>
                      <a:pt x="139" y="21"/>
                      <a:pt x="160" y="64"/>
                      <a:pt x="160" y="105"/>
                    </a:cubicBezTo>
                    <a:cubicBezTo>
                      <a:pt x="160" y="152"/>
                      <a:pt x="136" y="191"/>
                      <a:pt x="94" y="191"/>
                    </a:cubicBezTo>
                    <a:lnTo>
                      <a:pt x="94" y="1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50"/>
              <p:cNvSpPr>
                <a:spLocks/>
              </p:cNvSpPr>
              <p:nvPr/>
            </p:nvSpPr>
            <p:spPr bwMode="auto">
              <a:xfrm>
                <a:off x="4481" y="261"/>
                <a:ext cx="136" cy="111"/>
              </a:xfrm>
              <a:custGeom>
                <a:avLst/>
                <a:gdLst>
                  <a:gd name="T0" fmla="*/ 80 w 252"/>
                  <a:gd name="T1" fmla="*/ 206 h 206"/>
                  <a:gd name="T2" fmla="*/ 80 w 252"/>
                  <a:gd name="T3" fmla="*/ 206 h 206"/>
                  <a:gd name="T4" fmla="*/ 109 w 252"/>
                  <a:gd name="T5" fmla="*/ 99 h 206"/>
                  <a:gd name="T6" fmla="*/ 125 w 252"/>
                  <a:gd name="T7" fmla="*/ 32 h 206"/>
                  <a:gd name="T8" fmla="*/ 126 w 252"/>
                  <a:gd name="T9" fmla="*/ 32 h 206"/>
                  <a:gd name="T10" fmla="*/ 139 w 252"/>
                  <a:gd name="T11" fmla="*/ 99 h 206"/>
                  <a:gd name="T12" fmla="*/ 165 w 252"/>
                  <a:gd name="T13" fmla="*/ 206 h 206"/>
                  <a:gd name="T14" fmla="*/ 193 w 252"/>
                  <a:gd name="T15" fmla="*/ 206 h 206"/>
                  <a:gd name="T16" fmla="*/ 252 w 252"/>
                  <a:gd name="T17" fmla="*/ 0 h 206"/>
                  <a:gd name="T18" fmla="*/ 224 w 252"/>
                  <a:gd name="T19" fmla="*/ 0 h 206"/>
                  <a:gd name="T20" fmla="*/ 197 w 252"/>
                  <a:gd name="T21" fmla="*/ 104 h 206"/>
                  <a:gd name="T22" fmla="*/ 181 w 252"/>
                  <a:gd name="T23" fmla="*/ 175 h 206"/>
                  <a:gd name="T24" fmla="*/ 180 w 252"/>
                  <a:gd name="T25" fmla="*/ 175 h 206"/>
                  <a:gd name="T26" fmla="*/ 166 w 252"/>
                  <a:gd name="T27" fmla="*/ 105 h 206"/>
                  <a:gd name="T28" fmla="*/ 141 w 252"/>
                  <a:gd name="T29" fmla="*/ 0 h 206"/>
                  <a:gd name="T30" fmla="*/ 113 w 252"/>
                  <a:gd name="T31" fmla="*/ 0 h 206"/>
                  <a:gd name="T32" fmla="*/ 85 w 252"/>
                  <a:gd name="T33" fmla="*/ 104 h 206"/>
                  <a:gd name="T34" fmla="*/ 68 w 252"/>
                  <a:gd name="T35" fmla="*/ 176 h 206"/>
                  <a:gd name="T36" fmla="*/ 68 w 252"/>
                  <a:gd name="T37" fmla="*/ 176 h 206"/>
                  <a:gd name="T38" fmla="*/ 52 w 252"/>
                  <a:gd name="T39" fmla="*/ 104 h 206"/>
                  <a:gd name="T40" fmla="*/ 28 w 252"/>
                  <a:gd name="T41" fmla="*/ 0 h 206"/>
                  <a:gd name="T42" fmla="*/ 0 w 252"/>
                  <a:gd name="T43" fmla="*/ 0 h 206"/>
                  <a:gd name="T44" fmla="*/ 52 w 252"/>
                  <a:gd name="T45" fmla="*/ 206 h 206"/>
                  <a:gd name="T46" fmla="*/ 80 w 252"/>
                  <a:gd name="T4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206">
                    <a:moveTo>
                      <a:pt x="80" y="206"/>
                    </a:moveTo>
                    <a:lnTo>
                      <a:pt x="80" y="206"/>
                    </a:lnTo>
                    <a:lnTo>
                      <a:pt x="109" y="99"/>
                    </a:lnTo>
                    <a:cubicBezTo>
                      <a:pt x="117" y="72"/>
                      <a:pt x="122" y="52"/>
                      <a:pt x="125" y="32"/>
                    </a:cubicBezTo>
                    <a:lnTo>
                      <a:pt x="126" y="32"/>
                    </a:lnTo>
                    <a:cubicBezTo>
                      <a:pt x="129" y="52"/>
                      <a:pt x="133" y="73"/>
                      <a:pt x="139" y="99"/>
                    </a:cubicBezTo>
                    <a:lnTo>
                      <a:pt x="165" y="206"/>
                    </a:lnTo>
                    <a:lnTo>
                      <a:pt x="193" y="206"/>
                    </a:lnTo>
                    <a:lnTo>
                      <a:pt x="252" y="0"/>
                    </a:lnTo>
                    <a:lnTo>
                      <a:pt x="224" y="0"/>
                    </a:lnTo>
                    <a:lnTo>
                      <a:pt x="197" y="104"/>
                    </a:lnTo>
                    <a:cubicBezTo>
                      <a:pt x="191" y="130"/>
                      <a:pt x="185" y="153"/>
                      <a:pt x="181" y="175"/>
                    </a:cubicBezTo>
                    <a:lnTo>
                      <a:pt x="180" y="175"/>
                    </a:lnTo>
                    <a:cubicBezTo>
                      <a:pt x="177" y="154"/>
                      <a:pt x="171" y="129"/>
                      <a:pt x="166" y="105"/>
                    </a:cubicBezTo>
                    <a:lnTo>
                      <a:pt x="141" y="0"/>
                    </a:lnTo>
                    <a:lnTo>
                      <a:pt x="113" y="0"/>
                    </a:lnTo>
                    <a:lnTo>
                      <a:pt x="85" y="104"/>
                    </a:lnTo>
                    <a:cubicBezTo>
                      <a:pt x="78" y="131"/>
                      <a:pt x="72" y="155"/>
                      <a:pt x="68" y="176"/>
                    </a:cubicBezTo>
                    <a:lnTo>
                      <a:pt x="68" y="176"/>
                    </a:lnTo>
                    <a:cubicBezTo>
                      <a:pt x="64" y="156"/>
                      <a:pt x="59" y="130"/>
                      <a:pt x="52" y="104"/>
                    </a:cubicBezTo>
                    <a:lnTo>
                      <a:pt x="28" y="0"/>
                    </a:lnTo>
                    <a:lnTo>
                      <a:pt x="0" y="0"/>
                    </a:lnTo>
                    <a:lnTo>
                      <a:pt x="52" y="206"/>
                    </a:lnTo>
                    <a:lnTo>
                      <a:pt x="80"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51"/>
              <p:cNvSpPr>
                <a:spLocks/>
              </p:cNvSpPr>
              <p:nvPr/>
            </p:nvSpPr>
            <p:spPr bwMode="auto">
              <a:xfrm>
                <a:off x="4631" y="261"/>
                <a:ext cx="62" cy="111"/>
              </a:xfrm>
              <a:custGeom>
                <a:avLst/>
                <a:gdLst>
                  <a:gd name="T0" fmla="*/ 106 w 116"/>
                  <a:gd name="T1" fmla="*/ 88 h 206"/>
                  <a:gd name="T2" fmla="*/ 106 w 116"/>
                  <a:gd name="T3" fmla="*/ 88 h 206"/>
                  <a:gd name="T4" fmla="*/ 26 w 116"/>
                  <a:gd name="T5" fmla="*/ 88 h 206"/>
                  <a:gd name="T6" fmla="*/ 26 w 116"/>
                  <a:gd name="T7" fmla="*/ 22 h 206"/>
                  <a:gd name="T8" fmla="*/ 111 w 116"/>
                  <a:gd name="T9" fmla="*/ 22 h 206"/>
                  <a:gd name="T10" fmla="*/ 111 w 116"/>
                  <a:gd name="T11" fmla="*/ 0 h 206"/>
                  <a:gd name="T12" fmla="*/ 0 w 116"/>
                  <a:gd name="T13" fmla="*/ 0 h 206"/>
                  <a:gd name="T14" fmla="*/ 0 w 116"/>
                  <a:gd name="T15" fmla="*/ 206 h 206"/>
                  <a:gd name="T16" fmla="*/ 116 w 116"/>
                  <a:gd name="T17" fmla="*/ 206 h 206"/>
                  <a:gd name="T18" fmla="*/ 116 w 116"/>
                  <a:gd name="T19" fmla="*/ 184 h 206"/>
                  <a:gd name="T20" fmla="*/ 26 w 116"/>
                  <a:gd name="T21" fmla="*/ 184 h 206"/>
                  <a:gd name="T22" fmla="*/ 26 w 116"/>
                  <a:gd name="T23" fmla="*/ 110 h 206"/>
                  <a:gd name="T24" fmla="*/ 106 w 116"/>
                  <a:gd name="T25" fmla="*/ 110 h 206"/>
                  <a:gd name="T26" fmla="*/ 106 w 116"/>
                  <a:gd name="T27"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06">
                    <a:moveTo>
                      <a:pt x="106" y="88"/>
                    </a:moveTo>
                    <a:lnTo>
                      <a:pt x="106" y="88"/>
                    </a:lnTo>
                    <a:lnTo>
                      <a:pt x="26" y="88"/>
                    </a:lnTo>
                    <a:lnTo>
                      <a:pt x="26" y="22"/>
                    </a:lnTo>
                    <a:lnTo>
                      <a:pt x="111" y="22"/>
                    </a:lnTo>
                    <a:lnTo>
                      <a:pt x="111" y="0"/>
                    </a:lnTo>
                    <a:lnTo>
                      <a:pt x="0" y="0"/>
                    </a:lnTo>
                    <a:lnTo>
                      <a:pt x="0" y="206"/>
                    </a:lnTo>
                    <a:lnTo>
                      <a:pt x="116" y="206"/>
                    </a:lnTo>
                    <a:lnTo>
                      <a:pt x="116" y="184"/>
                    </a:lnTo>
                    <a:lnTo>
                      <a:pt x="26" y="184"/>
                    </a:lnTo>
                    <a:lnTo>
                      <a:pt x="26" y="110"/>
                    </a:lnTo>
                    <a:lnTo>
                      <a:pt x="106" y="110"/>
                    </a:lnTo>
                    <a:lnTo>
                      <a:pt x="106"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52"/>
              <p:cNvSpPr>
                <a:spLocks/>
              </p:cNvSpPr>
              <p:nvPr/>
            </p:nvSpPr>
            <p:spPr bwMode="auto">
              <a:xfrm>
                <a:off x="4711" y="261"/>
                <a:ext cx="63" cy="111"/>
              </a:xfrm>
              <a:custGeom>
                <a:avLst/>
                <a:gdLst>
                  <a:gd name="T0" fmla="*/ 107 w 117"/>
                  <a:gd name="T1" fmla="*/ 88 h 206"/>
                  <a:gd name="T2" fmla="*/ 107 w 117"/>
                  <a:gd name="T3" fmla="*/ 88 h 206"/>
                  <a:gd name="T4" fmla="*/ 27 w 117"/>
                  <a:gd name="T5" fmla="*/ 88 h 206"/>
                  <a:gd name="T6" fmla="*/ 27 w 117"/>
                  <a:gd name="T7" fmla="*/ 22 h 206"/>
                  <a:gd name="T8" fmla="*/ 112 w 117"/>
                  <a:gd name="T9" fmla="*/ 22 h 206"/>
                  <a:gd name="T10" fmla="*/ 112 w 117"/>
                  <a:gd name="T11" fmla="*/ 0 h 206"/>
                  <a:gd name="T12" fmla="*/ 0 w 117"/>
                  <a:gd name="T13" fmla="*/ 0 h 206"/>
                  <a:gd name="T14" fmla="*/ 0 w 117"/>
                  <a:gd name="T15" fmla="*/ 206 h 206"/>
                  <a:gd name="T16" fmla="*/ 117 w 117"/>
                  <a:gd name="T17" fmla="*/ 206 h 206"/>
                  <a:gd name="T18" fmla="*/ 117 w 117"/>
                  <a:gd name="T19" fmla="*/ 184 h 206"/>
                  <a:gd name="T20" fmla="*/ 27 w 117"/>
                  <a:gd name="T21" fmla="*/ 184 h 206"/>
                  <a:gd name="T22" fmla="*/ 27 w 117"/>
                  <a:gd name="T23" fmla="*/ 110 h 206"/>
                  <a:gd name="T24" fmla="*/ 107 w 117"/>
                  <a:gd name="T25" fmla="*/ 110 h 206"/>
                  <a:gd name="T26" fmla="*/ 107 w 117"/>
                  <a:gd name="T27"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06">
                    <a:moveTo>
                      <a:pt x="107" y="88"/>
                    </a:moveTo>
                    <a:lnTo>
                      <a:pt x="107" y="88"/>
                    </a:lnTo>
                    <a:lnTo>
                      <a:pt x="27" y="88"/>
                    </a:lnTo>
                    <a:lnTo>
                      <a:pt x="27" y="22"/>
                    </a:lnTo>
                    <a:lnTo>
                      <a:pt x="112" y="22"/>
                    </a:lnTo>
                    <a:lnTo>
                      <a:pt x="112" y="0"/>
                    </a:lnTo>
                    <a:lnTo>
                      <a:pt x="0" y="0"/>
                    </a:lnTo>
                    <a:lnTo>
                      <a:pt x="0" y="206"/>
                    </a:lnTo>
                    <a:lnTo>
                      <a:pt x="117" y="206"/>
                    </a:lnTo>
                    <a:lnTo>
                      <a:pt x="117" y="184"/>
                    </a:lnTo>
                    <a:lnTo>
                      <a:pt x="27" y="184"/>
                    </a:lnTo>
                    <a:lnTo>
                      <a:pt x="27" y="110"/>
                    </a:lnTo>
                    <a:lnTo>
                      <a:pt x="107" y="110"/>
                    </a:lnTo>
                    <a:lnTo>
                      <a:pt x="107"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53"/>
              <p:cNvSpPr>
                <a:spLocks/>
              </p:cNvSpPr>
              <p:nvPr/>
            </p:nvSpPr>
            <p:spPr bwMode="auto">
              <a:xfrm>
                <a:off x="4793" y="261"/>
                <a:ext cx="78" cy="111"/>
              </a:xfrm>
              <a:custGeom>
                <a:avLst/>
                <a:gdLst>
                  <a:gd name="T0" fmla="*/ 0 w 145"/>
                  <a:gd name="T1" fmla="*/ 206 h 206"/>
                  <a:gd name="T2" fmla="*/ 0 w 145"/>
                  <a:gd name="T3" fmla="*/ 206 h 206"/>
                  <a:gd name="T4" fmla="*/ 26 w 145"/>
                  <a:gd name="T5" fmla="*/ 206 h 206"/>
                  <a:gd name="T6" fmla="*/ 26 w 145"/>
                  <a:gd name="T7" fmla="*/ 128 h 206"/>
                  <a:gd name="T8" fmla="*/ 46 w 145"/>
                  <a:gd name="T9" fmla="*/ 105 h 206"/>
                  <a:gd name="T10" fmla="*/ 114 w 145"/>
                  <a:gd name="T11" fmla="*/ 206 h 206"/>
                  <a:gd name="T12" fmla="*/ 145 w 145"/>
                  <a:gd name="T13" fmla="*/ 206 h 206"/>
                  <a:gd name="T14" fmla="*/ 65 w 145"/>
                  <a:gd name="T15" fmla="*/ 88 h 206"/>
                  <a:gd name="T16" fmla="*/ 139 w 145"/>
                  <a:gd name="T17" fmla="*/ 0 h 206"/>
                  <a:gd name="T18" fmla="*/ 106 w 145"/>
                  <a:gd name="T19" fmla="*/ 0 h 206"/>
                  <a:gd name="T20" fmla="*/ 43 w 145"/>
                  <a:gd name="T21" fmla="*/ 77 h 206"/>
                  <a:gd name="T22" fmla="*/ 27 w 145"/>
                  <a:gd name="T23" fmla="*/ 99 h 206"/>
                  <a:gd name="T24" fmla="*/ 26 w 145"/>
                  <a:gd name="T25" fmla="*/ 99 h 206"/>
                  <a:gd name="T26" fmla="*/ 26 w 145"/>
                  <a:gd name="T27" fmla="*/ 0 h 206"/>
                  <a:gd name="T28" fmla="*/ 0 w 145"/>
                  <a:gd name="T29" fmla="*/ 0 h 206"/>
                  <a:gd name="T30" fmla="*/ 0 w 145"/>
                  <a:gd name="T3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206">
                    <a:moveTo>
                      <a:pt x="0" y="206"/>
                    </a:moveTo>
                    <a:lnTo>
                      <a:pt x="0" y="206"/>
                    </a:lnTo>
                    <a:lnTo>
                      <a:pt x="26" y="206"/>
                    </a:lnTo>
                    <a:lnTo>
                      <a:pt x="26" y="128"/>
                    </a:lnTo>
                    <a:lnTo>
                      <a:pt x="46" y="105"/>
                    </a:lnTo>
                    <a:lnTo>
                      <a:pt x="114" y="206"/>
                    </a:lnTo>
                    <a:lnTo>
                      <a:pt x="145" y="206"/>
                    </a:lnTo>
                    <a:lnTo>
                      <a:pt x="65" y="88"/>
                    </a:lnTo>
                    <a:lnTo>
                      <a:pt x="139" y="0"/>
                    </a:lnTo>
                    <a:lnTo>
                      <a:pt x="106" y="0"/>
                    </a:lnTo>
                    <a:lnTo>
                      <a:pt x="43" y="77"/>
                    </a:lnTo>
                    <a:cubicBezTo>
                      <a:pt x="38" y="84"/>
                      <a:pt x="33" y="92"/>
                      <a:pt x="27" y="99"/>
                    </a:cubicBezTo>
                    <a:lnTo>
                      <a:pt x="26" y="99"/>
                    </a:lnTo>
                    <a:lnTo>
                      <a:pt x="26" y="0"/>
                    </a:lnTo>
                    <a:lnTo>
                      <a:pt x="0" y="0"/>
                    </a:lnTo>
                    <a:lnTo>
                      <a:pt x="0"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54"/>
              <p:cNvSpPr>
                <a:spLocks/>
              </p:cNvSpPr>
              <p:nvPr/>
            </p:nvSpPr>
            <p:spPr bwMode="auto">
              <a:xfrm>
                <a:off x="4912" y="260"/>
                <a:ext cx="67" cy="114"/>
              </a:xfrm>
              <a:custGeom>
                <a:avLst/>
                <a:gdLst>
                  <a:gd name="T0" fmla="*/ 0 w 125"/>
                  <a:gd name="T1" fmla="*/ 199 h 213"/>
                  <a:gd name="T2" fmla="*/ 0 w 125"/>
                  <a:gd name="T3" fmla="*/ 199 h 213"/>
                  <a:gd name="T4" fmla="*/ 53 w 125"/>
                  <a:gd name="T5" fmla="*/ 213 h 213"/>
                  <a:gd name="T6" fmla="*/ 125 w 125"/>
                  <a:gd name="T7" fmla="*/ 153 h 213"/>
                  <a:gd name="T8" fmla="*/ 73 w 125"/>
                  <a:gd name="T9" fmla="*/ 92 h 213"/>
                  <a:gd name="T10" fmla="*/ 32 w 125"/>
                  <a:gd name="T11" fmla="*/ 53 h 213"/>
                  <a:gd name="T12" fmla="*/ 71 w 125"/>
                  <a:gd name="T13" fmla="*/ 22 h 213"/>
                  <a:gd name="T14" fmla="*/ 109 w 125"/>
                  <a:gd name="T15" fmla="*/ 31 h 213"/>
                  <a:gd name="T16" fmla="*/ 117 w 125"/>
                  <a:gd name="T17" fmla="*/ 10 h 213"/>
                  <a:gd name="T18" fmla="*/ 71 w 125"/>
                  <a:gd name="T19" fmla="*/ 0 h 213"/>
                  <a:gd name="T20" fmla="*/ 5 w 125"/>
                  <a:gd name="T21" fmla="*/ 56 h 213"/>
                  <a:gd name="T22" fmla="*/ 59 w 125"/>
                  <a:gd name="T23" fmla="*/ 114 h 213"/>
                  <a:gd name="T24" fmla="*/ 98 w 125"/>
                  <a:gd name="T25" fmla="*/ 155 h 213"/>
                  <a:gd name="T26" fmla="*/ 55 w 125"/>
                  <a:gd name="T27" fmla="*/ 190 h 213"/>
                  <a:gd name="T28" fmla="*/ 7 w 125"/>
                  <a:gd name="T29" fmla="*/ 177 h 213"/>
                  <a:gd name="T30" fmla="*/ 0 w 125"/>
                  <a:gd name="T31" fmla="*/ 19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13">
                    <a:moveTo>
                      <a:pt x="0" y="199"/>
                    </a:moveTo>
                    <a:lnTo>
                      <a:pt x="0" y="199"/>
                    </a:lnTo>
                    <a:cubicBezTo>
                      <a:pt x="11" y="207"/>
                      <a:pt x="33" y="213"/>
                      <a:pt x="53" y="213"/>
                    </a:cubicBezTo>
                    <a:cubicBezTo>
                      <a:pt x="102" y="213"/>
                      <a:pt x="125" y="185"/>
                      <a:pt x="125" y="153"/>
                    </a:cubicBezTo>
                    <a:cubicBezTo>
                      <a:pt x="125" y="123"/>
                      <a:pt x="108" y="106"/>
                      <a:pt x="73" y="92"/>
                    </a:cubicBezTo>
                    <a:cubicBezTo>
                      <a:pt x="44" y="81"/>
                      <a:pt x="32" y="72"/>
                      <a:pt x="32" y="53"/>
                    </a:cubicBezTo>
                    <a:cubicBezTo>
                      <a:pt x="32" y="39"/>
                      <a:pt x="42" y="22"/>
                      <a:pt x="71" y="22"/>
                    </a:cubicBezTo>
                    <a:cubicBezTo>
                      <a:pt x="89" y="22"/>
                      <a:pt x="103" y="28"/>
                      <a:pt x="109" y="31"/>
                    </a:cubicBezTo>
                    <a:lnTo>
                      <a:pt x="117" y="10"/>
                    </a:lnTo>
                    <a:cubicBezTo>
                      <a:pt x="108" y="5"/>
                      <a:pt x="92" y="0"/>
                      <a:pt x="71" y="0"/>
                    </a:cubicBezTo>
                    <a:cubicBezTo>
                      <a:pt x="31" y="0"/>
                      <a:pt x="5" y="24"/>
                      <a:pt x="5" y="56"/>
                    </a:cubicBezTo>
                    <a:cubicBezTo>
                      <a:pt x="5" y="84"/>
                      <a:pt x="26" y="102"/>
                      <a:pt x="59" y="114"/>
                    </a:cubicBezTo>
                    <a:cubicBezTo>
                      <a:pt x="87" y="125"/>
                      <a:pt x="98" y="136"/>
                      <a:pt x="98" y="155"/>
                    </a:cubicBezTo>
                    <a:cubicBezTo>
                      <a:pt x="98" y="176"/>
                      <a:pt x="82" y="190"/>
                      <a:pt x="55" y="190"/>
                    </a:cubicBezTo>
                    <a:cubicBezTo>
                      <a:pt x="37" y="190"/>
                      <a:pt x="19" y="184"/>
                      <a:pt x="7" y="177"/>
                    </a:cubicBezTo>
                    <a:lnTo>
                      <a:pt x="0" y="19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55"/>
              <p:cNvSpPr>
                <a:spLocks/>
              </p:cNvSpPr>
              <p:nvPr/>
            </p:nvSpPr>
            <p:spPr bwMode="auto">
              <a:xfrm>
                <a:off x="4999" y="261"/>
                <a:ext cx="62" cy="111"/>
              </a:xfrm>
              <a:custGeom>
                <a:avLst/>
                <a:gdLst>
                  <a:gd name="T0" fmla="*/ 0 w 115"/>
                  <a:gd name="T1" fmla="*/ 206 h 206"/>
                  <a:gd name="T2" fmla="*/ 0 w 115"/>
                  <a:gd name="T3" fmla="*/ 206 h 206"/>
                  <a:gd name="T4" fmla="*/ 115 w 115"/>
                  <a:gd name="T5" fmla="*/ 206 h 206"/>
                  <a:gd name="T6" fmla="*/ 115 w 115"/>
                  <a:gd name="T7" fmla="*/ 184 h 206"/>
                  <a:gd name="T8" fmla="*/ 27 w 115"/>
                  <a:gd name="T9" fmla="*/ 184 h 206"/>
                  <a:gd name="T10" fmla="*/ 27 w 115"/>
                  <a:gd name="T11" fmla="*/ 0 h 206"/>
                  <a:gd name="T12" fmla="*/ 0 w 115"/>
                  <a:gd name="T13" fmla="*/ 0 h 206"/>
                  <a:gd name="T14" fmla="*/ 0 w 115"/>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6">
                    <a:moveTo>
                      <a:pt x="0" y="206"/>
                    </a:moveTo>
                    <a:lnTo>
                      <a:pt x="0" y="206"/>
                    </a:lnTo>
                    <a:lnTo>
                      <a:pt x="115" y="206"/>
                    </a:lnTo>
                    <a:lnTo>
                      <a:pt x="115" y="184"/>
                    </a:lnTo>
                    <a:lnTo>
                      <a:pt x="27" y="184"/>
                    </a:lnTo>
                    <a:lnTo>
                      <a:pt x="27" y="0"/>
                    </a:lnTo>
                    <a:lnTo>
                      <a:pt x="0" y="0"/>
                    </a:lnTo>
                    <a:lnTo>
                      <a:pt x="0"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56"/>
              <p:cNvSpPr>
                <a:spLocks/>
              </p:cNvSpPr>
              <p:nvPr/>
            </p:nvSpPr>
            <p:spPr bwMode="auto">
              <a:xfrm>
                <a:off x="5076" y="261"/>
                <a:ext cx="63" cy="111"/>
              </a:xfrm>
              <a:custGeom>
                <a:avLst/>
                <a:gdLst>
                  <a:gd name="T0" fmla="*/ 107 w 117"/>
                  <a:gd name="T1" fmla="*/ 88 h 206"/>
                  <a:gd name="T2" fmla="*/ 107 w 117"/>
                  <a:gd name="T3" fmla="*/ 88 h 206"/>
                  <a:gd name="T4" fmla="*/ 27 w 117"/>
                  <a:gd name="T5" fmla="*/ 88 h 206"/>
                  <a:gd name="T6" fmla="*/ 27 w 117"/>
                  <a:gd name="T7" fmla="*/ 22 h 206"/>
                  <a:gd name="T8" fmla="*/ 112 w 117"/>
                  <a:gd name="T9" fmla="*/ 22 h 206"/>
                  <a:gd name="T10" fmla="*/ 112 w 117"/>
                  <a:gd name="T11" fmla="*/ 0 h 206"/>
                  <a:gd name="T12" fmla="*/ 0 w 117"/>
                  <a:gd name="T13" fmla="*/ 0 h 206"/>
                  <a:gd name="T14" fmla="*/ 0 w 117"/>
                  <a:gd name="T15" fmla="*/ 206 h 206"/>
                  <a:gd name="T16" fmla="*/ 117 w 117"/>
                  <a:gd name="T17" fmla="*/ 206 h 206"/>
                  <a:gd name="T18" fmla="*/ 117 w 117"/>
                  <a:gd name="T19" fmla="*/ 184 h 206"/>
                  <a:gd name="T20" fmla="*/ 27 w 117"/>
                  <a:gd name="T21" fmla="*/ 184 h 206"/>
                  <a:gd name="T22" fmla="*/ 27 w 117"/>
                  <a:gd name="T23" fmla="*/ 110 h 206"/>
                  <a:gd name="T24" fmla="*/ 107 w 117"/>
                  <a:gd name="T25" fmla="*/ 110 h 206"/>
                  <a:gd name="T26" fmla="*/ 107 w 117"/>
                  <a:gd name="T27"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06">
                    <a:moveTo>
                      <a:pt x="107" y="88"/>
                    </a:moveTo>
                    <a:lnTo>
                      <a:pt x="107" y="88"/>
                    </a:lnTo>
                    <a:lnTo>
                      <a:pt x="27" y="88"/>
                    </a:lnTo>
                    <a:lnTo>
                      <a:pt x="27" y="22"/>
                    </a:lnTo>
                    <a:lnTo>
                      <a:pt x="112" y="22"/>
                    </a:lnTo>
                    <a:lnTo>
                      <a:pt x="112" y="0"/>
                    </a:lnTo>
                    <a:lnTo>
                      <a:pt x="0" y="0"/>
                    </a:lnTo>
                    <a:lnTo>
                      <a:pt x="0" y="206"/>
                    </a:lnTo>
                    <a:lnTo>
                      <a:pt x="117" y="206"/>
                    </a:lnTo>
                    <a:lnTo>
                      <a:pt x="117" y="184"/>
                    </a:lnTo>
                    <a:lnTo>
                      <a:pt x="27" y="184"/>
                    </a:lnTo>
                    <a:lnTo>
                      <a:pt x="27" y="110"/>
                    </a:lnTo>
                    <a:lnTo>
                      <a:pt x="107" y="110"/>
                    </a:lnTo>
                    <a:lnTo>
                      <a:pt x="107"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57"/>
              <p:cNvSpPr>
                <a:spLocks/>
              </p:cNvSpPr>
              <p:nvPr/>
            </p:nvSpPr>
            <p:spPr bwMode="auto">
              <a:xfrm>
                <a:off x="5158" y="261"/>
                <a:ext cx="63" cy="111"/>
              </a:xfrm>
              <a:custGeom>
                <a:avLst/>
                <a:gdLst>
                  <a:gd name="T0" fmla="*/ 107 w 117"/>
                  <a:gd name="T1" fmla="*/ 88 h 206"/>
                  <a:gd name="T2" fmla="*/ 107 w 117"/>
                  <a:gd name="T3" fmla="*/ 88 h 206"/>
                  <a:gd name="T4" fmla="*/ 27 w 117"/>
                  <a:gd name="T5" fmla="*/ 88 h 206"/>
                  <a:gd name="T6" fmla="*/ 27 w 117"/>
                  <a:gd name="T7" fmla="*/ 22 h 206"/>
                  <a:gd name="T8" fmla="*/ 112 w 117"/>
                  <a:gd name="T9" fmla="*/ 22 h 206"/>
                  <a:gd name="T10" fmla="*/ 112 w 117"/>
                  <a:gd name="T11" fmla="*/ 0 h 206"/>
                  <a:gd name="T12" fmla="*/ 0 w 117"/>
                  <a:gd name="T13" fmla="*/ 0 h 206"/>
                  <a:gd name="T14" fmla="*/ 0 w 117"/>
                  <a:gd name="T15" fmla="*/ 206 h 206"/>
                  <a:gd name="T16" fmla="*/ 117 w 117"/>
                  <a:gd name="T17" fmla="*/ 206 h 206"/>
                  <a:gd name="T18" fmla="*/ 117 w 117"/>
                  <a:gd name="T19" fmla="*/ 184 h 206"/>
                  <a:gd name="T20" fmla="*/ 27 w 117"/>
                  <a:gd name="T21" fmla="*/ 184 h 206"/>
                  <a:gd name="T22" fmla="*/ 27 w 117"/>
                  <a:gd name="T23" fmla="*/ 110 h 206"/>
                  <a:gd name="T24" fmla="*/ 107 w 117"/>
                  <a:gd name="T25" fmla="*/ 110 h 206"/>
                  <a:gd name="T26" fmla="*/ 107 w 117"/>
                  <a:gd name="T27"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06">
                    <a:moveTo>
                      <a:pt x="107" y="88"/>
                    </a:moveTo>
                    <a:lnTo>
                      <a:pt x="107" y="88"/>
                    </a:lnTo>
                    <a:lnTo>
                      <a:pt x="27" y="88"/>
                    </a:lnTo>
                    <a:lnTo>
                      <a:pt x="27" y="22"/>
                    </a:lnTo>
                    <a:lnTo>
                      <a:pt x="112" y="22"/>
                    </a:lnTo>
                    <a:lnTo>
                      <a:pt x="112" y="0"/>
                    </a:lnTo>
                    <a:lnTo>
                      <a:pt x="0" y="0"/>
                    </a:lnTo>
                    <a:lnTo>
                      <a:pt x="0" y="206"/>
                    </a:lnTo>
                    <a:lnTo>
                      <a:pt x="117" y="206"/>
                    </a:lnTo>
                    <a:lnTo>
                      <a:pt x="117" y="184"/>
                    </a:lnTo>
                    <a:lnTo>
                      <a:pt x="27" y="184"/>
                    </a:lnTo>
                    <a:lnTo>
                      <a:pt x="27" y="110"/>
                    </a:lnTo>
                    <a:lnTo>
                      <a:pt x="107" y="110"/>
                    </a:lnTo>
                    <a:lnTo>
                      <a:pt x="107" y="8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58"/>
              <p:cNvSpPr>
                <a:spLocks noEditPoints="1"/>
              </p:cNvSpPr>
              <p:nvPr/>
            </p:nvSpPr>
            <p:spPr bwMode="auto">
              <a:xfrm>
                <a:off x="5240" y="260"/>
                <a:ext cx="68" cy="112"/>
              </a:xfrm>
              <a:custGeom>
                <a:avLst/>
                <a:gdLst>
                  <a:gd name="T0" fmla="*/ 0 w 127"/>
                  <a:gd name="T1" fmla="*/ 208 h 208"/>
                  <a:gd name="T2" fmla="*/ 0 w 127"/>
                  <a:gd name="T3" fmla="*/ 208 h 208"/>
                  <a:gd name="T4" fmla="*/ 26 w 127"/>
                  <a:gd name="T5" fmla="*/ 208 h 208"/>
                  <a:gd name="T6" fmla="*/ 26 w 127"/>
                  <a:gd name="T7" fmla="*/ 126 h 208"/>
                  <a:gd name="T8" fmla="*/ 48 w 127"/>
                  <a:gd name="T9" fmla="*/ 127 h 208"/>
                  <a:gd name="T10" fmla="*/ 111 w 127"/>
                  <a:gd name="T11" fmla="*/ 105 h 208"/>
                  <a:gd name="T12" fmla="*/ 127 w 127"/>
                  <a:gd name="T13" fmla="*/ 61 h 208"/>
                  <a:gd name="T14" fmla="*/ 108 w 127"/>
                  <a:gd name="T15" fmla="*/ 18 h 208"/>
                  <a:gd name="T16" fmla="*/ 51 w 127"/>
                  <a:gd name="T17" fmla="*/ 0 h 208"/>
                  <a:gd name="T18" fmla="*/ 0 w 127"/>
                  <a:gd name="T19" fmla="*/ 5 h 208"/>
                  <a:gd name="T20" fmla="*/ 0 w 127"/>
                  <a:gd name="T21" fmla="*/ 208 h 208"/>
                  <a:gd name="T22" fmla="*/ 26 w 127"/>
                  <a:gd name="T23" fmla="*/ 24 h 208"/>
                  <a:gd name="T24" fmla="*/ 26 w 127"/>
                  <a:gd name="T25" fmla="*/ 24 h 208"/>
                  <a:gd name="T26" fmla="*/ 51 w 127"/>
                  <a:gd name="T27" fmla="*/ 22 h 208"/>
                  <a:gd name="T28" fmla="*/ 100 w 127"/>
                  <a:gd name="T29" fmla="*/ 62 h 208"/>
                  <a:gd name="T30" fmla="*/ 48 w 127"/>
                  <a:gd name="T31" fmla="*/ 106 h 208"/>
                  <a:gd name="T32" fmla="*/ 26 w 127"/>
                  <a:gd name="T33" fmla="*/ 104 h 208"/>
                  <a:gd name="T34" fmla="*/ 26 w 127"/>
                  <a:gd name="T3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08">
                    <a:moveTo>
                      <a:pt x="0" y="208"/>
                    </a:moveTo>
                    <a:lnTo>
                      <a:pt x="0" y="208"/>
                    </a:lnTo>
                    <a:lnTo>
                      <a:pt x="26" y="208"/>
                    </a:lnTo>
                    <a:lnTo>
                      <a:pt x="26" y="126"/>
                    </a:lnTo>
                    <a:cubicBezTo>
                      <a:pt x="32" y="127"/>
                      <a:pt x="40" y="127"/>
                      <a:pt x="48" y="127"/>
                    </a:cubicBezTo>
                    <a:cubicBezTo>
                      <a:pt x="74" y="127"/>
                      <a:pt x="97" y="120"/>
                      <a:pt x="111" y="105"/>
                    </a:cubicBezTo>
                    <a:cubicBezTo>
                      <a:pt x="121" y="94"/>
                      <a:pt x="127" y="79"/>
                      <a:pt x="127" y="61"/>
                    </a:cubicBezTo>
                    <a:cubicBezTo>
                      <a:pt x="127" y="42"/>
                      <a:pt x="120" y="27"/>
                      <a:pt x="108" y="18"/>
                    </a:cubicBezTo>
                    <a:cubicBezTo>
                      <a:pt x="96" y="7"/>
                      <a:pt x="77" y="0"/>
                      <a:pt x="51" y="0"/>
                    </a:cubicBezTo>
                    <a:cubicBezTo>
                      <a:pt x="29" y="0"/>
                      <a:pt x="12" y="2"/>
                      <a:pt x="0" y="5"/>
                    </a:cubicBezTo>
                    <a:lnTo>
                      <a:pt x="0" y="208"/>
                    </a:lnTo>
                    <a:close/>
                    <a:moveTo>
                      <a:pt x="26" y="24"/>
                    </a:moveTo>
                    <a:lnTo>
                      <a:pt x="26" y="24"/>
                    </a:lnTo>
                    <a:cubicBezTo>
                      <a:pt x="31" y="23"/>
                      <a:pt x="40" y="22"/>
                      <a:pt x="51" y="22"/>
                    </a:cubicBezTo>
                    <a:cubicBezTo>
                      <a:pt x="81" y="22"/>
                      <a:pt x="100" y="35"/>
                      <a:pt x="100" y="62"/>
                    </a:cubicBezTo>
                    <a:cubicBezTo>
                      <a:pt x="100" y="90"/>
                      <a:pt x="81" y="106"/>
                      <a:pt x="48" y="106"/>
                    </a:cubicBezTo>
                    <a:cubicBezTo>
                      <a:pt x="40" y="106"/>
                      <a:pt x="32" y="105"/>
                      <a:pt x="26" y="104"/>
                    </a:cubicBezTo>
                    <a:lnTo>
                      <a:pt x="26"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Freeform 59"/>
              <p:cNvSpPr>
                <a:spLocks noEditPoints="1"/>
              </p:cNvSpPr>
              <p:nvPr/>
            </p:nvSpPr>
            <p:spPr bwMode="auto">
              <a:xfrm>
                <a:off x="5362" y="260"/>
                <a:ext cx="91" cy="113"/>
              </a:xfrm>
              <a:custGeom>
                <a:avLst/>
                <a:gdLst>
                  <a:gd name="T0" fmla="*/ 0 w 170"/>
                  <a:gd name="T1" fmla="*/ 208 h 210"/>
                  <a:gd name="T2" fmla="*/ 0 w 170"/>
                  <a:gd name="T3" fmla="*/ 208 h 210"/>
                  <a:gd name="T4" fmla="*/ 49 w 170"/>
                  <a:gd name="T5" fmla="*/ 210 h 210"/>
                  <a:gd name="T6" fmla="*/ 141 w 170"/>
                  <a:gd name="T7" fmla="*/ 180 h 210"/>
                  <a:gd name="T8" fmla="*/ 170 w 170"/>
                  <a:gd name="T9" fmla="*/ 100 h 210"/>
                  <a:gd name="T10" fmla="*/ 141 w 170"/>
                  <a:gd name="T11" fmla="*/ 26 h 210"/>
                  <a:gd name="T12" fmla="*/ 57 w 170"/>
                  <a:gd name="T13" fmla="*/ 0 h 210"/>
                  <a:gd name="T14" fmla="*/ 0 w 170"/>
                  <a:gd name="T15" fmla="*/ 5 h 210"/>
                  <a:gd name="T16" fmla="*/ 0 w 170"/>
                  <a:gd name="T17" fmla="*/ 208 h 210"/>
                  <a:gd name="T18" fmla="*/ 27 w 170"/>
                  <a:gd name="T19" fmla="*/ 24 h 210"/>
                  <a:gd name="T20" fmla="*/ 27 w 170"/>
                  <a:gd name="T21" fmla="*/ 24 h 210"/>
                  <a:gd name="T22" fmla="*/ 59 w 170"/>
                  <a:gd name="T23" fmla="*/ 22 h 210"/>
                  <a:gd name="T24" fmla="*/ 142 w 170"/>
                  <a:gd name="T25" fmla="*/ 101 h 210"/>
                  <a:gd name="T26" fmla="*/ 54 w 170"/>
                  <a:gd name="T27" fmla="*/ 189 h 210"/>
                  <a:gd name="T28" fmla="*/ 27 w 170"/>
                  <a:gd name="T29" fmla="*/ 187 h 210"/>
                  <a:gd name="T30" fmla="*/ 27 w 170"/>
                  <a:gd name="T31" fmla="*/ 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210">
                    <a:moveTo>
                      <a:pt x="0" y="208"/>
                    </a:moveTo>
                    <a:lnTo>
                      <a:pt x="0" y="208"/>
                    </a:lnTo>
                    <a:cubicBezTo>
                      <a:pt x="14" y="209"/>
                      <a:pt x="30" y="210"/>
                      <a:pt x="49" y="210"/>
                    </a:cubicBezTo>
                    <a:cubicBezTo>
                      <a:pt x="89" y="210"/>
                      <a:pt x="121" y="200"/>
                      <a:pt x="141" y="180"/>
                    </a:cubicBezTo>
                    <a:cubicBezTo>
                      <a:pt x="160" y="161"/>
                      <a:pt x="170" y="134"/>
                      <a:pt x="170" y="100"/>
                    </a:cubicBezTo>
                    <a:cubicBezTo>
                      <a:pt x="170" y="67"/>
                      <a:pt x="160" y="43"/>
                      <a:pt x="141" y="26"/>
                    </a:cubicBezTo>
                    <a:cubicBezTo>
                      <a:pt x="123" y="9"/>
                      <a:pt x="96" y="0"/>
                      <a:pt x="57" y="0"/>
                    </a:cubicBezTo>
                    <a:cubicBezTo>
                      <a:pt x="36" y="0"/>
                      <a:pt x="17" y="2"/>
                      <a:pt x="0" y="5"/>
                    </a:cubicBezTo>
                    <a:lnTo>
                      <a:pt x="0" y="208"/>
                    </a:lnTo>
                    <a:close/>
                    <a:moveTo>
                      <a:pt x="27" y="24"/>
                    </a:moveTo>
                    <a:lnTo>
                      <a:pt x="27" y="24"/>
                    </a:lnTo>
                    <a:cubicBezTo>
                      <a:pt x="34" y="23"/>
                      <a:pt x="45" y="22"/>
                      <a:pt x="59" y="22"/>
                    </a:cubicBezTo>
                    <a:cubicBezTo>
                      <a:pt x="115" y="22"/>
                      <a:pt x="142" y="52"/>
                      <a:pt x="142" y="101"/>
                    </a:cubicBezTo>
                    <a:cubicBezTo>
                      <a:pt x="142" y="157"/>
                      <a:pt x="111" y="189"/>
                      <a:pt x="54" y="189"/>
                    </a:cubicBezTo>
                    <a:cubicBezTo>
                      <a:pt x="44" y="189"/>
                      <a:pt x="34" y="189"/>
                      <a:pt x="27" y="187"/>
                    </a:cubicBezTo>
                    <a:lnTo>
                      <a:pt x="27"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60"/>
              <p:cNvSpPr>
                <a:spLocks/>
              </p:cNvSpPr>
              <p:nvPr/>
            </p:nvSpPr>
            <p:spPr bwMode="auto">
              <a:xfrm>
                <a:off x="5472" y="261"/>
                <a:ext cx="15" cy="111"/>
              </a:xfrm>
              <a:custGeom>
                <a:avLst/>
                <a:gdLst>
                  <a:gd name="T0" fmla="*/ 0 w 27"/>
                  <a:gd name="T1" fmla="*/ 0 h 206"/>
                  <a:gd name="T2" fmla="*/ 0 w 27"/>
                  <a:gd name="T3" fmla="*/ 0 h 206"/>
                  <a:gd name="T4" fmla="*/ 0 w 27"/>
                  <a:gd name="T5" fmla="*/ 206 h 206"/>
                  <a:gd name="T6" fmla="*/ 27 w 27"/>
                  <a:gd name="T7" fmla="*/ 206 h 206"/>
                  <a:gd name="T8" fmla="*/ 27 w 27"/>
                  <a:gd name="T9" fmla="*/ 0 h 206"/>
                  <a:gd name="T10" fmla="*/ 0 w 27"/>
                  <a:gd name="T11" fmla="*/ 0 h 206"/>
                </a:gdLst>
                <a:ahLst/>
                <a:cxnLst>
                  <a:cxn ang="0">
                    <a:pos x="T0" y="T1"/>
                  </a:cxn>
                  <a:cxn ang="0">
                    <a:pos x="T2" y="T3"/>
                  </a:cxn>
                  <a:cxn ang="0">
                    <a:pos x="T4" y="T5"/>
                  </a:cxn>
                  <a:cxn ang="0">
                    <a:pos x="T6" y="T7"/>
                  </a:cxn>
                  <a:cxn ang="0">
                    <a:pos x="T8" y="T9"/>
                  </a:cxn>
                  <a:cxn ang="0">
                    <a:pos x="T10" y="T11"/>
                  </a:cxn>
                </a:cxnLst>
                <a:rect l="0" t="0" r="r" b="b"/>
                <a:pathLst>
                  <a:path w="27" h="206">
                    <a:moveTo>
                      <a:pt x="0" y="0"/>
                    </a:moveTo>
                    <a:lnTo>
                      <a:pt x="0" y="0"/>
                    </a:lnTo>
                    <a:lnTo>
                      <a:pt x="0" y="206"/>
                    </a:lnTo>
                    <a:lnTo>
                      <a:pt x="27" y="206"/>
                    </a:lnTo>
                    <a:lnTo>
                      <a:pt x="27" y="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61"/>
              <p:cNvSpPr>
                <a:spLocks noEditPoints="1"/>
              </p:cNvSpPr>
              <p:nvPr/>
            </p:nvSpPr>
            <p:spPr bwMode="auto">
              <a:xfrm>
                <a:off x="5503" y="261"/>
                <a:ext cx="93" cy="111"/>
              </a:xfrm>
              <a:custGeom>
                <a:avLst/>
                <a:gdLst>
                  <a:gd name="T0" fmla="*/ 122 w 172"/>
                  <a:gd name="T1" fmla="*/ 141 h 206"/>
                  <a:gd name="T2" fmla="*/ 122 w 172"/>
                  <a:gd name="T3" fmla="*/ 141 h 206"/>
                  <a:gd name="T4" fmla="*/ 144 w 172"/>
                  <a:gd name="T5" fmla="*/ 206 h 206"/>
                  <a:gd name="T6" fmla="*/ 172 w 172"/>
                  <a:gd name="T7" fmla="*/ 206 h 206"/>
                  <a:gd name="T8" fmla="*/ 102 w 172"/>
                  <a:gd name="T9" fmla="*/ 0 h 206"/>
                  <a:gd name="T10" fmla="*/ 70 w 172"/>
                  <a:gd name="T11" fmla="*/ 0 h 206"/>
                  <a:gd name="T12" fmla="*/ 0 w 172"/>
                  <a:gd name="T13" fmla="*/ 206 h 206"/>
                  <a:gd name="T14" fmla="*/ 27 w 172"/>
                  <a:gd name="T15" fmla="*/ 206 h 206"/>
                  <a:gd name="T16" fmla="*/ 49 w 172"/>
                  <a:gd name="T17" fmla="*/ 141 h 206"/>
                  <a:gd name="T18" fmla="*/ 122 w 172"/>
                  <a:gd name="T19" fmla="*/ 141 h 206"/>
                  <a:gd name="T20" fmla="*/ 54 w 172"/>
                  <a:gd name="T21" fmla="*/ 121 h 206"/>
                  <a:gd name="T22" fmla="*/ 54 w 172"/>
                  <a:gd name="T23" fmla="*/ 121 h 206"/>
                  <a:gd name="T24" fmla="*/ 74 w 172"/>
                  <a:gd name="T25" fmla="*/ 61 h 206"/>
                  <a:gd name="T26" fmla="*/ 84 w 172"/>
                  <a:gd name="T27" fmla="*/ 24 h 206"/>
                  <a:gd name="T28" fmla="*/ 85 w 172"/>
                  <a:gd name="T29" fmla="*/ 24 h 206"/>
                  <a:gd name="T30" fmla="*/ 96 w 172"/>
                  <a:gd name="T31" fmla="*/ 61 h 206"/>
                  <a:gd name="T32" fmla="*/ 116 w 172"/>
                  <a:gd name="T33" fmla="*/ 121 h 206"/>
                  <a:gd name="T34" fmla="*/ 54 w 172"/>
                  <a:gd name="T35" fmla="*/ 1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06">
                    <a:moveTo>
                      <a:pt x="122" y="141"/>
                    </a:moveTo>
                    <a:lnTo>
                      <a:pt x="122" y="141"/>
                    </a:lnTo>
                    <a:lnTo>
                      <a:pt x="144" y="206"/>
                    </a:lnTo>
                    <a:lnTo>
                      <a:pt x="172" y="206"/>
                    </a:lnTo>
                    <a:lnTo>
                      <a:pt x="102" y="0"/>
                    </a:lnTo>
                    <a:lnTo>
                      <a:pt x="70" y="0"/>
                    </a:lnTo>
                    <a:lnTo>
                      <a:pt x="0" y="206"/>
                    </a:lnTo>
                    <a:lnTo>
                      <a:pt x="27" y="206"/>
                    </a:lnTo>
                    <a:lnTo>
                      <a:pt x="49" y="141"/>
                    </a:lnTo>
                    <a:lnTo>
                      <a:pt x="122" y="141"/>
                    </a:lnTo>
                    <a:close/>
                    <a:moveTo>
                      <a:pt x="54" y="121"/>
                    </a:moveTo>
                    <a:lnTo>
                      <a:pt x="54" y="121"/>
                    </a:lnTo>
                    <a:lnTo>
                      <a:pt x="74" y="61"/>
                    </a:lnTo>
                    <a:cubicBezTo>
                      <a:pt x="78" y="48"/>
                      <a:pt x="82" y="36"/>
                      <a:pt x="84" y="24"/>
                    </a:cubicBezTo>
                    <a:lnTo>
                      <a:pt x="85" y="24"/>
                    </a:lnTo>
                    <a:cubicBezTo>
                      <a:pt x="88" y="36"/>
                      <a:pt x="91" y="48"/>
                      <a:pt x="96" y="61"/>
                    </a:cubicBezTo>
                    <a:lnTo>
                      <a:pt x="116" y="121"/>
                    </a:lnTo>
                    <a:lnTo>
                      <a:pt x="54" y="1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62"/>
              <p:cNvSpPr>
                <a:spLocks noEditPoints="1"/>
              </p:cNvSpPr>
              <p:nvPr/>
            </p:nvSpPr>
            <p:spPr bwMode="auto">
              <a:xfrm>
                <a:off x="5613" y="260"/>
                <a:ext cx="72" cy="112"/>
              </a:xfrm>
              <a:custGeom>
                <a:avLst/>
                <a:gdLst>
                  <a:gd name="T0" fmla="*/ 0 w 134"/>
                  <a:gd name="T1" fmla="*/ 208 h 208"/>
                  <a:gd name="T2" fmla="*/ 0 w 134"/>
                  <a:gd name="T3" fmla="*/ 208 h 208"/>
                  <a:gd name="T4" fmla="*/ 27 w 134"/>
                  <a:gd name="T5" fmla="*/ 208 h 208"/>
                  <a:gd name="T6" fmla="*/ 27 w 134"/>
                  <a:gd name="T7" fmla="*/ 119 h 208"/>
                  <a:gd name="T8" fmla="*/ 52 w 134"/>
                  <a:gd name="T9" fmla="*/ 119 h 208"/>
                  <a:gd name="T10" fmla="*/ 93 w 134"/>
                  <a:gd name="T11" fmla="*/ 159 h 208"/>
                  <a:gd name="T12" fmla="*/ 107 w 134"/>
                  <a:gd name="T13" fmla="*/ 208 h 208"/>
                  <a:gd name="T14" fmla="*/ 134 w 134"/>
                  <a:gd name="T15" fmla="*/ 208 h 208"/>
                  <a:gd name="T16" fmla="*/ 119 w 134"/>
                  <a:gd name="T17" fmla="*/ 152 h 208"/>
                  <a:gd name="T18" fmla="*/ 88 w 134"/>
                  <a:gd name="T19" fmla="*/ 110 h 208"/>
                  <a:gd name="T20" fmla="*/ 88 w 134"/>
                  <a:gd name="T21" fmla="*/ 109 h 208"/>
                  <a:gd name="T22" fmla="*/ 127 w 134"/>
                  <a:gd name="T23" fmla="*/ 57 h 208"/>
                  <a:gd name="T24" fmla="*/ 111 w 134"/>
                  <a:gd name="T25" fmla="*/ 18 h 208"/>
                  <a:gd name="T26" fmla="*/ 51 w 134"/>
                  <a:gd name="T27" fmla="*/ 0 h 208"/>
                  <a:gd name="T28" fmla="*/ 0 w 134"/>
                  <a:gd name="T29" fmla="*/ 5 h 208"/>
                  <a:gd name="T30" fmla="*/ 0 w 134"/>
                  <a:gd name="T31" fmla="*/ 208 h 208"/>
                  <a:gd name="T32" fmla="*/ 27 w 134"/>
                  <a:gd name="T33" fmla="*/ 24 h 208"/>
                  <a:gd name="T34" fmla="*/ 27 w 134"/>
                  <a:gd name="T35" fmla="*/ 24 h 208"/>
                  <a:gd name="T36" fmla="*/ 53 w 134"/>
                  <a:gd name="T37" fmla="*/ 21 h 208"/>
                  <a:gd name="T38" fmla="*/ 100 w 134"/>
                  <a:gd name="T39" fmla="*/ 60 h 208"/>
                  <a:gd name="T40" fmla="*/ 54 w 134"/>
                  <a:gd name="T41" fmla="*/ 99 h 208"/>
                  <a:gd name="T42" fmla="*/ 27 w 134"/>
                  <a:gd name="T43" fmla="*/ 99 h 208"/>
                  <a:gd name="T44" fmla="*/ 27 w 134"/>
                  <a:gd name="T4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208">
                    <a:moveTo>
                      <a:pt x="0" y="208"/>
                    </a:moveTo>
                    <a:lnTo>
                      <a:pt x="0" y="208"/>
                    </a:lnTo>
                    <a:lnTo>
                      <a:pt x="27" y="208"/>
                    </a:lnTo>
                    <a:lnTo>
                      <a:pt x="27" y="119"/>
                    </a:lnTo>
                    <a:lnTo>
                      <a:pt x="52" y="119"/>
                    </a:lnTo>
                    <a:cubicBezTo>
                      <a:pt x="76" y="120"/>
                      <a:pt x="87" y="131"/>
                      <a:pt x="93" y="159"/>
                    </a:cubicBezTo>
                    <a:cubicBezTo>
                      <a:pt x="99" y="185"/>
                      <a:pt x="103" y="202"/>
                      <a:pt x="107" y="208"/>
                    </a:cubicBezTo>
                    <a:lnTo>
                      <a:pt x="134" y="208"/>
                    </a:lnTo>
                    <a:cubicBezTo>
                      <a:pt x="130" y="200"/>
                      <a:pt x="125" y="180"/>
                      <a:pt x="119" y="152"/>
                    </a:cubicBezTo>
                    <a:cubicBezTo>
                      <a:pt x="113" y="130"/>
                      <a:pt x="104" y="116"/>
                      <a:pt x="88" y="110"/>
                    </a:cubicBezTo>
                    <a:lnTo>
                      <a:pt x="88" y="109"/>
                    </a:lnTo>
                    <a:cubicBezTo>
                      <a:pt x="110" y="102"/>
                      <a:pt x="127" y="84"/>
                      <a:pt x="127" y="57"/>
                    </a:cubicBezTo>
                    <a:cubicBezTo>
                      <a:pt x="127" y="41"/>
                      <a:pt x="121" y="27"/>
                      <a:pt x="111" y="18"/>
                    </a:cubicBezTo>
                    <a:cubicBezTo>
                      <a:pt x="98" y="6"/>
                      <a:pt x="79" y="0"/>
                      <a:pt x="51" y="0"/>
                    </a:cubicBezTo>
                    <a:cubicBezTo>
                      <a:pt x="33" y="0"/>
                      <a:pt x="13" y="2"/>
                      <a:pt x="0" y="5"/>
                    </a:cubicBezTo>
                    <a:lnTo>
                      <a:pt x="0" y="208"/>
                    </a:lnTo>
                    <a:close/>
                    <a:moveTo>
                      <a:pt x="27" y="24"/>
                    </a:moveTo>
                    <a:lnTo>
                      <a:pt x="27" y="24"/>
                    </a:lnTo>
                    <a:cubicBezTo>
                      <a:pt x="31" y="23"/>
                      <a:pt x="40" y="21"/>
                      <a:pt x="53" y="21"/>
                    </a:cubicBezTo>
                    <a:cubicBezTo>
                      <a:pt x="81" y="21"/>
                      <a:pt x="100" y="33"/>
                      <a:pt x="100" y="60"/>
                    </a:cubicBezTo>
                    <a:cubicBezTo>
                      <a:pt x="100" y="83"/>
                      <a:pt x="82" y="99"/>
                      <a:pt x="54" y="99"/>
                    </a:cubicBezTo>
                    <a:lnTo>
                      <a:pt x="27" y="99"/>
                    </a:lnTo>
                    <a:lnTo>
                      <a:pt x="27"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63"/>
              <p:cNvSpPr>
                <a:spLocks/>
              </p:cNvSpPr>
              <p:nvPr/>
            </p:nvSpPr>
            <p:spPr bwMode="auto">
              <a:xfrm>
                <a:off x="5689" y="261"/>
                <a:ext cx="87" cy="111"/>
              </a:xfrm>
              <a:custGeom>
                <a:avLst/>
                <a:gdLst>
                  <a:gd name="T0" fmla="*/ 92 w 161"/>
                  <a:gd name="T1" fmla="*/ 206 h 206"/>
                  <a:gd name="T2" fmla="*/ 92 w 161"/>
                  <a:gd name="T3" fmla="*/ 206 h 206"/>
                  <a:gd name="T4" fmla="*/ 92 w 161"/>
                  <a:gd name="T5" fmla="*/ 118 h 206"/>
                  <a:gd name="T6" fmla="*/ 161 w 161"/>
                  <a:gd name="T7" fmla="*/ 0 h 206"/>
                  <a:gd name="T8" fmla="*/ 131 w 161"/>
                  <a:gd name="T9" fmla="*/ 0 h 206"/>
                  <a:gd name="T10" fmla="*/ 102 w 161"/>
                  <a:gd name="T11" fmla="*/ 57 h 206"/>
                  <a:gd name="T12" fmla="*/ 81 w 161"/>
                  <a:gd name="T13" fmla="*/ 99 h 206"/>
                  <a:gd name="T14" fmla="*/ 80 w 161"/>
                  <a:gd name="T15" fmla="*/ 99 h 206"/>
                  <a:gd name="T16" fmla="*/ 60 w 161"/>
                  <a:gd name="T17" fmla="*/ 57 h 206"/>
                  <a:gd name="T18" fmla="*/ 31 w 161"/>
                  <a:gd name="T19" fmla="*/ 0 h 206"/>
                  <a:gd name="T20" fmla="*/ 0 w 161"/>
                  <a:gd name="T21" fmla="*/ 0 h 206"/>
                  <a:gd name="T22" fmla="*/ 65 w 161"/>
                  <a:gd name="T23" fmla="*/ 119 h 206"/>
                  <a:gd name="T24" fmla="*/ 65 w 161"/>
                  <a:gd name="T25" fmla="*/ 206 h 206"/>
                  <a:gd name="T26" fmla="*/ 92 w 161"/>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06">
                    <a:moveTo>
                      <a:pt x="92" y="206"/>
                    </a:moveTo>
                    <a:lnTo>
                      <a:pt x="92" y="206"/>
                    </a:lnTo>
                    <a:lnTo>
                      <a:pt x="92" y="118"/>
                    </a:lnTo>
                    <a:lnTo>
                      <a:pt x="161" y="0"/>
                    </a:lnTo>
                    <a:lnTo>
                      <a:pt x="131" y="0"/>
                    </a:lnTo>
                    <a:lnTo>
                      <a:pt x="102" y="57"/>
                    </a:lnTo>
                    <a:cubicBezTo>
                      <a:pt x="94" y="73"/>
                      <a:pt x="86" y="86"/>
                      <a:pt x="81" y="99"/>
                    </a:cubicBezTo>
                    <a:lnTo>
                      <a:pt x="80" y="99"/>
                    </a:lnTo>
                    <a:cubicBezTo>
                      <a:pt x="74" y="85"/>
                      <a:pt x="67" y="73"/>
                      <a:pt x="60" y="57"/>
                    </a:cubicBezTo>
                    <a:lnTo>
                      <a:pt x="31" y="0"/>
                    </a:lnTo>
                    <a:lnTo>
                      <a:pt x="0" y="0"/>
                    </a:lnTo>
                    <a:lnTo>
                      <a:pt x="65" y="119"/>
                    </a:lnTo>
                    <a:lnTo>
                      <a:pt x="65" y="206"/>
                    </a:lnTo>
                    <a:lnTo>
                      <a:pt x="92" y="2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64"/>
              <p:cNvSpPr>
                <a:spLocks/>
              </p:cNvSpPr>
              <p:nvPr/>
            </p:nvSpPr>
            <p:spPr bwMode="auto">
              <a:xfrm>
                <a:off x="2360" y="1716"/>
                <a:ext cx="1564" cy="998"/>
              </a:xfrm>
              <a:custGeom>
                <a:avLst/>
                <a:gdLst>
                  <a:gd name="T0" fmla="*/ 0 w 2904"/>
                  <a:gd name="T1" fmla="*/ 0 h 1852"/>
                  <a:gd name="T2" fmla="*/ 0 w 2904"/>
                  <a:gd name="T3" fmla="*/ 0 h 1852"/>
                  <a:gd name="T4" fmla="*/ 2904 w 2904"/>
                  <a:gd name="T5" fmla="*/ 0 h 1852"/>
                  <a:gd name="T6" fmla="*/ 2904 w 2904"/>
                  <a:gd name="T7" fmla="*/ 1852 h 1852"/>
                  <a:gd name="T8" fmla="*/ 0 w 2904"/>
                  <a:gd name="T9" fmla="*/ 1852 h 1852"/>
                  <a:gd name="T10" fmla="*/ 0 w 2904"/>
                  <a:gd name="T11" fmla="*/ 0 h 1852"/>
                  <a:gd name="T12" fmla="*/ 0 w 2904"/>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2904" h="1852">
                    <a:moveTo>
                      <a:pt x="0" y="0"/>
                    </a:moveTo>
                    <a:lnTo>
                      <a:pt x="0" y="0"/>
                    </a:lnTo>
                    <a:cubicBezTo>
                      <a:pt x="0" y="0"/>
                      <a:pt x="2904" y="0"/>
                      <a:pt x="2904" y="0"/>
                    </a:cubicBezTo>
                    <a:cubicBezTo>
                      <a:pt x="2904" y="0"/>
                      <a:pt x="2904" y="1852"/>
                      <a:pt x="2904" y="1852"/>
                    </a:cubicBezTo>
                    <a:cubicBezTo>
                      <a:pt x="2904" y="1852"/>
                      <a:pt x="0" y="1852"/>
                      <a:pt x="0" y="1852"/>
                    </a:cubicBezTo>
                    <a:cubicBezTo>
                      <a:pt x="0" y="1852"/>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5"/>
              <p:cNvSpPr>
                <a:spLocks/>
              </p:cNvSpPr>
              <p:nvPr/>
            </p:nvSpPr>
            <p:spPr bwMode="auto">
              <a:xfrm>
                <a:off x="2360" y="1716"/>
                <a:ext cx="1564" cy="998"/>
              </a:xfrm>
              <a:custGeom>
                <a:avLst/>
                <a:gdLst>
                  <a:gd name="T0" fmla="*/ 0 w 2904"/>
                  <a:gd name="T1" fmla="*/ 0 h 1852"/>
                  <a:gd name="T2" fmla="*/ 0 w 2904"/>
                  <a:gd name="T3" fmla="*/ 0 h 1852"/>
                  <a:gd name="T4" fmla="*/ 2904 w 2904"/>
                  <a:gd name="T5" fmla="*/ 0 h 1852"/>
                  <a:gd name="T6" fmla="*/ 2904 w 2904"/>
                  <a:gd name="T7" fmla="*/ 1852 h 1852"/>
                  <a:gd name="T8" fmla="*/ 0 w 2904"/>
                  <a:gd name="T9" fmla="*/ 1852 h 1852"/>
                  <a:gd name="T10" fmla="*/ 0 w 2904"/>
                  <a:gd name="T11" fmla="*/ 0 h 1852"/>
                  <a:gd name="T12" fmla="*/ 0 w 2904"/>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2904" h="1852">
                    <a:moveTo>
                      <a:pt x="0" y="0"/>
                    </a:moveTo>
                    <a:lnTo>
                      <a:pt x="0" y="0"/>
                    </a:lnTo>
                    <a:cubicBezTo>
                      <a:pt x="0" y="0"/>
                      <a:pt x="2904" y="0"/>
                      <a:pt x="2904" y="0"/>
                    </a:cubicBezTo>
                    <a:cubicBezTo>
                      <a:pt x="2904" y="0"/>
                      <a:pt x="2904" y="1852"/>
                      <a:pt x="2904" y="1852"/>
                    </a:cubicBezTo>
                    <a:cubicBezTo>
                      <a:pt x="2904" y="1852"/>
                      <a:pt x="0" y="1852"/>
                      <a:pt x="0" y="1852"/>
                    </a:cubicBezTo>
                    <a:cubicBezTo>
                      <a:pt x="0" y="1852"/>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66"/>
              <p:cNvSpPr>
                <a:spLocks/>
              </p:cNvSpPr>
              <p:nvPr/>
            </p:nvSpPr>
            <p:spPr bwMode="auto">
              <a:xfrm>
                <a:off x="2360" y="2548"/>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7"/>
              <p:cNvSpPr>
                <a:spLocks/>
              </p:cNvSpPr>
              <p:nvPr/>
            </p:nvSpPr>
            <p:spPr bwMode="auto">
              <a:xfrm>
                <a:off x="2360" y="2548"/>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7" name="Freeform 68"/>
              <p:cNvSpPr>
                <a:spLocks/>
              </p:cNvSpPr>
              <p:nvPr/>
            </p:nvSpPr>
            <p:spPr bwMode="auto">
              <a:xfrm>
                <a:off x="2360" y="23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9"/>
              <p:cNvSpPr>
                <a:spLocks/>
              </p:cNvSpPr>
              <p:nvPr/>
            </p:nvSpPr>
            <p:spPr bwMode="auto">
              <a:xfrm>
                <a:off x="2360" y="23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9" name="Freeform 70"/>
              <p:cNvSpPr>
                <a:spLocks/>
              </p:cNvSpPr>
              <p:nvPr/>
            </p:nvSpPr>
            <p:spPr bwMode="auto">
              <a:xfrm>
                <a:off x="2360" y="2215"/>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71"/>
              <p:cNvSpPr>
                <a:spLocks/>
              </p:cNvSpPr>
              <p:nvPr/>
            </p:nvSpPr>
            <p:spPr bwMode="auto">
              <a:xfrm>
                <a:off x="2360" y="2215"/>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1" name="Freeform 72"/>
              <p:cNvSpPr>
                <a:spLocks/>
              </p:cNvSpPr>
              <p:nvPr/>
            </p:nvSpPr>
            <p:spPr bwMode="auto">
              <a:xfrm>
                <a:off x="2360" y="2048"/>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73"/>
              <p:cNvSpPr>
                <a:spLocks/>
              </p:cNvSpPr>
              <p:nvPr/>
            </p:nvSpPr>
            <p:spPr bwMode="auto">
              <a:xfrm>
                <a:off x="2360" y="2048"/>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3" name="Freeform 74"/>
              <p:cNvSpPr>
                <a:spLocks/>
              </p:cNvSpPr>
              <p:nvPr/>
            </p:nvSpPr>
            <p:spPr bwMode="auto">
              <a:xfrm>
                <a:off x="2360" y="18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75"/>
              <p:cNvSpPr>
                <a:spLocks/>
              </p:cNvSpPr>
              <p:nvPr/>
            </p:nvSpPr>
            <p:spPr bwMode="auto">
              <a:xfrm>
                <a:off x="2360" y="18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5" name="Freeform 76"/>
              <p:cNvSpPr>
                <a:spLocks/>
              </p:cNvSpPr>
              <p:nvPr/>
            </p:nvSpPr>
            <p:spPr bwMode="auto">
              <a:xfrm>
                <a:off x="376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77"/>
              <p:cNvSpPr>
                <a:spLocks/>
              </p:cNvSpPr>
              <p:nvPr/>
            </p:nvSpPr>
            <p:spPr bwMode="auto">
              <a:xfrm>
                <a:off x="376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7" name="Freeform 78"/>
              <p:cNvSpPr>
                <a:spLocks/>
              </p:cNvSpPr>
              <p:nvPr/>
            </p:nvSpPr>
            <p:spPr bwMode="auto">
              <a:xfrm>
                <a:off x="360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79"/>
              <p:cNvSpPr>
                <a:spLocks/>
              </p:cNvSpPr>
              <p:nvPr/>
            </p:nvSpPr>
            <p:spPr bwMode="auto">
              <a:xfrm>
                <a:off x="360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9" name="Freeform 80"/>
              <p:cNvSpPr>
                <a:spLocks/>
              </p:cNvSpPr>
              <p:nvPr/>
            </p:nvSpPr>
            <p:spPr bwMode="auto">
              <a:xfrm>
                <a:off x="344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81"/>
              <p:cNvSpPr>
                <a:spLocks/>
              </p:cNvSpPr>
              <p:nvPr/>
            </p:nvSpPr>
            <p:spPr bwMode="auto">
              <a:xfrm>
                <a:off x="3443"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1" name="Freeform 82"/>
              <p:cNvSpPr>
                <a:spLocks/>
              </p:cNvSpPr>
              <p:nvPr/>
            </p:nvSpPr>
            <p:spPr bwMode="auto">
              <a:xfrm>
                <a:off x="3052"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83"/>
              <p:cNvSpPr>
                <a:spLocks/>
              </p:cNvSpPr>
              <p:nvPr/>
            </p:nvSpPr>
            <p:spPr bwMode="auto">
              <a:xfrm>
                <a:off x="3052"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3" name="Freeform 84"/>
              <p:cNvSpPr>
                <a:spLocks/>
              </p:cNvSpPr>
              <p:nvPr/>
            </p:nvSpPr>
            <p:spPr bwMode="auto">
              <a:xfrm>
                <a:off x="2780"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85"/>
              <p:cNvSpPr>
                <a:spLocks/>
              </p:cNvSpPr>
              <p:nvPr/>
            </p:nvSpPr>
            <p:spPr bwMode="auto">
              <a:xfrm>
                <a:off x="2780"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5" name="Freeform 86"/>
              <p:cNvSpPr>
                <a:spLocks/>
              </p:cNvSpPr>
              <p:nvPr/>
            </p:nvSpPr>
            <p:spPr bwMode="auto">
              <a:xfrm>
                <a:off x="3927" y="1716"/>
                <a:ext cx="962"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87"/>
              <p:cNvSpPr>
                <a:spLocks/>
              </p:cNvSpPr>
              <p:nvPr/>
            </p:nvSpPr>
            <p:spPr bwMode="auto">
              <a:xfrm>
                <a:off x="3927" y="1716"/>
                <a:ext cx="962"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Freeform 88"/>
              <p:cNvSpPr>
                <a:spLocks/>
              </p:cNvSpPr>
              <p:nvPr/>
            </p:nvSpPr>
            <p:spPr bwMode="auto">
              <a:xfrm>
                <a:off x="3927" y="25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89"/>
              <p:cNvSpPr>
                <a:spLocks/>
              </p:cNvSpPr>
              <p:nvPr/>
            </p:nvSpPr>
            <p:spPr bwMode="auto">
              <a:xfrm>
                <a:off x="3927" y="25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9" name="Freeform 90"/>
              <p:cNvSpPr>
                <a:spLocks/>
              </p:cNvSpPr>
              <p:nvPr/>
            </p:nvSpPr>
            <p:spPr bwMode="auto">
              <a:xfrm>
                <a:off x="3927" y="23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91"/>
              <p:cNvSpPr>
                <a:spLocks/>
              </p:cNvSpPr>
              <p:nvPr/>
            </p:nvSpPr>
            <p:spPr bwMode="auto">
              <a:xfrm>
                <a:off x="3927" y="23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 name="Freeform 92"/>
              <p:cNvSpPr>
                <a:spLocks/>
              </p:cNvSpPr>
              <p:nvPr/>
            </p:nvSpPr>
            <p:spPr bwMode="auto">
              <a:xfrm>
                <a:off x="3927" y="2215"/>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93"/>
              <p:cNvSpPr>
                <a:spLocks/>
              </p:cNvSpPr>
              <p:nvPr/>
            </p:nvSpPr>
            <p:spPr bwMode="auto">
              <a:xfrm>
                <a:off x="3927" y="2215"/>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 name="Freeform 94"/>
              <p:cNvSpPr>
                <a:spLocks/>
              </p:cNvSpPr>
              <p:nvPr/>
            </p:nvSpPr>
            <p:spPr bwMode="auto">
              <a:xfrm>
                <a:off x="3927" y="20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95"/>
              <p:cNvSpPr>
                <a:spLocks/>
              </p:cNvSpPr>
              <p:nvPr/>
            </p:nvSpPr>
            <p:spPr bwMode="auto">
              <a:xfrm>
                <a:off x="3927" y="20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5" name="Freeform 96"/>
              <p:cNvSpPr>
                <a:spLocks/>
              </p:cNvSpPr>
              <p:nvPr/>
            </p:nvSpPr>
            <p:spPr bwMode="auto">
              <a:xfrm>
                <a:off x="3927" y="18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97"/>
              <p:cNvSpPr>
                <a:spLocks/>
              </p:cNvSpPr>
              <p:nvPr/>
            </p:nvSpPr>
            <p:spPr bwMode="auto">
              <a:xfrm>
                <a:off x="3927" y="18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7" name="Freeform 98"/>
              <p:cNvSpPr>
                <a:spLocks/>
              </p:cNvSpPr>
              <p:nvPr/>
            </p:nvSpPr>
            <p:spPr bwMode="auto">
              <a:xfrm>
                <a:off x="472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99"/>
              <p:cNvSpPr>
                <a:spLocks/>
              </p:cNvSpPr>
              <p:nvPr/>
            </p:nvSpPr>
            <p:spPr bwMode="auto">
              <a:xfrm>
                <a:off x="472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100"/>
              <p:cNvSpPr>
                <a:spLocks/>
              </p:cNvSpPr>
              <p:nvPr/>
            </p:nvSpPr>
            <p:spPr bwMode="auto">
              <a:xfrm>
                <a:off x="456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101"/>
              <p:cNvSpPr>
                <a:spLocks/>
              </p:cNvSpPr>
              <p:nvPr/>
            </p:nvSpPr>
            <p:spPr bwMode="auto">
              <a:xfrm>
                <a:off x="456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102"/>
              <p:cNvSpPr>
                <a:spLocks/>
              </p:cNvSpPr>
              <p:nvPr/>
            </p:nvSpPr>
            <p:spPr bwMode="auto">
              <a:xfrm>
                <a:off x="440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103"/>
              <p:cNvSpPr>
                <a:spLocks/>
              </p:cNvSpPr>
              <p:nvPr/>
            </p:nvSpPr>
            <p:spPr bwMode="auto">
              <a:xfrm>
                <a:off x="440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104"/>
              <p:cNvSpPr>
                <a:spLocks/>
              </p:cNvSpPr>
              <p:nvPr/>
            </p:nvSpPr>
            <p:spPr bwMode="auto">
              <a:xfrm>
                <a:off x="424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105"/>
              <p:cNvSpPr>
                <a:spLocks/>
              </p:cNvSpPr>
              <p:nvPr/>
            </p:nvSpPr>
            <p:spPr bwMode="auto">
              <a:xfrm>
                <a:off x="424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106"/>
              <p:cNvSpPr>
                <a:spLocks/>
              </p:cNvSpPr>
              <p:nvPr/>
            </p:nvSpPr>
            <p:spPr bwMode="auto">
              <a:xfrm>
                <a:off x="408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107"/>
              <p:cNvSpPr>
                <a:spLocks/>
              </p:cNvSpPr>
              <p:nvPr/>
            </p:nvSpPr>
            <p:spPr bwMode="auto">
              <a:xfrm>
                <a:off x="408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108"/>
              <p:cNvSpPr>
                <a:spLocks/>
              </p:cNvSpPr>
              <p:nvPr/>
            </p:nvSpPr>
            <p:spPr bwMode="auto">
              <a:xfrm>
                <a:off x="4888" y="1716"/>
                <a:ext cx="962"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109"/>
              <p:cNvSpPr>
                <a:spLocks/>
              </p:cNvSpPr>
              <p:nvPr/>
            </p:nvSpPr>
            <p:spPr bwMode="auto">
              <a:xfrm>
                <a:off x="4888" y="1716"/>
                <a:ext cx="962"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110"/>
              <p:cNvSpPr>
                <a:spLocks/>
              </p:cNvSpPr>
              <p:nvPr/>
            </p:nvSpPr>
            <p:spPr bwMode="auto">
              <a:xfrm>
                <a:off x="4888" y="25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111"/>
              <p:cNvSpPr>
                <a:spLocks/>
              </p:cNvSpPr>
              <p:nvPr/>
            </p:nvSpPr>
            <p:spPr bwMode="auto">
              <a:xfrm>
                <a:off x="4888" y="25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112"/>
              <p:cNvSpPr>
                <a:spLocks/>
              </p:cNvSpPr>
              <p:nvPr/>
            </p:nvSpPr>
            <p:spPr bwMode="auto">
              <a:xfrm>
                <a:off x="4888" y="23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113"/>
              <p:cNvSpPr>
                <a:spLocks/>
              </p:cNvSpPr>
              <p:nvPr/>
            </p:nvSpPr>
            <p:spPr bwMode="auto">
              <a:xfrm>
                <a:off x="4888" y="23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114"/>
              <p:cNvSpPr>
                <a:spLocks/>
              </p:cNvSpPr>
              <p:nvPr/>
            </p:nvSpPr>
            <p:spPr bwMode="auto">
              <a:xfrm>
                <a:off x="4888" y="2215"/>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115"/>
              <p:cNvSpPr>
                <a:spLocks/>
              </p:cNvSpPr>
              <p:nvPr/>
            </p:nvSpPr>
            <p:spPr bwMode="auto">
              <a:xfrm>
                <a:off x="4888" y="2215"/>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116"/>
              <p:cNvSpPr>
                <a:spLocks/>
              </p:cNvSpPr>
              <p:nvPr/>
            </p:nvSpPr>
            <p:spPr bwMode="auto">
              <a:xfrm>
                <a:off x="4888" y="20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117"/>
              <p:cNvSpPr>
                <a:spLocks/>
              </p:cNvSpPr>
              <p:nvPr/>
            </p:nvSpPr>
            <p:spPr bwMode="auto">
              <a:xfrm>
                <a:off x="4888" y="2048"/>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118"/>
              <p:cNvSpPr>
                <a:spLocks/>
              </p:cNvSpPr>
              <p:nvPr/>
            </p:nvSpPr>
            <p:spPr bwMode="auto">
              <a:xfrm>
                <a:off x="4888" y="18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119"/>
              <p:cNvSpPr>
                <a:spLocks/>
              </p:cNvSpPr>
              <p:nvPr/>
            </p:nvSpPr>
            <p:spPr bwMode="auto">
              <a:xfrm>
                <a:off x="4888" y="18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120"/>
              <p:cNvSpPr>
                <a:spLocks/>
              </p:cNvSpPr>
              <p:nvPr/>
            </p:nvSpPr>
            <p:spPr bwMode="auto">
              <a:xfrm>
                <a:off x="5690"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121"/>
              <p:cNvSpPr>
                <a:spLocks/>
              </p:cNvSpPr>
              <p:nvPr/>
            </p:nvSpPr>
            <p:spPr bwMode="auto">
              <a:xfrm>
                <a:off x="5690"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122"/>
              <p:cNvSpPr>
                <a:spLocks/>
              </p:cNvSpPr>
              <p:nvPr/>
            </p:nvSpPr>
            <p:spPr bwMode="auto">
              <a:xfrm>
                <a:off x="552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123"/>
              <p:cNvSpPr>
                <a:spLocks/>
              </p:cNvSpPr>
              <p:nvPr/>
            </p:nvSpPr>
            <p:spPr bwMode="auto">
              <a:xfrm>
                <a:off x="552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124"/>
              <p:cNvSpPr>
                <a:spLocks/>
              </p:cNvSpPr>
              <p:nvPr/>
            </p:nvSpPr>
            <p:spPr bwMode="auto">
              <a:xfrm>
                <a:off x="536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125"/>
              <p:cNvSpPr>
                <a:spLocks/>
              </p:cNvSpPr>
              <p:nvPr/>
            </p:nvSpPr>
            <p:spPr bwMode="auto">
              <a:xfrm>
                <a:off x="536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126"/>
              <p:cNvSpPr>
                <a:spLocks/>
              </p:cNvSpPr>
              <p:nvPr/>
            </p:nvSpPr>
            <p:spPr bwMode="auto">
              <a:xfrm>
                <a:off x="520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127"/>
              <p:cNvSpPr>
                <a:spLocks/>
              </p:cNvSpPr>
              <p:nvPr/>
            </p:nvSpPr>
            <p:spPr bwMode="auto">
              <a:xfrm>
                <a:off x="5209"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128"/>
              <p:cNvSpPr>
                <a:spLocks/>
              </p:cNvSpPr>
              <p:nvPr/>
            </p:nvSpPr>
            <p:spPr bwMode="auto">
              <a:xfrm>
                <a:off x="504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129"/>
              <p:cNvSpPr>
                <a:spLocks/>
              </p:cNvSpPr>
              <p:nvPr/>
            </p:nvSpPr>
            <p:spPr bwMode="auto">
              <a:xfrm>
                <a:off x="504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130"/>
              <p:cNvSpPr>
                <a:spLocks/>
              </p:cNvSpPr>
              <p:nvPr/>
            </p:nvSpPr>
            <p:spPr bwMode="auto">
              <a:xfrm>
                <a:off x="5853" y="1716"/>
                <a:ext cx="963"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131"/>
              <p:cNvSpPr>
                <a:spLocks/>
              </p:cNvSpPr>
              <p:nvPr/>
            </p:nvSpPr>
            <p:spPr bwMode="auto">
              <a:xfrm>
                <a:off x="5853" y="1716"/>
                <a:ext cx="963" cy="998"/>
              </a:xfrm>
              <a:custGeom>
                <a:avLst/>
                <a:gdLst>
                  <a:gd name="T0" fmla="*/ 0 w 1787"/>
                  <a:gd name="T1" fmla="*/ 0 h 1852"/>
                  <a:gd name="T2" fmla="*/ 0 w 1787"/>
                  <a:gd name="T3" fmla="*/ 0 h 1852"/>
                  <a:gd name="T4" fmla="*/ 1787 w 1787"/>
                  <a:gd name="T5" fmla="*/ 0 h 1852"/>
                  <a:gd name="T6" fmla="*/ 1787 w 1787"/>
                  <a:gd name="T7" fmla="*/ 1852 h 1852"/>
                  <a:gd name="T8" fmla="*/ 0 w 1787"/>
                  <a:gd name="T9" fmla="*/ 1852 h 1852"/>
                  <a:gd name="T10" fmla="*/ 0 w 1787"/>
                  <a:gd name="T11" fmla="*/ 0 h 1852"/>
                  <a:gd name="T12" fmla="*/ 0 w 1787"/>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1787" h="1852">
                    <a:moveTo>
                      <a:pt x="0" y="0"/>
                    </a:moveTo>
                    <a:lnTo>
                      <a:pt x="0" y="0"/>
                    </a:lnTo>
                    <a:cubicBezTo>
                      <a:pt x="0" y="0"/>
                      <a:pt x="1787" y="0"/>
                      <a:pt x="1787" y="0"/>
                    </a:cubicBezTo>
                    <a:cubicBezTo>
                      <a:pt x="1787" y="0"/>
                      <a:pt x="1787" y="1852"/>
                      <a:pt x="1787" y="1852"/>
                    </a:cubicBezTo>
                    <a:cubicBezTo>
                      <a:pt x="1787" y="1852"/>
                      <a:pt x="0" y="1852"/>
                      <a:pt x="0" y="1852"/>
                    </a:cubicBezTo>
                    <a:cubicBezTo>
                      <a:pt x="0" y="1852"/>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132"/>
              <p:cNvSpPr>
                <a:spLocks/>
              </p:cNvSpPr>
              <p:nvPr/>
            </p:nvSpPr>
            <p:spPr bwMode="auto">
              <a:xfrm>
                <a:off x="5853" y="2548"/>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133"/>
              <p:cNvSpPr>
                <a:spLocks/>
              </p:cNvSpPr>
              <p:nvPr/>
            </p:nvSpPr>
            <p:spPr bwMode="auto">
              <a:xfrm>
                <a:off x="5853" y="2548"/>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134"/>
              <p:cNvSpPr>
                <a:spLocks/>
              </p:cNvSpPr>
              <p:nvPr/>
            </p:nvSpPr>
            <p:spPr bwMode="auto">
              <a:xfrm>
                <a:off x="5853" y="23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135"/>
              <p:cNvSpPr>
                <a:spLocks/>
              </p:cNvSpPr>
              <p:nvPr/>
            </p:nvSpPr>
            <p:spPr bwMode="auto">
              <a:xfrm>
                <a:off x="5853" y="23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136"/>
              <p:cNvSpPr>
                <a:spLocks/>
              </p:cNvSpPr>
              <p:nvPr/>
            </p:nvSpPr>
            <p:spPr bwMode="auto">
              <a:xfrm>
                <a:off x="5853" y="2215"/>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137"/>
              <p:cNvSpPr>
                <a:spLocks/>
              </p:cNvSpPr>
              <p:nvPr/>
            </p:nvSpPr>
            <p:spPr bwMode="auto">
              <a:xfrm>
                <a:off x="5853" y="2215"/>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138"/>
              <p:cNvSpPr>
                <a:spLocks/>
              </p:cNvSpPr>
              <p:nvPr/>
            </p:nvSpPr>
            <p:spPr bwMode="auto">
              <a:xfrm>
                <a:off x="5853" y="2048"/>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139"/>
              <p:cNvSpPr>
                <a:spLocks/>
              </p:cNvSpPr>
              <p:nvPr/>
            </p:nvSpPr>
            <p:spPr bwMode="auto">
              <a:xfrm>
                <a:off x="5853" y="2048"/>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140"/>
              <p:cNvSpPr>
                <a:spLocks/>
              </p:cNvSpPr>
              <p:nvPr/>
            </p:nvSpPr>
            <p:spPr bwMode="auto">
              <a:xfrm>
                <a:off x="5853" y="18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141"/>
              <p:cNvSpPr>
                <a:spLocks/>
              </p:cNvSpPr>
              <p:nvPr/>
            </p:nvSpPr>
            <p:spPr bwMode="auto">
              <a:xfrm>
                <a:off x="5853" y="18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142"/>
              <p:cNvSpPr>
                <a:spLocks/>
              </p:cNvSpPr>
              <p:nvPr/>
            </p:nvSpPr>
            <p:spPr bwMode="auto">
              <a:xfrm>
                <a:off x="6655"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143"/>
              <p:cNvSpPr>
                <a:spLocks/>
              </p:cNvSpPr>
              <p:nvPr/>
            </p:nvSpPr>
            <p:spPr bwMode="auto">
              <a:xfrm>
                <a:off x="6655"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144"/>
              <p:cNvSpPr>
                <a:spLocks/>
              </p:cNvSpPr>
              <p:nvPr/>
            </p:nvSpPr>
            <p:spPr bwMode="auto">
              <a:xfrm>
                <a:off x="6495"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145"/>
              <p:cNvSpPr>
                <a:spLocks/>
              </p:cNvSpPr>
              <p:nvPr/>
            </p:nvSpPr>
            <p:spPr bwMode="auto">
              <a:xfrm>
                <a:off x="6495"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146"/>
              <p:cNvSpPr>
                <a:spLocks/>
              </p:cNvSpPr>
              <p:nvPr/>
            </p:nvSpPr>
            <p:spPr bwMode="auto">
              <a:xfrm>
                <a:off x="633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147"/>
              <p:cNvSpPr>
                <a:spLocks/>
              </p:cNvSpPr>
              <p:nvPr/>
            </p:nvSpPr>
            <p:spPr bwMode="auto">
              <a:xfrm>
                <a:off x="633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148"/>
              <p:cNvSpPr>
                <a:spLocks/>
              </p:cNvSpPr>
              <p:nvPr/>
            </p:nvSpPr>
            <p:spPr bwMode="auto">
              <a:xfrm>
                <a:off x="617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149"/>
              <p:cNvSpPr>
                <a:spLocks/>
              </p:cNvSpPr>
              <p:nvPr/>
            </p:nvSpPr>
            <p:spPr bwMode="auto">
              <a:xfrm>
                <a:off x="617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9" name="Freeform 150"/>
              <p:cNvSpPr>
                <a:spLocks/>
              </p:cNvSpPr>
              <p:nvPr/>
            </p:nvSpPr>
            <p:spPr bwMode="auto">
              <a:xfrm>
                <a:off x="601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151"/>
              <p:cNvSpPr>
                <a:spLocks/>
              </p:cNvSpPr>
              <p:nvPr/>
            </p:nvSpPr>
            <p:spPr bwMode="auto">
              <a:xfrm>
                <a:off x="6014"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Freeform 152"/>
              <p:cNvSpPr>
                <a:spLocks/>
              </p:cNvSpPr>
              <p:nvPr/>
            </p:nvSpPr>
            <p:spPr bwMode="auto">
              <a:xfrm>
                <a:off x="6817" y="1716"/>
                <a:ext cx="478" cy="998"/>
              </a:xfrm>
              <a:custGeom>
                <a:avLst/>
                <a:gdLst>
                  <a:gd name="T0" fmla="*/ 0 w 889"/>
                  <a:gd name="T1" fmla="*/ 0 h 1852"/>
                  <a:gd name="T2" fmla="*/ 0 w 889"/>
                  <a:gd name="T3" fmla="*/ 0 h 1852"/>
                  <a:gd name="T4" fmla="*/ 889 w 889"/>
                  <a:gd name="T5" fmla="*/ 0 h 1852"/>
                  <a:gd name="T6" fmla="*/ 889 w 889"/>
                  <a:gd name="T7" fmla="*/ 1852 h 1852"/>
                  <a:gd name="T8" fmla="*/ 0 w 889"/>
                  <a:gd name="T9" fmla="*/ 1852 h 1852"/>
                  <a:gd name="T10" fmla="*/ 0 w 889"/>
                  <a:gd name="T11" fmla="*/ 0 h 1852"/>
                  <a:gd name="T12" fmla="*/ 0 w 889"/>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889" h="1852">
                    <a:moveTo>
                      <a:pt x="0" y="0"/>
                    </a:moveTo>
                    <a:lnTo>
                      <a:pt x="0" y="0"/>
                    </a:lnTo>
                    <a:cubicBezTo>
                      <a:pt x="0" y="0"/>
                      <a:pt x="889" y="0"/>
                      <a:pt x="889" y="0"/>
                    </a:cubicBezTo>
                    <a:cubicBezTo>
                      <a:pt x="889" y="0"/>
                      <a:pt x="889" y="1852"/>
                      <a:pt x="889" y="1852"/>
                    </a:cubicBezTo>
                    <a:cubicBezTo>
                      <a:pt x="889" y="1852"/>
                      <a:pt x="0" y="1852"/>
                      <a:pt x="0" y="1852"/>
                    </a:cubicBezTo>
                    <a:cubicBezTo>
                      <a:pt x="0" y="1852"/>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153"/>
              <p:cNvSpPr>
                <a:spLocks/>
              </p:cNvSpPr>
              <p:nvPr/>
            </p:nvSpPr>
            <p:spPr bwMode="auto">
              <a:xfrm>
                <a:off x="6817" y="1716"/>
                <a:ext cx="478" cy="998"/>
              </a:xfrm>
              <a:custGeom>
                <a:avLst/>
                <a:gdLst>
                  <a:gd name="T0" fmla="*/ 0 w 889"/>
                  <a:gd name="T1" fmla="*/ 0 h 1852"/>
                  <a:gd name="T2" fmla="*/ 0 w 889"/>
                  <a:gd name="T3" fmla="*/ 0 h 1852"/>
                  <a:gd name="T4" fmla="*/ 889 w 889"/>
                  <a:gd name="T5" fmla="*/ 0 h 1852"/>
                  <a:gd name="T6" fmla="*/ 889 w 889"/>
                  <a:gd name="T7" fmla="*/ 1852 h 1852"/>
                  <a:gd name="T8" fmla="*/ 0 w 889"/>
                  <a:gd name="T9" fmla="*/ 1852 h 1852"/>
                  <a:gd name="T10" fmla="*/ 0 w 889"/>
                  <a:gd name="T11" fmla="*/ 0 h 1852"/>
                  <a:gd name="T12" fmla="*/ 0 w 889"/>
                  <a:gd name="T13" fmla="*/ 0 h 1852"/>
                </a:gdLst>
                <a:ahLst/>
                <a:cxnLst>
                  <a:cxn ang="0">
                    <a:pos x="T0" y="T1"/>
                  </a:cxn>
                  <a:cxn ang="0">
                    <a:pos x="T2" y="T3"/>
                  </a:cxn>
                  <a:cxn ang="0">
                    <a:pos x="T4" y="T5"/>
                  </a:cxn>
                  <a:cxn ang="0">
                    <a:pos x="T6" y="T7"/>
                  </a:cxn>
                  <a:cxn ang="0">
                    <a:pos x="T8" y="T9"/>
                  </a:cxn>
                  <a:cxn ang="0">
                    <a:pos x="T10" y="T11"/>
                  </a:cxn>
                  <a:cxn ang="0">
                    <a:pos x="T12" y="T13"/>
                  </a:cxn>
                </a:cxnLst>
                <a:rect l="0" t="0" r="r" b="b"/>
                <a:pathLst>
                  <a:path w="889" h="1852">
                    <a:moveTo>
                      <a:pt x="0" y="0"/>
                    </a:moveTo>
                    <a:lnTo>
                      <a:pt x="0" y="0"/>
                    </a:lnTo>
                    <a:cubicBezTo>
                      <a:pt x="0" y="0"/>
                      <a:pt x="889" y="0"/>
                      <a:pt x="889" y="0"/>
                    </a:cubicBezTo>
                    <a:cubicBezTo>
                      <a:pt x="889" y="0"/>
                      <a:pt x="889" y="1852"/>
                      <a:pt x="889" y="1852"/>
                    </a:cubicBezTo>
                    <a:cubicBezTo>
                      <a:pt x="889" y="1852"/>
                      <a:pt x="0" y="1852"/>
                      <a:pt x="0" y="1852"/>
                    </a:cubicBezTo>
                    <a:cubicBezTo>
                      <a:pt x="0" y="1852"/>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3" name="Freeform 154"/>
              <p:cNvSpPr>
                <a:spLocks/>
              </p:cNvSpPr>
              <p:nvPr/>
            </p:nvSpPr>
            <p:spPr bwMode="auto">
              <a:xfrm>
                <a:off x="6817" y="2548"/>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155"/>
              <p:cNvSpPr>
                <a:spLocks/>
              </p:cNvSpPr>
              <p:nvPr/>
            </p:nvSpPr>
            <p:spPr bwMode="auto">
              <a:xfrm>
                <a:off x="6817" y="2548"/>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5" name="Freeform 156"/>
              <p:cNvSpPr>
                <a:spLocks/>
              </p:cNvSpPr>
              <p:nvPr/>
            </p:nvSpPr>
            <p:spPr bwMode="auto">
              <a:xfrm>
                <a:off x="6817" y="23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157"/>
              <p:cNvSpPr>
                <a:spLocks/>
              </p:cNvSpPr>
              <p:nvPr/>
            </p:nvSpPr>
            <p:spPr bwMode="auto">
              <a:xfrm>
                <a:off x="6817" y="23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Freeform 158"/>
              <p:cNvSpPr>
                <a:spLocks/>
              </p:cNvSpPr>
              <p:nvPr/>
            </p:nvSpPr>
            <p:spPr bwMode="auto">
              <a:xfrm>
                <a:off x="6817" y="2215"/>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159"/>
              <p:cNvSpPr>
                <a:spLocks/>
              </p:cNvSpPr>
              <p:nvPr/>
            </p:nvSpPr>
            <p:spPr bwMode="auto">
              <a:xfrm>
                <a:off x="6817" y="2215"/>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Freeform 160"/>
              <p:cNvSpPr>
                <a:spLocks/>
              </p:cNvSpPr>
              <p:nvPr/>
            </p:nvSpPr>
            <p:spPr bwMode="auto">
              <a:xfrm>
                <a:off x="6817" y="2048"/>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161"/>
              <p:cNvSpPr>
                <a:spLocks/>
              </p:cNvSpPr>
              <p:nvPr/>
            </p:nvSpPr>
            <p:spPr bwMode="auto">
              <a:xfrm>
                <a:off x="6817" y="2048"/>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1" name="Freeform 162"/>
              <p:cNvSpPr>
                <a:spLocks/>
              </p:cNvSpPr>
              <p:nvPr/>
            </p:nvSpPr>
            <p:spPr bwMode="auto">
              <a:xfrm>
                <a:off x="6817" y="18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163"/>
              <p:cNvSpPr>
                <a:spLocks/>
              </p:cNvSpPr>
              <p:nvPr/>
            </p:nvSpPr>
            <p:spPr bwMode="auto">
              <a:xfrm>
                <a:off x="6817" y="18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Freeform 164"/>
              <p:cNvSpPr>
                <a:spLocks/>
              </p:cNvSpPr>
              <p:nvPr/>
            </p:nvSpPr>
            <p:spPr bwMode="auto">
              <a:xfrm>
                <a:off x="729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165"/>
              <p:cNvSpPr>
                <a:spLocks/>
              </p:cNvSpPr>
              <p:nvPr/>
            </p:nvSpPr>
            <p:spPr bwMode="auto">
              <a:xfrm>
                <a:off x="7298"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Freeform 166"/>
              <p:cNvSpPr>
                <a:spLocks/>
              </p:cNvSpPr>
              <p:nvPr/>
            </p:nvSpPr>
            <p:spPr bwMode="auto">
              <a:xfrm>
                <a:off x="713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167"/>
              <p:cNvSpPr>
                <a:spLocks/>
              </p:cNvSpPr>
              <p:nvPr/>
            </p:nvSpPr>
            <p:spPr bwMode="auto">
              <a:xfrm>
                <a:off x="713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7" name="Freeform 168"/>
              <p:cNvSpPr>
                <a:spLocks/>
              </p:cNvSpPr>
              <p:nvPr/>
            </p:nvSpPr>
            <p:spPr bwMode="auto">
              <a:xfrm>
                <a:off x="697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169"/>
              <p:cNvSpPr>
                <a:spLocks/>
              </p:cNvSpPr>
              <p:nvPr/>
            </p:nvSpPr>
            <p:spPr bwMode="auto">
              <a:xfrm>
                <a:off x="6977" y="1716"/>
                <a:ext cx="0" cy="998"/>
              </a:xfrm>
              <a:custGeom>
                <a:avLst/>
                <a:gdLst>
                  <a:gd name="T0" fmla="*/ 0 h 1852"/>
                  <a:gd name="T1" fmla="*/ 0 h 1852"/>
                  <a:gd name="T2" fmla="*/ 1852 h 1852"/>
                </a:gdLst>
                <a:ahLst/>
                <a:cxnLst>
                  <a:cxn ang="0">
                    <a:pos x="0" y="T0"/>
                  </a:cxn>
                  <a:cxn ang="0">
                    <a:pos x="0" y="T1"/>
                  </a:cxn>
                  <a:cxn ang="0">
                    <a:pos x="0" y="T2"/>
                  </a:cxn>
                </a:cxnLst>
                <a:rect l="0" t="0" r="r" b="b"/>
                <a:pathLst>
                  <a:path h="1852">
                    <a:moveTo>
                      <a:pt x="0" y="0"/>
                    </a:moveTo>
                    <a:lnTo>
                      <a:pt x="0" y="0"/>
                    </a:lnTo>
                    <a:cubicBezTo>
                      <a:pt x="0" y="0"/>
                      <a:pt x="0" y="1852"/>
                      <a:pt x="0" y="1852"/>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9" name="Freeform 170"/>
              <p:cNvSpPr>
                <a:spLocks/>
              </p:cNvSpPr>
              <p:nvPr/>
            </p:nvSpPr>
            <p:spPr bwMode="auto">
              <a:xfrm>
                <a:off x="2360" y="2714"/>
                <a:ext cx="1564" cy="166"/>
              </a:xfrm>
              <a:custGeom>
                <a:avLst/>
                <a:gdLst>
                  <a:gd name="T0" fmla="*/ 0 w 2904"/>
                  <a:gd name="T1" fmla="*/ 0 h 307"/>
                  <a:gd name="T2" fmla="*/ 0 w 2904"/>
                  <a:gd name="T3" fmla="*/ 0 h 307"/>
                  <a:gd name="T4" fmla="*/ 2904 w 2904"/>
                  <a:gd name="T5" fmla="*/ 0 h 307"/>
                  <a:gd name="T6" fmla="*/ 2904 w 2904"/>
                  <a:gd name="T7" fmla="*/ 307 h 307"/>
                  <a:gd name="T8" fmla="*/ 0 w 2904"/>
                  <a:gd name="T9" fmla="*/ 307 h 307"/>
                  <a:gd name="T10" fmla="*/ 0 w 2904"/>
                  <a:gd name="T11" fmla="*/ 0 h 307"/>
                  <a:gd name="T12" fmla="*/ 0 w 290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2904" h="307">
                    <a:moveTo>
                      <a:pt x="0" y="0"/>
                    </a:moveTo>
                    <a:lnTo>
                      <a:pt x="0" y="0"/>
                    </a:lnTo>
                    <a:cubicBezTo>
                      <a:pt x="0" y="0"/>
                      <a:pt x="2904" y="0"/>
                      <a:pt x="2904" y="0"/>
                    </a:cubicBezTo>
                    <a:cubicBezTo>
                      <a:pt x="2904" y="0"/>
                      <a:pt x="2904" y="307"/>
                      <a:pt x="2904" y="307"/>
                    </a:cubicBezTo>
                    <a:cubicBezTo>
                      <a:pt x="2904" y="307"/>
                      <a:pt x="0" y="307"/>
                      <a:pt x="0" y="307"/>
                    </a:cubicBezTo>
                    <a:cubicBezTo>
                      <a:pt x="0" y="307"/>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171"/>
              <p:cNvSpPr>
                <a:spLocks/>
              </p:cNvSpPr>
              <p:nvPr/>
            </p:nvSpPr>
            <p:spPr bwMode="auto">
              <a:xfrm>
                <a:off x="2360" y="2714"/>
                <a:ext cx="1564" cy="166"/>
              </a:xfrm>
              <a:custGeom>
                <a:avLst/>
                <a:gdLst>
                  <a:gd name="T0" fmla="*/ 0 w 2904"/>
                  <a:gd name="T1" fmla="*/ 0 h 307"/>
                  <a:gd name="T2" fmla="*/ 0 w 2904"/>
                  <a:gd name="T3" fmla="*/ 0 h 307"/>
                  <a:gd name="T4" fmla="*/ 2904 w 2904"/>
                  <a:gd name="T5" fmla="*/ 0 h 307"/>
                  <a:gd name="T6" fmla="*/ 2904 w 2904"/>
                  <a:gd name="T7" fmla="*/ 307 h 307"/>
                  <a:gd name="T8" fmla="*/ 0 w 2904"/>
                  <a:gd name="T9" fmla="*/ 307 h 307"/>
                  <a:gd name="T10" fmla="*/ 0 w 2904"/>
                  <a:gd name="T11" fmla="*/ 0 h 307"/>
                  <a:gd name="T12" fmla="*/ 0 w 290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2904" h="307">
                    <a:moveTo>
                      <a:pt x="0" y="0"/>
                    </a:moveTo>
                    <a:lnTo>
                      <a:pt x="0" y="0"/>
                    </a:lnTo>
                    <a:cubicBezTo>
                      <a:pt x="0" y="0"/>
                      <a:pt x="2904" y="0"/>
                      <a:pt x="2904" y="0"/>
                    </a:cubicBezTo>
                    <a:cubicBezTo>
                      <a:pt x="2904" y="0"/>
                      <a:pt x="2904" y="307"/>
                      <a:pt x="2904" y="307"/>
                    </a:cubicBezTo>
                    <a:cubicBezTo>
                      <a:pt x="2904" y="307"/>
                      <a:pt x="0" y="307"/>
                      <a:pt x="0" y="307"/>
                    </a:cubicBezTo>
                    <a:cubicBezTo>
                      <a:pt x="0" y="307"/>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1" name="Freeform 172"/>
              <p:cNvSpPr>
                <a:spLocks/>
              </p:cNvSpPr>
              <p:nvPr/>
            </p:nvSpPr>
            <p:spPr bwMode="auto">
              <a:xfrm>
                <a:off x="2360" y="2880"/>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173"/>
              <p:cNvSpPr>
                <a:spLocks/>
              </p:cNvSpPr>
              <p:nvPr/>
            </p:nvSpPr>
            <p:spPr bwMode="auto">
              <a:xfrm>
                <a:off x="2360" y="2880"/>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3" name="Freeform 174"/>
              <p:cNvSpPr>
                <a:spLocks/>
              </p:cNvSpPr>
              <p:nvPr/>
            </p:nvSpPr>
            <p:spPr bwMode="auto">
              <a:xfrm>
                <a:off x="376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4" name="Freeform 175"/>
              <p:cNvSpPr>
                <a:spLocks/>
              </p:cNvSpPr>
              <p:nvPr/>
            </p:nvSpPr>
            <p:spPr bwMode="auto">
              <a:xfrm>
                <a:off x="376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5" name="Freeform 176"/>
              <p:cNvSpPr>
                <a:spLocks/>
              </p:cNvSpPr>
              <p:nvPr/>
            </p:nvSpPr>
            <p:spPr bwMode="auto">
              <a:xfrm>
                <a:off x="360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177"/>
              <p:cNvSpPr>
                <a:spLocks/>
              </p:cNvSpPr>
              <p:nvPr/>
            </p:nvSpPr>
            <p:spPr bwMode="auto">
              <a:xfrm>
                <a:off x="360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7" name="Freeform 178"/>
              <p:cNvSpPr>
                <a:spLocks/>
              </p:cNvSpPr>
              <p:nvPr/>
            </p:nvSpPr>
            <p:spPr bwMode="auto">
              <a:xfrm>
                <a:off x="344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179"/>
              <p:cNvSpPr>
                <a:spLocks/>
              </p:cNvSpPr>
              <p:nvPr/>
            </p:nvSpPr>
            <p:spPr bwMode="auto">
              <a:xfrm>
                <a:off x="3443"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Freeform 180"/>
              <p:cNvSpPr>
                <a:spLocks/>
              </p:cNvSpPr>
              <p:nvPr/>
            </p:nvSpPr>
            <p:spPr bwMode="auto">
              <a:xfrm>
                <a:off x="3052"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181"/>
              <p:cNvSpPr>
                <a:spLocks/>
              </p:cNvSpPr>
              <p:nvPr/>
            </p:nvSpPr>
            <p:spPr bwMode="auto">
              <a:xfrm>
                <a:off x="3052"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1" name="Freeform 182"/>
              <p:cNvSpPr>
                <a:spLocks/>
              </p:cNvSpPr>
              <p:nvPr/>
            </p:nvSpPr>
            <p:spPr bwMode="auto">
              <a:xfrm>
                <a:off x="2780"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183"/>
              <p:cNvSpPr>
                <a:spLocks/>
              </p:cNvSpPr>
              <p:nvPr/>
            </p:nvSpPr>
            <p:spPr bwMode="auto">
              <a:xfrm>
                <a:off x="2780"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3" name="Freeform 184"/>
              <p:cNvSpPr>
                <a:spLocks/>
              </p:cNvSpPr>
              <p:nvPr/>
            </p:nvSpPr>
            <p:spPr bwMode="auto">
              <a:xfrm>
                <a:off x="3927" y="2714"/>
                <a:ext cx="962"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185"/>
              <p:cNvSpPr>
                <a:spLocks/>
              </p:cNvSpPr>
              <p:nvPr/>
            </p:nvSpPr>
            <p:spPr bwMode="auto">
              <a:xfrm>
                <a:off x="3927" y="2714"/>
                <a:ext cx="962"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5" name="Freeform 186"/>
              <p:cNvSpPr>
                <a:spLocks/>
              </p:cNvSpPr>
              <p:nvPr/>
            </p:nvSpPr>
            <p:spPr bwMode="auto">
              <a:xfrm>
                <a:off x="3927" y="288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187"/>
              <p:cNvSpPr>
                <a:spLocks/>
              </p:cNvSpPr>
              <p:nvPr/>
            </p:nvSpPr>
            <p:spPr bwMode="auto">
              <a:xfrm>
                <a:off x="3927" y="288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7" name="Freeform 188"/>
              <p:cNvSpPr>
                <a:spLocks/>
              </p:cNvSpPr>
              <p:nvPr/>
            </p:nvSpPr>
            <p:spPr bwMode="auto">
              <a:xfrm>
                <a:off x="472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189"/>
              <p:cNvSpPr>
                <a:spLocks/>
              </p:cNvSpPr>
              <p:nvPr/>
            </p:nvSpPr>
            <p:spPr bwMode="auto">
              <a:xfrm>
                <a:off x="472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9" name="Freeform 190"/>
              <p:cNvSpPr>
                <a:spLocks/>
              </p:cNvSpPr>
              <p:nvPr/>
            </p:nvSpPr>
            <p:spPr bwMode="auto">
              <a:xfrm>
                <a:off x="456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191"/>
              <p:cNvSpPr>
                <a:spLocks/>
              </p:cNvSpPr>
              <p:nvPr/>
            </p:nvSpPr>
            <p:spPr bwMode="auto">
              <a:xfrm>
                <a:off x="456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1" name="Freeform 192"/>
              <p:cNvSpPr>
                <a:spLocks/>
              </p:cNvSpPr>
              <p:nvPr/>
            </p:nvSpPr>
            <p:spPr bwMode="auto">
              <a:xfrm>
                <a:off x="440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193"/>
              <p:cNvSpPr>
                <a:spLocks/>
              </p:cNvSpPr>
              <p:nvPr/>
            </p:nvSpPr>
            <p:spPr bwMode="auto">
              <a:xfrm>
                <a:off x="440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3" name="Freeform 194"/>
              <p:cNvSpPr>
                <a:spLocks/>
              </p:cNvSpPr>
              <p:nvPr/>
            </p:nvSpPr>
            <p:spPr bwMode="auto">
              <a:xfrm>
                <a:off x="424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195"/>
              <p:cNvSpPr>
                <a:spLocks/>
              </p:cNvSpPr>
              <p:nvPr/>
            </p:nvSpPr>
            <p:spPr bwMode="auto">
              <a:xfrm>
                <a:off x="424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5" name="Freeform 196"/>
              <p:cNvSpPr>
                <a:spLocks/>
              </p:cNvSpPr>
              <p:nvPr/>
            </p:nvSpPr>
            <p:spPr bwMode="auto">
              <a:xfrm>
                <a:off x="408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197"/>
              <p:cNvSpPr>
                <a:spLocks/>
              </p:cNvSpPr>
              <p:nvPr/>
            </p:nvSpPr>
            <p:spPr bwMode="auto">
              <a:xfrm>
                <a:off x="408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7" name="Freeform 198"/>
              <p:cNvSpPr>
                <a:spLocks/>
              </p:cNvSpPr>
              <p:nvPr/>
            </p:nvSpPr>
            <p:spPr bwMode="auto">
              <a:xfrm>
                <a:off x="4888" y="2714"/>
                <a:ext cx="962"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199"/>
              <p:cNvSpPr>
                <a:spLocks/>
              </p:cNvSpPr>
              <p:nvPr/>
            </p:nvSpPr>
            <p:spPr bwMode="auto">
              <a:xfrm>
                <a:off x="4888" y="2714"/>
                <a:ext cx="962"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00"/>
              <p:cNvSpPr>
                <a:spLocks/>
              </p:cNvSpPr>
              <p:nvPr/>
            </p:nvSpPr>
            <p:spPr bwMode="auto">
              <a:xfrm>
                <a:off x="4888" y="288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201"/>
              <p:cNvSpPr>
                <a:spLocks/>
              </p:cNvSpPr>
              <p:nvPr/>
            </p:nvSpPr>
            <p:spPr bwMode="auto">
              <a:xfrm>
                <a:off x="4888" y="288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02"/>
              <p:cNvSpPr>
                <a:spLocks/>
              </p:cNvSpPr>
              <p:nvPr/>
            </p:nvSpPr>
            <p:spPr bwMode="auto">
              <a:xfrm>
                <a:off x="5690"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203"/>
              <p:cNvSpPr>
                <a:spLocks/>
              </p:cNvSpPr>
              <p:nvPr/>
            </p:nvSpPr>
            <p:spPr bwMode="auto">
              <a:xfrm>
                <a:off x="5690"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04"/>
              <p:cNvSpPr>
                <a:spLocks/>
              </p:cNvSpPr>
              <p:nvPr/>
            </p:nvSpPr>
            <p:spPr bwMode="auto">
              <a:xfrm>
                <a:off x="552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06"/>
            <p:cNvGrpSpPr>
              <a:grpSpLocks/>
            </p:cNvGrpSpPr>
            <p:nvPr/>
          </p:nvGrpSpPr>
          <p:grpSpPr bwMode="auto">
            <a:xfrm>
              <a:off x="2360" y="2714"/>
              <a:ext cx="4938" cy="1368"/>
              <a:chOff x="2360" y="2714"/>
              <a:chExt cx="4938" cy="1368"/>
            </a:xfrm>
          </p:grpSpPr>
          <p:sp>
            <p:nvSpPr>
              <p:cNvPr id="1024" name="Freeform 206"/>
              <p:cNvSpPr>
                <a:spLocks/>
              </p:cNvSpPr>
              <p:nvPr/>
            </p:nvSpPr>
            <p:spPr bwMode="auto">
              <a:xfrm>
                <a:off x="552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Freeform 207"/>
              <p:cNvSpPr>
                <a:spLocks/>
              </p:cNvSpPr>
              <p:nvPr/>
            </p:nvSpPr>
            <p:spPr bwMode="auto">
              <a:xfrm>
                <a:off x="536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 name="Freeform 208"/>
              <p:cNvSpPr>
                <a:spLocks/>
              </p:cNvSpPr>
              <p:nvPr/>
            </p:nvSpPr>
            <p:spPr bwMode="auto">
              <a:xfrm>
                <a:off x="536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209"/>
              <p:cNvSpPr>
                <a:spLocks/>
              </p:cNvSpPr>
              <p:nvPr/>
            </p:nvSpPr>
            <p:spPr bwMode="auto">
              <a:xfrm>
                <a:off x="520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Freeform 210"/>
              <p:cNvSpPr>
                <a:spLocks/>
              </p:cNvSpPr>
              <p:nvPr/>
            </p:nvSpPr>
            <p:spPr bwMode="auto">
              <a:xfrm>
                <a:off x="5209"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211"/>
              <p:cNvSpPr>
                <a:spLocks/>
              </p:cNvSpPr>
              <p:nvPr/>
            </p:nvSpPr>
            <p:spPr bwMode="auto">
              <a:xfrm>
                <a:off x="504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212"/>
              <p:cNvSpPr>
                <a:spLocks/>
              </p:cNvSpPr>
              <p:nvPr/>
            </p:nvSpPr>
            <p:spPr bwMode="auto">
              <a:xfrm>
                <a:off x="504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213"/>
              <p:cNvSpPr>
                <a:spLocks/>
              </p:cNvSpPr>
              <p:nvPr/>
            </p:nvSpPr>
            <p:spPr bwMode="auto">
              <a:xfrm>
                <a:off x="5853" y="2714"/>
                <a:ext cx="963"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214"/>
              <p:cNvSpPr>
                <a:spLocks/>
              </p:cNvSpPr>
              <p:nvPr/>
            </p:nvSpPr>
            <p:spPr bwMode="auto">
              <a:xfrm>
                <a:off x="5853" y="2714"/>
                <a:ext cx="963" cy="166"/>
              </a:xfrm>
              <a:custGeom>
                <a:avLst/>
                <a:gdLst>
                  <a:gd name="T0" fmla="*/ 0 w 1787"/>
                  <a:gd name="T1" fmla="*/ 0 h 307"/>
                  <a:gd name="T2" fmla="*/ 0 w 1787"/>
                  <a:gd name="T3" fmla="*/ 0 h 307"/>
                  <a:gd name="T4" fmla="*/ 1787 w 1787"/>
                  <a:gd name="T5" fmla="*/ 0 h 307"/>
                  <a:gd name="T6" fmla="*/ 1787 w 1787"/>
                  <a:gd name="T7" fmla="*/ 307 h 307"/>
                  <a:gd name="T8" fmla="*/ 0 w 1787"/>
                  <a:gd name="T9" fmla="*/ 307 h 307"/>
                  <a:gd name="T10" fmla="*/ 0 w 1787"/>
                  <a:gd name="T11" fmla="*/ 0 h 307"/>
                  <a:gd name="T12" fmla="*/ 0 w 1787"/>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787" h="307">
                    <a:moveTo>
                      <a:pt x="0" y="0"/>
                    </a:moveTo>
                    <a:lnTo>
                      <a:pt x="0" y="0"/>
                    </a:lnTo>
                    <a:cubicBezTo>
                      <a:pt x="0" y="0"/>
                      <a:pt x="1787" y="0"/>
                      <a:pt x="1787" y="0"/>
                    </a:cubicBezTo>
                    <a:cubicBezTo>
                      <a:pt x="1787" y="0"/>
                      <a:pt x="1787" y="307"/>
                      <a:pt x="1787" y="307"/>
                    </a:cubicBezTo>
                    <a:cubicBezTo>
                      <a:pt x="1787" y="307"/>
                      <a:pt x="0" y="307"/>
                      <a:pt x="0" y="307"/>
                    </a:cubicBezTo>
                    <a:cubicBezTo>
                      <a:pt x="0" y="307"/>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215"/>
              <p:cNvSpPr>
                <a:spLocks/>
              </p:cNvSpPr>
              <p:nvPr/>
            </p:nvSpPr>
            <p:spPr bwMode="auto">
              <a:xfrm>
                <a:off x="5853" y="2880"/>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216"/>
              <p:cNvSpPr>
                <a:spLocks/>
              </p:cNvSpPr>
              <p:nvPr/>
            </p:nvSpPr>
            <p:spPr bwMode="auto">
              <a:xfrm>
                <a:off x="5853" y="2880"/>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217"/>
              <p:cNvSpPr>
                <a:spLocks/>
              </p:cNvSpPr>
              <p:nvPr/>
            </p:nvSpPr>
            <p:spPr bwMode="auto">
              <a:xfrm>
                <a:off x="6655"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218"/>
              <p:cNvSpPr>
                <a:spLocks/>
              </p:cNvSpPr>
              <p:nvPr/>
            </p:nvSpPr>
            <p:spPr bwMode="auto">
              <a:xfrm>
                <a:off x="6655"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219"/>
              <p:cNvSpPr>
                <a:spLocks/>
              </p:cNvSpPr>
              <p:nvPr/>
            </p:nvSpPr>
            <p:spPr bwMode="auto">
              <a:xfrm>
                <a:off x="6495"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220"/>
              <p:cNvSpPr>
                <a:spLocks/>
              </p:cNvSpPr>
              <p:nvPr/>
            </p:nvSpPr>
            <p:spPr bwMode="auto">
              <a:xfrm>
                <a:off x="6495"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221"/>
              <p:cNvSpPr>
                <a:spLocks/>
              </p:cNvSpPr>
              <p:nvPr/>
            </p:nvSpPr>
            <p:spPr bwMode="auto">
              <a:xfrm>
                <a:off x="633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222"/>
              <p:cNvSpPr>
                <a:spLocks/>
              </p:cNvSpPr>
              <p:nvPr/>
            </p:nvSpPr>
            <p:spPr bwMode="auto">
              <a:xfrm>
                <a:off x="633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223"/>
              <p:cNvSpPr>
                <a:spLocks/>
              </p:cNvSpPr>
              <p:nvPr/>
            </p:nvSpPr>
            <p:spPr bwMode="auto">
              <a:xfrm>
                <a:off x="617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224"/>
              <p:cNvSpPr>
                <a:spLocks/>
              </p:cNvSpPr>
              <p:nvPr/>
            </p:nvSpPr>
            <p:spPr bwMode="auto">
              <a:xfrm>
                <a:off x="617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225"/>
              <p:cNvSpPr>
                <a:spLocks/>
              </p:cNvSpPr>
              <p:nvPr/>
            </p:nvSpPr>
            <p:spPr bwMode="auto">
              <a:xfrm>
                <a:off x="601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26"/>
              <p:cNvSpPr>
                <a:spLocks/>
              </p:cNvSpPr>
              <p:nvPr/>
            </p:nvSpPr>
            <p:spPr bwMode="auto">
              <a:xfrm>
                <a:off x="6014"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227"/>
              <p:cNvSpPr>
                <a:spLocks/>
              </p:cNvSpPr>
              <p:nvPr/>
            </p:nvSpPr>
            <p:spPr bwMode="auto">
              <a:xfrm>
                <a:off x="6817" y="2714"/>
                <a:ext cx="478" cy="166"/>
              </a:xfrm>
              <a:custGeom>
                <a:avLst/>
                <a:gdLst>
                  <a:gd name="T0" fmla="*/ 0 w 889"/>
                  <a:gd name="T1" fmla="*/ 0 h 307"/>
                  <a:gd name="T2" fmla="*/ 0 w 889"/>
                  <a:gd name="T3" fmla="*/ 0 h 307"/>
                  <a:gd name="T4" fmla="*/ 889 w 889"/>
                  <a:gd name="T5" fmla="*/ 0 h 307"/>
                  <a:gd name="T6" fmla="*/ 889 w 889"/>
                  <a:gd name="T7" fmla="*/ 307 h 307"/>
                  <a:gd name="T8" fmla="*/ 0 w 889"/>
                  <a:gd name="T9" fmla="*/ 307 h 307"/>
                  <a:gd name="T10" fmla="*/ 0 w 889"/>
                  <a:gd name="T11" fmla="*/ 0 h 307"/>
                  <a:gd name="T12" fmla="*/ 0 w 88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889" h="307">
                    <a:moveTo>
                      <a:pt x="0" y="0"/>
                    </a:moveTo>
                    <a:lnTo>
                      <a:pt x="0" y="0"/>
                    </a:lnTo>
                    <a:cubicBezTo>
                      <a:pt x="0" y="0"/>
                      <a:pt x="889" y="0"/>
                      <a:pt x="889" y="0"/>
                    </a:cubicBezTo>
                    <a:cubicBezTo>
                      <a:pt x="889" y="0"/>
                      <a:pt x="889" y="307"/>
                      <a:pt x="889" y="307"/>
                    </a:cubicBezTo>
                    <a:cubicBezTo>
                      <a:pt x="889" y="307"/>
                      <a:pt x="0" y="307"/>
                      <a:pt x="0" y="307"/>
                    </a:cubicBezTo>
                    <a:cubicBezTo>
                      <a:pt x="0" y="307"/>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8"/>
              <p:cNvSpPr>
                <a:spLocks/>
              </p:cNvSpPr>
              <p:nvPr/>
            </p:nvSpPr>
            <p:spPr bwMode="auto">
              <a:xfrm>
                <a:off x="6817" y="2714"/>
                <a:ext cx="478" cy="166"/>
              </a:xfrm>
              <a:custGeom>
                <a:avLst/>
                <a:gdLst>
                  <a:gd name="T0" fmla="*/ 0 w 889"/>
                  <a:gd name="T1" fmla="*/ 0 h 307"/>
                  <a:gd name="T2" fmla="*/ 0 w 889"/>
                  <a:gd name="T3" fmla="*/ 0 h 307"/>
                  <a:gd name="T4" fmla="*/ 889 w 889"/>
                  <a:gd name="T5" fmla="*/ 0 h 307"/>
                  <a:gd name="T6" fmla="*/ 889 w 889"/>
                  <a:gd name="T7" fmla="*/ 307 h 307"/>
                  <a:gd name="T8" fmla="*/ 0 w 889"/>
                  <a:gd name="T9" fmla="*/ 307 h 307"/>
                  <a:gd name="T10" fmla="*/ 0 w 889"/>
                  <a:gd name="T11" fmla="*/ 0 h 307"/>
                  <a:gd name="T12" fmla="*/ 0 w 889"/>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889" h="307">
                    <a:moveTo>
                      <a:pt x="0" y="0"/>
                    </a:moveTo>
                    <a:lnTo>
                      <a:pt x="0" y="0"/>
                    </a:lnTo>
                    <a:cubicBezTo>
                      <a:pt x="0" y="0"/>
                      <a:pt x="889" y="0"/>
                      <a:pt x="889" y="0"/>
                    </a:cubicBezTo>
                    <a:cubicBezTo>
                      <a:pt x="889" y="0"/>
                      <a:pt x="889" y="307"/>
                      <a:pt x="889" y="307"/>
                    </a:cubicBezTo>
                    <a:cubicBezTo>
                      <a:pt x="889" y="307"/>
                      <a:pt x="0" y="307"/>
                      <a:pt x="0" y="307"/>
                    </a:cubicBezTo>
                    <a:cubicBezTo>
                      <a:pt x="0" y="307"/>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229"/>
              <p:cNvSpPr>
                <a:spLocks/>
              </p:cNvSpPr>
              <p:nvPr/>
            </p:nvSpPr>
            <p:spPr bwMode="auto">
              <a:xfrm>
                <a:off x="6817" y="2880"/>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30"/>
              <p:cNvSpPr>
                <a:spLocks/>
              </p:cNvSpPr>
              <p:nvPr/>
            </p:nvSpPr>
            <p:spPr bwMode="auto">
              <a:xfrm>
                <a:off x="6817" y="2880"/>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231"/>
              <p:cNvSpPr>
                <a:spLocks/>
              </p:cNvSpPr>
              <p:nvPr/>
            </p:nvSpPr>
            <p:spPr bwMode="auto">
              <a:xfrm>
                <a:off x="729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32"/>
              <p:cNvSpPr>
                <a:spLocks/>
              </p:cNvSpPr>
              <p:nvPr/>
            </p:nvSpPr>
            <p:spPr bwMode="auto">
              <a:xfrm>
                <a:off x="7298"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233"/>
              <p:cNvSpPr>
                <a:spLocks/>
              </p:cNvSpPr>
              <p:nvPr/>
            </p:nvSpPr>
            <p:spPr bwMode="auto">
              <a:xfrm>
                <a:off x="713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34"/>
              <p:cNvSpPr>
                <a:spLocks/>
              </p:cNvSpPr>
              <p:nvPr/>
            </p:nvSpPr>
            <p:spPr bwMode="auto">
              <a:xfrm>
                <a:off x="713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235"/>
              <p:cNvSpPr>
                <a:spLocks/>
              </p:cNvSpPr>
              <p:nvPr/>
            </p:nvSpPr>
            <p:spPr bwMode="auto">
              <a:xfrm>
                <a:off x="697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236"/>
              <p:cNvSpPr>
                <a:spLocks/>
              </p:cNvSpPr>
              <p:nvPr/>
            </p:nvSpPr>
            <p:spPr bwMode="auto">
              <a:xfrm>
                <a:off x="6977" y="2714"/>
                <a:ext cx="0" cy="164"/>
              </a:xfrm>
              <a:custGeom>
                <a:avLst/>
                <a:gdLst>
                  <a:gd name="T0" fmla="*/ 0 h 304"/>
                  <a:gd name="T1" fmla="*/ 0 h 304"/>
                  <a:gd name="T2" fmla="*/ 304 h 304"/>
                </a:gdLst>
                <a:ahLst/>
                <a:cxnLst>
                  <a:cxn ang="0">
                    <a:pos x="0" y="T0"/>
                  </a:cxn>
                  <a:cxn ang="0">
                    <a:pos x="0" y="T1"/>
                  </a:cxn>
                  <a:cxn ang="0">
                    <a:pos x="0" y="T2"/>
                  </a:cxn>
                </a:cxnLst>
                <a:rect l="0" t="0" r="r" b="b"/>
                <a:pathLst>
                  <a:path h="304">
                    <a:moveTo>
                      <a:pt x="0" y="0"/>
                    </a:moveTo>
                    <a:lnTo>
                      <a:pt x="0" y="0"/>
                    </a:lnTo>
                    <a:cubicBezTo>
                      <a:pt x="0" y="0"/>
                      <a:pt x="0" y="304"/>
                      <a:pt x="0" y="30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237"/>
              <p:cNvSpPr>
                <a:spLocks/>
              </p:cNvSpPr>
              <p:nvPr/>
            </p:nvSpPr>
            <p:spPr bwMode="auto">
              <a:xfrm>
                <a:off x="2360" y="2918"/>
                <a:ext cx="1564" cy="998"/>
              </a:xfrm>
              <a:custGeom>
                <a:avLst/>
                <a:gdLst>
                  <a:gd name="T0" fmla="*/ 0 w 2904"/>
                  <a:gd name="T1" fmla="*/ 0 h 1851"/>
                  <a:gd name="T2" fmla="*/ 0 w 2904"/>
                  <a:gd name="T3" fmla="*/ 0 h 1851"/>
                  <a:gd name="T4" fmla="*/ 2904 w 2904"/>
                  <a:gd name="T5" fmla="*/ 0 h 1851"/>
                  <a:gd name="T6" fmla="*/ 2904 w 2904"/>
                  <a:gd name="T7" fmla="*/ 1851 h 1851"/>
                  <a:gd name="T8" fmla="*/ 0 w 2904"/>
                  <a:gd name="T9" fmla="*/ 1851 h 1851"/>
                  <a:gd name="T10" fmla="*/ 0 w 2904"/>
                  <a:gd name="T11" fmla="*/ 0 h 1851"/>
                  <a:gd name="T12" fmla="*/ 0 w 2904"/>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2904" h="1851">
                    <a:moveTo>
                      <a:pt x="0" y="0"/>
                    </a:moveTo>
                    <a:lnTo>
                      <a:pt x="0" y="0"/>
                    </a:lnTo>
                    <a:cubicBezTo>
                      <a:pt x="0" y="0"/>
                      <a:pt x="2904" y="0"/>
                      <a:pt x="2904" y="0"/>
                    </a:cubicBezTo>
                    <a:cubicBezTo>
                      <a:pt x="2904" y="0"/>
                      <a:pt x="2904" y="1851"/>
                      <a:pt x="2904" y="1851"/>
                    </a:cubicBezTo>
                    <a:cubicBezTo>
                      <a:pt x="2904" y="1851"/>
                      <a:pt x="0" y="1851"/>
                      <a:pt x="0" y="1851"/>
                    </a:cubicBezTo>
                    <a:cubicBezTo>
                      <a:pt x="0" y="1851"/>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238"/>
              <p:cNvSpPr>
                <a:spLocks/>
              </p:cNvSpPr>
              <p:nvPr/>
            </p:nvSpPr>
            <p:spPr bwMode="auto">
              <a:xfrm>
                <a:off x="2360" y="2918"/>
                <a:ext cx="1564" cy="998"/>
              </a:xfrm>
              <a:custGeom>
                <a:avLst/>
                <a:gdLst>
                  <a:gd name="T0" fmla="*/ 0 w 2904"/>
                  <a:gd name="T1" fmla="*/ 0 h 1851"/>
                  <a:gd name="T2" fmla="*/ 0 w 2904"/>
                  <a:gd name="T3" fmla="*/ 0 h 1851"/>
                  <a:gd name="T4" fmla="*/ 2904 w 2904"/>
                  <a:gd name="T5" fmla="*/ 0 h 1851"/>
                  <a:gd name="T6" fmla="*/ 2904 w 2904"/>
                  <a:gd name="T7" fmla="*/ 1851 h 1851"/>
                  <a:gd name="T8" fmla="*/ 0 w 2904"/>
                  <a:gd name="T9" fmla="*/ 1851 h 1851"/>
                  <a:gd name="T10" fmla="*/ 0 w 2904"/>
                  <a:gd name="T11" fmla="*/ 0 h 1851"/>
                  <a:gd name="T12" fmla="*/ 0 w 2904"/>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2904" h="1851">
                    <a:moveTo>
                      <a:pt x="0" y="0"/>
                    </a:moveTo>
                    <a:lnTo>
                      <a:pt x="0" y="0"/>
                    </a:lnTo>
                    <a:cubicBezTo>
                      <a:pt x="0" y="0"/>
                      <a:pt x="2904" y="0"/>
                      <a:pt x="2904" y="0"/>
                    </a:cubicBezTo>
                    <a:cubicBezTo>
                      <a:pt x="2904" y="0"/>
                      <a:pt x="2904" y="1851"/>
                      <a:pt x="2904" y="1851"/>
                    </a:cubicBezTo>
                    <a:cubicBezTo>
                      <a:pt x="2904" y="1851"/>
                      <a:pt x="0" y="1851"/>
                      <a:pt x="0" y="1851"/>
                    </a:cubicBezTo>
                    <a:cubicBezTo>
                      <a:pt x="0" y="1851"/>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Freeform 239"/>
              <p:cNvSpPr>
                <a:spLocks/>
              </p:cNvSpPr>
              <p:nvPr/>
            </p:nvSpPr>
            <p:spPr bwMode="auto">
              <a:xfrm>
                <a:off x="2360" y="3749"/>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240"/>
              <p:cNvSpPr>
                <a:spLocks/>
              </p:cNvSpPr>
              <p:nvPr/>
            </p:nvSpPr>
            <p:spPr bwMode="auto">
              <a:xfrm>
                <a:off x="2360" y="3749"/>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Freeform 241"/>
              <p:cNvSpPr>
                <a:spLocks/>
              </p:cNvSpPr>
              <p:nvPr/>
            </p:nvSpPr>
            <p:spPr bwMode="auto">
              <a:xfrm>
                <a:off x="2360" y="3583"/>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242"/>
              <p:cNvSpPr>
                <a:spLocks/>
              </p:cNvSpPr>
              <p:nvPr/>
            </p:nvSpPr>
            <p:spPr bwMode="auto">
              <a:xfrm>
                <a:off x="2360" y="3583"/>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243"/>
              <p:cNvSpPr>
                <a:spLocks/>
              </p:cNvSpPr>
              <p:nvPr/>
            </p:nvSpPr>
            <p:spPr bwMode="auto">
              <a:xfrm>
                <a:off x="2360" y="3417"/>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244"/>
              <p:cNvSpPr>
                <a:spLocks/>
              </p:cNvSpPr>
              <p:nvPr/>
            </p:nvSpPr>
            <p:spPr bwMode="auto">
              <a:xfrm>
                <a:off x="2360" y="3417"/>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Freeform 245"/>
              <p:cNvSpPr>
                <a:spLocks/>
              </p:cNvSpPr>
              <p:nvPr/>
            </p:nvSpPr>
            <p:spPr bwMode="auto">
              <a:xfrm>
                <a:off x="2360" y="3250"/>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246"/>
              <p:cNvSpPr>
                <a:spLocks/>
              </p:cNvSpPr>
              <p:nvPr/>
            </p:nvSpPr>
            <p:spPr bwMode="auto">
              <a:xfrm>
                <a:off x="2360" y="3250"/>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Freeform 247"/>
              <p:cNvSpPr>
                <a:spLocks/>
              </p:cNvSpPr>
              <p:nvPr/>
            </p:nvSpPr>
            <p:spPr bwMode="auto">
              <a:xfrm>
                <a:off x="2360" y="3084"/>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248"/>
              <p:cNvSpPr>
                <a:spLocks/>
              </p:cNvSpPr>
              <p:nvPr/>
            </p:nvSpPr>
            <p:spPr bwMode="auto">
              <a:xfrm>
                <a:off x="2360" y="3084"/>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Freeform 249"/>
              <p:cNvSpPr>
                <a:spLocks/>
              </p:cNvSpPr>
              <p:nvPr/>
            </p:nvSpPr>
            <p:spPr bwMode="auto">
              <a:xfrm>
                <a:off x="376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250"/>
              <p:cNvSpPr>
                <a:spLocks/>
              </p:cNvSpPr>
              <p:nvPr/>
            </p:nvSpPr>
            <p:spPr bwMode="auto">
              <a:xfrm>
                <a:off x="376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Freeform 251"/>
              <p:cNvSpPr>
                <a:spLocks/>
              </p:cNvSpPr>
              <p:nvPr/>
            </p:nvSpPr>
            <p:spPr bwMode="auto">
              <a:xfrm>
                <a:off x="360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252"/>
              <p:cNvSpPr>
                <a:spLocks/>
              </p:cNvSpPr>
              <p:nvPr/>
            </p:nvSpPr>
            <p:spPr bwMode="auto">
              <a:xfrm>
                <a:off x="360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Freeform 253"/>
              <p:cNvSpPr>
                <a:spLocks/>
              </p:cNvSpPr>
              <p:nvPr/>
            </p:nvSpPr>
            <p:spPr bwMode="auto">
              <a:xfrm>
                <a:off x="344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254"/>
              <p:cNvSpPr>
                <a:spLocks/>
              </p:cNvSpPr>
              <p:nvPr/>
            </p:nvSpPr>
            <p:spPr bwMode="auto">
              <a:xfrm>
                <a:off x="3443"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Freeform 255"/>
              <p:cNvSpPr>
                <a:spLocks/>
              </p:cNvSpPr>
              <p:nvPr/>
            </p:nvSpPr>
            <p:spPr bwMode="auto">
              <a:xfrm>
                <a:off x="3052"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256"/>
              <p:cNvSpPr>
                <a:spLocks/>
              </p:cNvSpPr>
              <p:nvPr/>
            </p:nvSpPr>
            <p:spPr bwMode="auto">
              <a:xfrm>
                <a:off x="3052"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Freeform 257"/>
              <p:cNvSpPr>
                <a:spLocks/>
              </p:cNvSpPr>
              <p:nvPr/>
            </p:nvSpPr>
            <p:spPr bwMode="auto">
              <a:xfrm>
                <a:off x="2780"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258"/>
              <p:cNvSpPr>
                <a:spLocks/>
              </p:cNvSpPr>
              <p:nvPr/>
            </p:nvSpPr>
            <p:spPr bwMode="auto">
              <a:xfrm>
                <a:off x="2780"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Freeform 259"/>
              <p:cNvSpPr>
                <a:spLocks/>
              </p:cNvSpPr>
              <p:nvPr/>
            </p:nvSpPr>
            <p:spPr bwMode="auto">
              <a:xfrm>
                <a:off x="3927" y="2918"/>
                <a:ext cx="962"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260"/>
              <p:cNvSpPr>
                <a:spLocks/>
              </p:cNvSpPr>
              <p:nvPr/>
            </p:nvSpPr>
            <p:spPr bwMode="auto">
              <a:xfrm>
                <a:off x="3927" y="2918"/>
                <a:ext cx="962"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261"/>
              <p:cNvSpPr>
                <a:spLocks/>
              </p:cNvSpPr>
              <p:nvPr/>
            </p:nvSpPr>
            <p:spPr bwMode="auto">
              <a:xfrm>
                <a:off x="3927" y="3749"/>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262"/>
              <p:cNvSpPr>
                <a:spLocks/>
              </p:cNvSpPr>
              <p:nvPr/>
            </p:nvSpPr>
            <p:spPr bwMode="auto">
              <a:xfrm>
                <a:off x="3927" y="3749"/>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Freeform 263"/>
              <p:cNvSpPr>
                <a:spLocks/>
              </p:cNvSpPr>
              <p:nvPr/>
            </p:nvSpPr>
            <p:spPr bwMode="auto">
              <a:xfrm>
                <a:off x="3927" y="3583"/>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264"/>
              <p:cNvSpPr>
                <a:spLocks/>
              </p:cNvSpPr>
              <p:nvPr/>
            </p:nvSpPr>
            <p:spPr bwMode="auto">
              <a:xfrm>
                <a:off x="3927" y="3583"/>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265"/>
              <p:cNvSpPr>
                <a:spLocks/>
              </p:cNvSpPr>
              <p:nvPr/>
            </p:nvSpPr>
            <p:spPr bwMode="auto">
              <a:xfrm>
                <a:off x="3927" y="3417"/>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266"/>
              <p:cNvSpPr>
                <a:spLocks/>
              </p:cNvSpPr>
              <p:nvPr/>
            </p:nvSpPr>
            <p:spPr bwMode="auto">
              <a:xfrm>
                <a:off x="3927" y="3417"/>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267"/>
              <p:cNvSpPr>
                <a:spLocks/>
              </p:cNvSpPr>
              <p:nvPr/>
            </p:nvSpPr>
            <p:spPr bwMode="auto">
              <a:xfrm>
                <a:off x="3927" y="325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268"/>
              <p:cNvSpPr>
                <a:spLocks/>
              </p:cNvSpPr>
              <p:nvPr/>
            </p:nvSpPr>
            <p:spPr bwMode="auto">
              <a:xfrm>
                <a:off x="3927" y="325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Freeform 269"/>
              <p:cNvSpPr>
                <a:spLocks/>
              </p:cNvSpPr>
              <p:nvPr/>
            </p:nvSpPr>
            <p:spPr bwMode="auto">
              <a:xfrm>
                <a:off x="3927" y="3084"/>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270"/>
              <p:cNvSpPr>
                <a:spLocks/>
              </p:cNvSpPr>
              <p:nvPr/>
            </p:nvSpPr>
            <p:spPr bwMode="auto">
              <a:xfrm>
                <a:off x="3927" y="3084"/>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Freeform 271"/>
              <p:cNvSpPr>
                <a:spLocks/>
              </p:cNvSpPr>
              <p:nvPr/>
            </p:nvSpPr>
            <p:spPr bwMode="auto">
              <a:xfrm>
                <a:off x="472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272"/>
              <p:cNvSpPr>
                <a:spLocks/>
              </p:cNvSpPr>
              <p:nvPr/>
            </p:nvSpPr>
            <p:spPr bwMode="auto">
              <a:xfrm>
                <a:off x="472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Freeform 273"/>
              <p:cNvSpPr>
                <a:spLocks/>
              </p:cNvSpPr>
              <p:nvPr/>
            </p:nvSpPr>
            <p:spPr bwMode="auto">
              <a:xfrm>
                <a:off x="456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274"/>
              <p:cNvSpPr>
                <a:spLocks/>
              </p:cNvSpPr>
              <p:nvPr/>
            </p:nvSpPr>
            <p:spPr bwMode="auto">
              <a:xfrm>
                <a:off x="456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275"/>
              <p:cNvSpPr>
                <a:spLocks/>
              </p:cNvSpPr>
              <p:nvPr/>
            </p:nvSpPr>
            <p:spPr bwMode="auto">
              <a:xfrm>
                <a:off x="440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276"/>
              <p:cNvSpPr>
                <a:spLocks/>
              </p:cNvSpPr>
              <p:nvPr/>
            </p:nvSpPr>
            <p:spPr bwMode="auto">
              <a:xfrm>
                <a:off x="440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Freeform 277"/>
              <p:cNvSpPr>
                <a:spLocks/>
              </p:cNvSpPr>
              <p:nvPr/>
            </p:nvSpPr>
            <p:spPr bwMode="auto">
              <a:xfrm>
                <a:off x="424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278"/>
              <p:cNvSpPr>
                <a:spLocks/>
              </p:cNvSpPr>
              <p:nvPr/>
            </p:nvSpPr>
            <p:spPr bwMode="auto">
              <a:xfrm>
                <a:off x="424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7" name="Freeform 279"/>
              <p:cNvSpPr>
                <a:spLocks/>
              </p:cNvSpPr>
              <p:nvPr/>
            </p:nvSpPr>
            <p:spPr bwMode="auto">
              <a:xfrm>
                <a:off x="408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280"/>
              <p:cNvSpPr>
                <a:spLocks/>
              </p:cNvSpPr>
              <p:nvPr/>
            </p:nvSpPr>
            <p:spPr bwMode="auto">
              <a:xfrm>
                <a:off x="408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9" name="Freeform 281"/>
              <p:cNvSpPr>
                <a:spLocks/>
              </p:cNvSpPr>
              <p:nvPr/>
            </p:nvSpPr>
            <p:spPr bwMode="auto">
              <a:xfrm>
                <a:off x="4888" y="2918"/>
                <a:ext cx="962"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282"/>
              <p:cNvSpPr>
                <a:spLocks/>
              </p:cNvSpPr>
              <p:nvPr/>
            </p:nvSpPr>
            <p:spPr bwMode="auto">
              <a:xfrm>
                <a:off x="4888" y="2918"/>
                <a:ext cx="962"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Freeform 283"/>
              <p:cNvSpPr>
                <a:spLocks/>
              </p:cNvSpPr>
              <p:nvPr/>
            </p:nvSpPr>
            <p:spPr bwMode="auto">
              <a:xfrm>
                <a:off x="4888" y="3749"/>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284"/>
              <p:cNvSpPr>
                <a:spLocks/>
              </p:cNvSpPr>
              <p:nvPr/>
            </p:nvSpPr>
            <p:spPr bwMode="auto">
              <a:xfrm>
                <a:off x="4888" y="3749"/>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Freeform 285"/>
              <p:cNvSpPr>
                <a:spLocks/>
              </p:cNvSpPr>
              <p:nvPr/>
            </p:nvSpPr>
            <p:spPr bwMode="auto">
              <a:xfrm>
                <a:off x="4888" y="3583"/>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286"/>
              <p:cNvSpPr>
                <a:spLocks/>
              </p:cNvSpPr>
              <p:nvPr/>
            </p:nvSpPr>
            <p:spPr bwMode="auto">
              <a:xfrm>
                <a:off x="4888" y="3583"/>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Freeform 287"/>
              <p:cNvSpPr>
                <a:spLocks/>
              </p:cNvSpPr>
              <p:nvPr/>
            </p:nvSpPr>
            <p:spPr bwMode="auto">
              <a:xfrm>
                <a:off x="4888" y="3417"/>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288"/>
              <p:cNvSpPr>
                <a:spLocks/>
              </p:cNvSpPr>
              <p:nvPr/>
            </p:nvSpPr>
            <p:spPr bwMode="auto">
              <a:xfrm>
                <a:off x="4888" y="3417"/>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Freeform 289"/>
              <p:cNvSpPr>
                <a:spLocks/>
              </p:cNvSpPr>
              <p:nvPr/>
            </p:nvSpPr>
            <p:spPr bwMode="auto">
              <a:xfrm>
                <a:off x="4888" y="325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290"/>
              <p:cNvSpPr>
                <a:spLocks/>
              </p:cNvSpPr>
              <p:nvPr/>
            </p:nvSpPr>
            <p:spPr bwMode="auto">
              <a:xfrm>
                <a:off x="4888" y="3250"/>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Freeform 291"/>
              <p:cNvSpPr>
                <a:spLocks/>
              </p:cNvSpPr>
              <p:nvPr/>
            </p:nvSpPr>
            <p:spPr bwMode="auto">
              <a:xfrm>
                <a:off x="4888" y="3084"/>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292"/>
              <p:cNvSpPr>
                <a:spLocks/>
              </p:cNvSpPr>
              <p:nvPr/>
            </p:nvSpPr>
            <p:spPr bwMode="auto">
              <a:xfrm>
                <a:off x="4888" y="3084"/>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Freeform 293"/>
              <p:cNvSpPr>
                <a:spLocks/>
              </p:cNvSpPr>
              <p:nvPr/>
            </p:nvSpPr>
            <p:spPr bwMode="auto">
              <a:xfrm>
                <a:off x="5690"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294"/>
              <p:cNvSpPr>
                <a:spLocks/>
              </p:cNvSpPr>
              <p:nvPr/>
            </p:nvSpPr>
            <p:spPr bwMode="auto">
              <a:xfrm>
                <a:off x="5690"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Freeform 295"/>
              <p:cNvSpPr>
                <a:spLocks/>
              </p:cNvSpPr>
              <p:nvPr/>
            </p:nvSpPr>
            <p:spPr bwMode="auto">
              <a:xfrm>
                <a:off x="552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296"/>
              <p:cNvSpPr>
                <a:spLocks/>
              </p:cNvSpPr>
              <p:nvPr/>
            </p:nvSpPr>
            <p:spPr bwMode="auto">
              <a:xfrm>
                <a:off x="552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Freeform 297"/>
              <p:cNvSpPr>
                <a:spLocks/>
              </p:cNvSpPr>
              <p:nvPr/>
            </p:nvSpPr>
            <p:spPr bwMode="auto">
              <a:xfrm>
                <a:off x="536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298"/>
              <p:cNvSpPr>
                <a:spLocks/>
              </p:cNvSpPr>
              <p:nvPr/>
            </p:nvSpPr>
            <p:spPr bwMode="auto">
              <a:xfrm>
                <a:off x="536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Freeform 299"/>
              <p:cNvSpPr>
                <a:spLocks/>
              </p:cNvSpPr>
              <p:nvPr/>
            </p:nvSpPr>
            <p:spPr bwMode="auto">
              <a:xfrm>
                <a:off x="520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300"/>
              <p:cNvSpPr>
                <a:spLocks/>
              </p:cNvSpPr>
              <p:nvPr/>
            </p:nvSpPr>
            <p:spPr bwMode="auto">
              <a:xfrm>
                <a:off x="5209"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Freeform 301"/>
              <p:cNvSpPr>
                <a:spLocks/>
              </p:cNvSpPr>
              <p:nvPr/>
            </p:nvSpPr>
            <p:spPr bwMode="auto">
              <a:xfrm>
                <a:off x="504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302"/>
              <p:cNvSpPr>
                <a:spLocks/>
              </p:cNvSpPr>
              <p:nvPr/>
            </p:nvSpPr>
            <p:spPr bwMode="auto">
              <a:xfrm>
                <a:off x="504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Freeform 303"/>
              <p:cNvSpPr>
                <a:spLocks/>
              </p:cNvSpPr>
              <p:nvPr/>
            </p:nvSpPr>
            <p:spPr bwMode="auto">
              <a:xfrm>
                <a:off x="5853" y="2918"/>
                <a:ext cx="963"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304"/>
              <p:cNvSpPr>
                <a:spLocks/>
              </p:cNvSpPr>
              <p:nvPr/>
            </p:nvSpPr>
            <p:spPr bwMode="auto">
              <a:xfrm>
                <a:off x="5853" y="2918"/>
                <a:ext cx="963" cy="998"/>
              </a:xfrm>
              <a:custGeom>
                <a:avLst/>
                <a:gdLst>
                  <a:gd name="T0" fmla="*/ 0 w 1787"/>
                  <a:gd name="T1" fmla="*/ 0 h 1851"/>
                  <a:gd name="T2" fmla="*/ 0 w 1787"/>
                  <a:gd name="T3" fmla="*/ 0 h 1851"/>
                  <a:gd name="T4" fmla="*/ 1787 w 1787"/>
                  <a:gd name="T5" fmla="*/ 0 h 1851"/>
                  <a:gd name="T6" fmla="*/ 1787 w 1787"/>
                  <a:gd name="T7" fmla="*/ 1851 h 1851"/>
                  <a:gd name="T8" fmla="*/ 0 w 1787"/>
                  <a:gd name="T9" fmla="*/ 1851 h 1851"/>
                  <a:gd name="T10" fmla="*/ 0 w 1787"/>
                  <a:gd name="T11" fmla="*/ 0 h 1851"/>
                  <a:gd name="T12" fmla="*/ 0 w 1787"/>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1787" h="1851">
                    <a:moveTo>
                      <a:pt x="0" y="0"/>
                    </a:moveTo>
                    <a:lnTo>
                      <a:pt x="0" y="0"/>
                    </a:lnTo>
                    <a:cubicBezTo>
                      <a:pt x="0" y="0"/>
                      <a:pt x="1787" y="0"/>
                      <a:pt x="1787" y="0"/>
                    </a:cubicBezTo>
                    <a:cubicBezTo>
                      <a:pt x="1787" y="0"/>
                      <a:pt x="1787" y="1851"/>
                      <a:pt x="1787" y="1851"/>
                    </a:cubicBezTo>
                    <a:cubicBezTo>
                      <a:pt x="1787" y="1851"/>
                      <a:pt x="0" y="1851"/>
                      <a:pt x="0" y="1851"/>
                    </a:cubicBezTo>
                    <a:cubicBezTo>
                      <a:pt x="0" y="1851"/>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Freeform 305"/>
              <p:cNvSpPr>
                <a:spLocks/>
              </p:cNvSpPr>
              <p:nvPr/>
            </p:nvSpPr>
            <p:spPr bwMode="auto">
              <a:xfrm>
                <a:off x="5853" y="3749"/>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306"/>
              <p:cNvSpPr>
                <a:spLocks/>
              </p:cNvSpPr>
              <p:nvPr/>
            </p:nvSpPr>
            <p:spPr bwMode="auto">
              <a:xfrm>
                <a:off x="5853" y="3749"/>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Freeform 307"/>
              <p:cNvSpPr>
                <a:spLocks/>
              </p:cNvSpPr>
              <p:nvPr/>
            </p:nvSpPr>
            <p:spPr bwMode="auto">
              <a:xfrm>
                <a:off x="5853" y="3583"/>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308"/>
              <p:cNvSpPr>
                <a:spLocks/>
              </p:cNvSpPr>
              <p:nvPr/>
            </p:nvSpPr>
            <p:spPr bwMode="auto">
              <a:xfrm>
                <a:off x="5853" y="3583"/>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Freeform 309"/>
              <p:cNvSpPr>
                <a:spLocks/>
              </p:cNvSpPr>
              <p:nvPr/>
            </p:nvSpPr>
            <p:spPr bwMode="auto">
              <a:xfrm>
                <a:off x="5853" y="3417"/>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310"/>
              <p:cNvSpPr>
                <a:spLocks/>
              </p:cNvSpPr>
              <p:nvPr/>
            </p:nvSpPr>
            <p:spPr bwMode="auto">
              <a:xfrm>
                <a:off x="5853" y="3417"/>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Freeform 311"/>
              <p:cNvSpPr>
                <a:spLocks/>
              </p:cNvSpPr>
              <p:nvPr/>
            </p:nvSpPr>
            <p:spPr bwMode="auto">
              <a:xfrm>
                <a:off x="5853" y="3250"/>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312"/>
              <p:cNvSpPr>
                <a:spLocks/>
              </p:cNvSpPr>
              <p:nvPr/>
            </p:nvSpPr>
            <p:spPr bwMode="auto">
              <a:xfrm>
                <a:off x="5853" y="3250"/>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Freeform 313"/>
              <p:cNvSpPr>
                <a:spLocks/>
              </p:cNvSpPr>
              <p:nvPr/>
            </p:nvSpPr>
            <p:spPr bwMode="auto">
              <a:xfrm>
                <a:off x="5853" y="3084"/>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314"/>
              <p:cNvSpPr>
                <a:spLocks/>
              </p:cNvSpPr>
              <p:nvPr/>
            </p:nvSpPr>
            <p:spPr bwMode="auto">
              <a:xfrm>
                <a:off x="5853" y="3084"/>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 name="Freeform 315"/>
              <p:cNvSpPr>
                <a:spLocks/>
              </p:cNvSpPr>
              <p:nvPr/>
            </p:nvSpPr>
            <p:spPr bwMode="auto">
              <a:xfrm>
                <a:off x="6655"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316"/>
              <p:cNvSpPr>
                <a:spLocks/>
              </p:cNvSpPr>
              <p:nvPr/>
            </p:nvSpPr>
            <p:spPr bwMode="auto">
              <a:xfrm>
                <a:off x="6655"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Freeform 317"/>
              <p:cNvSpPr>
                <a:spLocks/>
              </p:cNvSpPr>
              <p:nvPr/>
            </p:nvSpPr>
            <p:spPr bwMode="auto">
              <a:xfrm>
                <a:off x="6495"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318"/>
              <p:cNvSpPr>
                <a:spLocks/>
              </p:cNvSpPr>
              <p:nvPr/>
            </p:nvSpPr>
            <p:spPr bwMode="auto">
              <a:xfrm>
                <a:off x="6495"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319"/>
              <p:cNvSpPr>
                <a:spLocks/>
              </p:cNvSpPr>
              <p:nvPr/>
            </p:nvSpPr>
            <p:spPr bwMode="auto">
              <a:xfrm>
                <a:off x="633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320"/>
              <p:cNvSpPr>
                <a:spLocks/>
              </p:cNvSpPr>
              <p:nvPr/>
            </p:nvSpPr>
            <p:spPr bwMode="auto">
              <a:xfrm>
                <a:off x="633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321"/>
              <p:cNvSpPr>
                <a:spLocks/>
              </p:cNvSpPr>
              <p:nvPr/>
            </p:nvSpPr>
            <p:spPr bwMode="auto">
              <a:xfrm>
                <a:off x="617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322"/>
              <p:cNvSpPr>
                <a:spLocks/>
              </p:cNvSpPr>
              <p:nvPr/>
            </p:nvSpPr>
            <p:spPr bwMode="auto">
              <a:xfrm>
                <a:off x="617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323"/>
              <p:cNvSpPr>
                <a:spLocks/>
              </p:cNvSpPr>
              <p:nvPr/>
            </p:nvSpPr>
            <p:spPr bwMode="auto">
              <a:xfrm>
                <a:off x="601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324"/>
              <p:cNvSpPr>
                <a:spLocks/>
              </p:cNvSpPr>
              <p:nvPr/>
            </p:nvSpPr>
            <p:spPr bwMode="auto">
              <a:xfrm>
                <a:off x="6014"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325"/>
              <p:cNvSpPr>
                <a:spLocks/>
              </p:cNvSpPr>
              <p:nvPr/>
            </p:nvSpPr>
            <p:spPr bwMode="auto">
              <a:xfrm>
                <a:off x="6817" y="2918"/>
                <a:ext cx="478" cy="998"/>
              </a:xfrm>
              <a:custGeom>
                <a:avLst/>
                <a:gdLst>
                  <a:gd name="T0" fmla="*/ 0 w 889"/>
                  <a:gd name="T1" fmla="*/ 0 h 1851"/>
                  <a:gd name="T2" fmla="*/ 0 w 889"/>
                  <a:gd name="T3" fmla="*/ 0 h 1851"/>
                  <a:gd name="T4" fmla="*/ 889 w 889"/>
                  <a:gd name="T5" fmla="*/ 0 h 1851"/>
                  <a:gd name="T6" fmla="*/ 889 w 889"/>
                  <a:gd name="T7" fmla="*/ 1851 h 1851"/>
                  <a:gd name="T8" fmla="*/ 0 w 889"/>
                  <a:gd name="T9" fmla="*/ 1851 h 1851"/>
                  <a:gd name="T10" fmla="*/ 0 w 889"/>
                  <a:gd name="T11" fmla="*/ 0 h 1851"/>
                  <a:gd name="T12" fmla="*/ 0 w 889"/>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889" h="1851">
                    <a:moveTo>
                      <a:pt x="0" y="0"/>
                    </a:moveTo>
                    <a:lnTo>
                      <a:pt x="0" y="0"/>
                    </a:lnTo>
                    <a:cubicBezTo>
                      <a:pt x="0" y="0"/>
                      <a:pt x="889" y="0"/>
                      <a:pt x="889" y="0"/>
                    </a:cubicBezTo>
                    <a:cubicBezTo>
                      <a:pt x="889" y="0"/>
                      <a:pt x="889" y="1851"/>
                      <a:pt x="889" y="1851"/>
                    </a:cubicBezTo>
                    <a:cubicBezTo>
                      <a:pt x="889" y="1851"/>
                      <a:pt x="0" y="1851"/>
                      <a:pt x="0" y="1851"/>
                    </a:cubicBezTo>
                    <a:cubicBezTo>
                      <a:pt x="0" y="1851"/>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326"/>
              <p:cNvSpPr>
                <a:spLocks/>
              </p:cNvSpPr>
              <p:nvPr/>
            </p:nvSpPr>
            <p:spPr bwMode="auto">
              <a:xfrm>
                <a:off x="6817" y="2918"/>
                <a:ext cx="478" cy="998"/>
              </a:xfrm>
              <a:custGeom>
                <a:avLst/>
                <a:gdLst>
                  <a:gd name="T0" fmla="*/ 0 w 889"/>
                  <a:gd name="T1" fmla="*/ 0 h 1851"/>
                  <a:gd name="T2" fmla="*/ 0 w 889"/>
                  <a:gd name="T3" fmla="*/ 0 h 1851"/>
                  <a:gd name="T4" fmla="*/ 889 w 889"/>
                  <a:gd name="T5" fmla="*/ 0 h 1851"/>
                  <a:gd name="T6" fmla="*/ 889 w 889"/>
                  <a:gd name="T7" fmla="*/ 1851 h 1851"/>
                  <a:gd name="T8" fmla="*/ 0 w 889"/>
                  <a:gd name="T9" fmla="*/ 1851 h 1851"/>
                  <a:gd name="T10" fmla="*/ 0 w 889"/>
                  <a:gd name="T11" fmla="*/ 0 h 1851"/>
                  <a:gd name="T12" fmla="*/ 0 w 889"/>
                  <a:gd name="T13" fmla="*/ 0 h 1851"/>
                </a:gdLst>
                <a:ahLst/>
                <a:cxnLst>
                  <a:cxn ang="0">
                    <a:pos x="T0" y="T1"/>
                  </a:cxn>
                  <a:cxn ang="0">
                    <a:pos x="T2" y="T3"/>
                  </a:cxn>
                  <a:cxn ang="0">
                    <a:pos x="T4" y="T5"/>
                  </a:cxn>
                  <a:cxn ang="0">
                    <a:pos x="T6" y="T7"/>
                  </a:cxn>
                  <a:cxn ang="0">
                    <a:pos x="T8" y="T9"/>
                  </a:cxn>
                  <a:cxn ang="0">
                    <a:pos x="T10" y="T11"/>
                  </a:cxn>
                  <a:cxn ang="0">
                    <a:pos x="T12" y="T13"/>
                  </a:cxn>
                </a:cxnLst>
                <a:rect l="0" t="0" r="r" b="b"/>
                <a:pathLst>
                  <a:path w="889" h="1851">
                    <a:moveTo>
                      <a:pt x="0" y="0"/>
                    </a:moveTo>
                    <a:lnTo>
                      <a:pt x="0" y="0"/>
                    </a:lnTo>
                    <a:cubicBezTo>
                      <a:pt x="0" y="0"/>
                      <a:pt x="889" y="0"/>
                      <a:pt x="889" y="0"/>
                    </a:cubicBezTo>
                    <a:cubicBezTo>
                      <a:pt x="889" y="0"/>
                      <a:pt x="889" y="1851"/>
                      <a:pt x="889" y="1851"/>
                    </a:cubicBezTo>
                    <a:cubicBezTo>
                      <a:pt x="889" y="1851"/>
                      <a:pt x="0" y="1851"/>
                      <a:pt x="0" y="1851"/>
                    </a:cubicBezTo>
                    <a:cubicBezTo>
                      <a:pt x="0" y="1851"/>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327"/>
              <p:cNvSpPr>
                <a:spLocks/>
              </p:cNvSpPr>
              <p:nvPr/>
            </p:nvSpPr>
            <p:spPr bwMode="auto">
              <a:xfrm>
                <a:off x="6817" y="3749"/>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328"/>
              <p:cNvSpPr>
                <a:spLocks/>
              </p:cNvSpPr>
              <p:nvPr/>
            </p:nvSpPr>
            <p:spPr bwMode="auto">
              <a:xfrm>
                <a:off x="6817" y="3749"/>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 name="Freeform 329"/>
              <p:cNvSpPr>
                <a:spLocks/>
              </p:cNvSpPr>
              <p:nvPr/>
            </p:nvSpPr>
            <p:spPr bwMode="auto">
              <a:xfrm>
                <a:off x="6817" y="3583"/>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330"/>
              <p:cNvSpPr>
                <a:spLocks/>
              </p:cNvSpPr>
              <p:nvPr/>
            </p:nvSpPr>
            <p:spPr bwMode="auto">
              <a:xfrm>
                <a:off x="6817" y="3583"/>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Freeform 331"/>
              <p:cNvSpPr>
                <a:spLocks/>
              </p:cNvSpPr>
              <p:nvPr/>
            </p:nvSpPr>
            <p:spPr bwMode="auto">
              <a:xfrm>
                <a:off x="6817" y="3417"/>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332"/>
              <p:cNvSpPr>
                <a:spLocks/>
              </p:cNvSpPr>
              <p:nvPr/>
            </p:nvSpPr>
            <p:spPr bwMode="auto">
              <a:xfrm>
                <a:off x="6817" y="3417"/>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Freeform 333"/>
              <p:cNvSpPr>
                <a:spLocks/>
              </p:cNvSpPr>
              <p:nvPr/>
            </p:nvSpPr>
            <p:spPr bwMode="auto">
              <a:xfrm>
                <a:off x="6817" y="3250"/>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334"/>
              <p:cNvSpPr>
                <a:spLocks/>
              </p:cNvSpPr>
              <p:nvPr/>
            </p:nvSpPr>
            <p:spPr bwMode="auto">
              <a:xfrm>
                <a:off x="6817" y="3250"/>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3" name="Freeform 335"/>
              <p:cNvSpPr>
                <a:spLocks/>
              </p:cNvSpPr>
              <p:nvPr/>
            </p:nvSpPr>
            <p:spPr bwMode="auto">
              <a:xfrm>
                <a:off x="6817" y="3084"/>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336"/>
              <p:cNvSpPr>
                <a:spLocks/>
              </p:cNvSpPr>
              <p:nvPr/>
            </p:nvSpPr>
            <p:spPr bwMode="auto">
              <a:xfrm>
                <a:off x="6817" y="3084"/>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Freeform 337"/>
              <p:cNvSpPr>
                <a:spLocks/>
              </p:cNvSpPr>
              <p:nvPr/>
            </p:nvSpPr>
            <p:spPr bwMode="auto">
              <a:xfrm>
                <a:off x="729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338"/>
              <p:cNvSpPr>
                <a:spLocks/>
              </p:cNvSpPr>
              <p:nvPr/>
            </p:nvSpPr>
            <p:spPr bwMode="auto">
              <a:xfrm>
                <a:off x="7298"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Freeform 339"/>
              <p:cNvSpPr>
                <a:spLocks/>
              </p:cNvSpPr>
              <p:nvPr/>
            </p:nvSpPr>
            <p:spPr bwMode="auto">
              <a:xfrm>
                <a:off x="713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340"/>
              <p:cNvSpPr>
                <a:spLocks/>
              </p:cNvSpPr>
              <p:nvPr/>
            </p:nvSpPr>
            <p:spPr bwMode="auto">
              <a:xfrm>
                <a:off x="713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Freeform 341"/>
              <p:cNvSpPr>
                <a:spLocks/>
              </p:cNvSpPr>
              <p:nvPr/>
            </p:nvSpPr>
            <p:spPr bwMode="auto">
              <a:xfrm>
                <a:off x="697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342"/>
              <p:cNvSpPr>
                <a:spLocks/>
              </p:cNvSpPr>
              <p:nvPr/>
            </p:nvSpPr>
            <p:spPr bwMode="auto">
              <a:xfrm>
                <a:off x="6977" y="2918"/>
                <a:ext cx="0" cy="998"/>
              </a:xfrm>
              <a:custGeom>
                <a:avLst/>
                <a:gdLst>
                  <a:gd name="T0" fmla="*/ 0 h 1851"/>
                  <a:gd name="T1" fmla="*/ 0 h 1851"/>
                  <a:gd name="T2" fmla="*/ 1851 h 1851"/>
                </a:gdLst>
                <a:ahLst/>
                <a:cxnLst>
                  <a:cxn ang="0">
                    <a:pos x="0" y="T0"/>
                  </a:cxn>
                  <a:cxn ang="0">
                    <a:pos x="0" y="T1"/>
                  </a:cxn>
                  <a:cxn ang="0">
                    <a:pos x="0" y="T2"/>
                  </a:cxn>
                </a:cxnLst>
                <a:rect l="0" t="0" r="r" b="b"/>
                <a:pathLst>
                  <a:path h="1851">
                    <a:moveTo>
                      <a:pt x="0" y="0"/>
                    </a:moveTo>
                    <a:lnTo>
                      <a:pt x="0" y="0"/>
                    </a:lnTo>
                    <a:cubicBezTo>
                      <a:pt x="0" y="0"/>
                      <a:pt x="0" y="1851"/>
                      <a:pt x="0" y="1851"/>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 name="Freeform 343"/>
              <p:cNvSpPr>
                <a:spLocks/>
              </p:cNvSpPr>
              <p:nvPr/>
            </p:nvSpPr>
            <p:spPr bwMode="auto">
              <a:xfrm>
                <a:off x="2360" y="3916"/>
                <a:ext cx="1564" cy="166"/>
              </a:xfrm>
              <a:custGeom>
                <a:avLst/>
                <a:gdLst>
                  <a:gd name="T0" fmla="*/ 0 w 2904"/>
                  <a:gd name="T1" fmla="*/ 0 h 308"/>
                  <a:gd name="T2" fmla="*/ 0 w 2904"/>
                  <a:gd name="T3" fmla="*/ 0 h 308"/>
                  <a:gd name="T4" fmla="*/ 2904 w 2904"/>
                  <a:gd name="T5" fmla="*/ 0 h 308"/>
                  <a:gd name="T6" fmla="*/ 2904 w 2904"/>
                  <a:gd name="T7" fmla="*/ 308 h 308"/>
                  <a:gd name="T8" fmla="*/ 0 w 2904"/>
                  <a:gd name="T9" fmla="*/ 308 h 308"/>
                  <a:gd name="T10" fmla="*/ 0 w 2904"/>
                  <a:gd name="T11" fmla="*/ 0 h 308"/>
                  <a:gd name="T12" fmla="*/ 0 w 2904"/>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904" h="308">
                    <a:moveTo>
                      <a:pt x="0" y="0"/>
                    </a:moveTo>
                    <a:lnTo>
                      <a:pt x="0" y="0"/>
                    </a:lnTo>
                    <a:cubicBezTo>
                      <a:pt x="0" y="0"/>
                      <a:pt x="2904" y="0"/>
                      <a:pt x="2904" y="0"/>
                    </a:cubicBezTo>
                    <a:cubicBezTo>
                      <a:pt x="2904" y="0"/>
                      <a:pt x="2904" y="308"/>
                      <a:pt x="2904" y="308"/>
                    </a:cubicBezTo>
                    <a:cubicBezTo>
                      <a:pt x="2904" y="308"/>
                      <a:pt x="0" y="308"/>
                      <a:pt x="0" y="308"/>
                    </a:cubicBezTo>
                    <a:cubicBezTo>
                      <a:pt x="0" y="308"/>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344"/>
              <p:cNvSpPr>
                <a:spLocks/>
              </p:cNvSpPr>
              <p:nvPr/>
            </p:nvSpPr>
            <p:spPr bwMode="auto">
              <a:xfrm>
                <a:off x="2360" y="3916"/>
                <a:ext cx="1564" cy="166"/>
              </a:xfrm>
              <a:custGeom>
                <a:avLst/>
                <a:gdLst>
                  <a:gd name="T0" fmla="*/ 0 w 2904"/>
                  <a:gd name="T1" fmla="*/ 0 h 308"/>
                  <a:gd name="T2" fmla="*/ 0 w 2904"/>
                  <a:gd name="T3" fmla="*/ 0 h 308"/>
                  <a:gd name="T4" fmla="*/ 2904 w 2904"/>
                  <a:gd name="T5" fmla="*/ 0 h 308"/>
                  <a:gd name="T6" fmla="*/ 2904 w 2904"/>
                  <a:gd name="T7" fmla="*/ 308 h 308"/>
                  <a:gd name="T8" fmla="*/ 0 w 2904"/>
                  <a:gd name="T9" fmla="*/ 308 h 308"/>
                  <a:gd name="T10" fmla="*/ 0 w 2904"/>
                  <a:gd name="T11" fmla="*/ 0 h 308"/>
                  <a:gd name="T12" fmla="*/ 0 w 2904"/>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904" h="308">
                    <a:moveTo>
                      <a:pt x="0" y="0"/>
                    </a:moveTo>
                    <a:lnTo>
                      <a:pt x="0" y="0"/>
                    </a:lnTo>
                    <a:cubicBezTo>
                      <a:pt x="0" y="0"/>
                      <a:pt x="2904" y="0"/>
                      <a:pt x="2904" y="0"/>
                    </a:cubicBezTo>
                    <a:cubicBezTo>
                      <a:pt x="2904" y="0"/>
                      <a:pt x="2904" y="308"/>
                      <a:pt x="2904" y="308"/>
                    </a:cubicBezTo>
                    <a:cubicBezTo>
                      <a:pt x="2904"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 name="Freeform 345"/>
              <p:cNvSpPr>
                <a:spLocks/>
              </p:cNvSpPr>
              <p:nvPr/>
            </p:nvSpPr>
            <p:spPr bwMode="auto">
              <a:xfrm>
                <a:off x="2360" y="40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346"/>
              <p:cNvSpPr>
                <a:spLocks/>
              </p:cNvSpPr>
              <p:nvPr/>
            </p:nvSpPr>
            <p:spPr bwMode="auto">
              <a:xfrm>
                <a:off x="2360" y="4082"/>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 name="Freeform 347"/>
              <p:cNvSpPr>
                <a:spLocks/>
              </p:cNvSpPr>
              <p:nvPr/>
            </p:nvSpPr>
            <p:spPr bwMode="auto">
              <a:xfrm>
                <a:off x="376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348"/>
              <p:cNvSpPr>
                <a:spLocks/>
              </p:cNvSpPr>
              <p:nvPr/>
            </p:nvSpPr>
            <p:spPr bwMode="auto">
              <a:xfrm>
                <a:off x="376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 name="Freeform 349"/>
              <p:cNvSpPr>
                <a:spLocks/>
              </p:cNvSpPr>
              <p:nvPr/>
            </p:nvSpPr>
            <p:spPr bwMode="auto">
              <a:xfrm>
                <a:off x="360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350"/>
              <p:cNvSpPr>
                <a:spLocks/>
              </p:cNvSpPr>
              <p:nvPr/>
            </p:nvSpPr>
            <p:spPr bwMode="auto">
              <a:xfrm>
                <a:off x="360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 name="Freeform 351"/>
              <p:cNvSpPr>
                <a:spLocks/>
              </p:cNvSpPr>
              <p:nvPr/>
            </p:nvSpPr>
            <p:spPr bwMode="auto">
              <a:xfrm>
                <a:off x="344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352"/>
              <p:cNvSpPr>
                <a:spLocks/>
              </p:cNvSpPr>
              <p:nvPr/>
            </p:nvSpPr>
            <p:spPr bwMode="auto">
              <a:xfrm>
                <a:off x="3443"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Freeform 353"/>
              <p:cNvSpPr>
                <a:spLocks/>
              </p:cNvSpPr>
              <p:nvPr/>
            </p:nvSpPr>
            <p:spPr bwMode="auto">
              <a:xfrm>
                <a:off x="3052"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354"/>
              <p:cNvSpPr>
                <a:spLocks/>
              </p:cNvSpPr>
              <p:nvPr/>
            </p:nvSpPr>
            <p:spPr bwMode="auto">
              <a:xfrm>
                <a:off x="3052"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3" name="Freeform 355"/>
              <p:cNvSpPr>
                <a:spLocks/>
              </p:cNvSpPr>
              <p:nvPr/>
            </p:nvSpPr>
            <p:spPr bwMode="auto">
              <a:xfrm>
                <a:off x="2780"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356"/>
              <p:cNvSpPr>
                <a:spLocks/>
              </p:cNvSpPr>
              <p:nvPr/>
            </p:nvSpPr>
            <p:spPr bwMode="auto">
              <a:xfrm>
                <a:off x="2780"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5" name="Freeform 357"/>
              <p:cNvSpPr>
                <a:spLocks/>
              </p:cNvSpPr>
              <p:nvPr/>
            </p:nvSpPr>
            <p:spPr bwMode="auto">
              <a:xfrm>
                <a:off x="3927" y="3916"/>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358"/>
              <p:cNvSpPr>
                <a:spLocks/>
              </p:cNvSpPr>
              <p:nvPr/>
            </p:nvSpPr>
            <p:spPr bwMode="auto">
              <a:xfrm>
                <a:off x="3927" y="3916"/>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 name="Freeform 359"/>
              <p:cNvSpPr>
                <a:spLocks/>
              </p:cNvSpPr>
              <p:nvPr/>
            </p:nvSpPr>
            <p:spPr bwMode="auto">
              <a:xfrm>
                <a:off x="3927" y="40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360"/>
              <p:cNvSpPr>
                <a:spLocks/>
              </p:cNvSpPr>
              <p:nvPr/>
            </p:nvSpPr>
            <p:spPr bwMode="auto">
              <a:xfrm>
                <a:off x="3927" y="40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361"/>
              <p:cNvSpPr>
                <a:spLocks/>
              </p:cNvSpPr>
              <p:nvPr/>
            </p:nvSpPr>
            <p:spPr bwMode="auto">
              <a:xfrm>
                <a:off x="472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362"/>
              <p:cNvSpPr>
                <a:spLocks/>
              </p:cNvSpPr>
              <p:nvPr/>
            </p:nvSpPr>
            <p:spPr bwMode="auto">
              <a:xfrm>
                <a:off x="472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Freeform 363"/>
              <p:cNvSpPr>
                <a:spLocks/>
              </p:cNvSpPr>
              <p:nvPr/>
            </p:nvSpPr>
            <p:spPr bwMode="auto">
              <a:xfrm>
                <a:off x="456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364"/>
              <p:cNvSpPr>
                <a:spLocks/>
              </p:cNvSpPr>
              <p:nvPr/>
            </p:nvSpPr>
            <p:spPr bwMode="auto">
              <a:xfrm>
                <a:off x="456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Freeform 365"/>
              <p:cNvSpPr>
                <a:spLocks/>
              </p:cNvSpPr>
              <p:nvPr/>
            </p:nvSpPr>
            <p:spPr bwMode="auto">
              <a:xfrm>
                <a:off x="440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366"/>
              <p:cNvSpPr>
                <a:spLocks/>
              </p:cNvSpPr>
              <p:nvPr/>
            </p:nvSpPr>
            <p:spPr bwMode="auto">
              <a:xfrm>
                <a:off x="440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Freeform 367"/>
              <p:cNvSpPr>
                <a:spLocks/>
              </p:cNvSpPr>
              <p:nvPr/>
            </p:nvSpPr>
            <p:spPr bwMode="auto">
              <a:xfrm>
                <a:off x="424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368"/>
              <p:cNvSpPr>
                <a:spLocks/>
              </p:cNvSpPr>
              <p:nvPr/>
            </p:nvSpPr>
            <p:spPr bwMode="auto">
              <a:xfrm>
                <a:off x="424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Freeform 369"/>
              <p:cNvSpPr>
                <a:spLocks/>
              </p:cNvSpPr>
              <p:nvPr/>
            </p:nvSpPr>
            <p:spPr bwMode="auto">
              <a:xfrm>
                <a:off x="408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370"/>
              <p:cNvSpPr>
                <a:spLocks/>
              </p:cNvSpPr>
              <p:nvPr/>
            </p:nvSpPr>
            <p:spPr bwMode="auto">
              <a:xfrm>
                <a:off x="408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371"/>
              <p:cNvSpPr>
                <a:spLocks/>
              </p:cNvSpPr>
              <p:nvPr/>
            </p:nvSpPr>
            <p:spPr bwMode="auto">
              <a:xfrm>
                <a:off x="4888" y="3916"/>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372"/>
              <p:cNvSpPr>
                <a:spLocks/>
              </p:cNvSpPr>
              <p:nvPr/>
            </p:nvSpPr>
            <p:spPr bwMode="auto">
              <a:xfrm>
                <a:off x="4888" y="3916"/>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373"/>
              <p:cNvSpPr>
                <a:spLocks/>
              </p:cNvSpPr>
              <p:nvPr/>
            </p:nvSpPr>
            <p:spPr bwMode="auto">
              <a:xfrm>
                <a:off x="4888" y="40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374"/>
              <p:cNvSpPr>
                <a:spLocks/>
              </p:cNvSpPr>
              <p:nvPr/>
            </p:nvSpPr>
            <p:spPr bwMode="auto">
              <a:xfrm>
                <a:off x="4888" y="4082"/>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Freeform 375"/>
              <p:cNvSpPr>
                <a:spLocks/>
              </p:cNvSpPr>
              <p:nvPr/>
            </p:nvSpPr>
            <p:spPr bwMode="auto">
              <a:xfrm>
                <a:off x="5690"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376"/>
              <p:cNvSpPr>
                <a:spLocks/>
              </p:cNvSpPr>
              <p:nvPr/>
            </p:nvSpPr>
            <p:spPr bwMode="auto">
              <a:xfrm>
                <a:off x="5690"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Freeform 377"/>
              <p:cNvSpPr>
                <a:spLocks/>
              </p:cNvSpPr>
              <p:nvPr/>
            </p:nvSpPr>
            <p:spPr bwMode="auto">
              <a:xfrm>
                <a:off x="552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378"/>
              <p:cNvSpPr>
                <a:spLocks/>
              </p:cNvSpPr>
              <p:nvPr/>
            </p:nvSpPr>
            <p:spPr bwMode="auto">
              <a:xfrm>
                <a:off x="552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Freeform 379"/>
              <p:cNvSpPr>
                <a:spLocks/>
              </p:cNvSpPr>
              <p:nvPr/>
            </p:nvSpPr>
            <p:spPr bwMode="auto">
              <a:xfrm>
                <a:off x="536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380"/>
              <p:cNvSpPr>
                <a:spLocks/>
              </p:cNvSpPr>
              <p:nvPr/>
            </p:nvSpPr>
            <p:spPr bwMode="auto">
              <a:xfrm>
                <a:off x="536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Freeform 381"/>
              <p:cNvSpPr>
                <a:spLocks/>
              </p:cNvSpPr>
              <p:nvPr/>
            </p:nvSpPr>
            <p:spPr bwMode="auto">
              <a:xfrm>
                <a:off x="520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382"/>
              <p:cNvSpPr>
                <a:spLocks/>
              </p:cNvSpPr>
              <p:nvPr/>
            </p:nvSpPr>
            <p:spPr bwMode="auto">
              <a:xfrm>
                <a:off x="5209"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Freeform 383"/>
              <p:cNvSpPr>
                <a:spLocks/>
              </p:cNvSpPr>
              <p:nvPr/>
            </p:nvSpPr>
            <p:spPr bwMode="auto">
              <a:xfrm>
                <a:off x="504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384"/>
              <p:cNvSpPr>
                <a:spLocks/>
              </p:cNvSpPr>
              <p:nvPr/>
            </p:nvSpPr>
            <p:spPr bwMode="auto">
              <a:xfrm>
                <a:off x="504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Freeform 385"/>
              <p:cNvSpPr>
                <a:spLocks/>
              </p:cNvSpPr>
              <p:nvPr/>
            </p:nvSpPr>
            <p:spPr bwMode="auto">
              <a:xfrm>
                <a:off x="5853" y="3916"/>
                <a:ext cx="963"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386"/>
              <p:cNvSpPr>
                <a:spLocks/>
              </p:cNvSpPr>
              <p:nvPr/>
            </p:nvSpPr>
            <p:spPr bwMode="auto">
              <a:xfrm>
                <a:off x="5853" y="3916"/>
                <a:ext cx="963"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Freeform 387"/>
              <p:cNvSpPr>
                <a:spLocks/>
              </p:cNvSpPr>
              <p:nvPr/>
            </p:nvSpPr>
            <p:spPr bwMode="auto">
              <a:xfrm>
                <a:off x="5853" y="40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388"/>
              <p:cNvSpPr>
                <a:spLocks/>
              </p:cNvSpPr>
              <p:nvPr/>
            </p:nvSpPr>
            <p:spPr bwMode="auto">
              <a:xfrm>
                <a:off x="5853" y="4082"/>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Freeform 389"/>
              <p:cNvSpPr>
                <a:spLocks/>
              </p:cNvSpPr>
              <p:nvPr/>
            </p:nvSpPr>
            <p:spPr bwMode="auto">
              <a:xfrm>
                <a:off x="6655"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390"/>
              <p:cNvSpPr>
                <a:spLocks/>
              </p:cNvSpPr>
              <p:nvPr/>
            </p:nvSpPr>
            <p:spPr bwMode="auto">
              <a:xfrm>
                <a:off x="6655"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Freeform 391"/>
              <p:cNvSpPr>
                <a:spLocks/>
              </p:cNvSpPr>
              <p:nvPr/>
            </p:nvSpPr>
            <p:spPr bwMode="auto">
              <a:xfrm>
                <a:off x="6495"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392"/>
              <p:cNvSpPr>
                <a:spLocks/>
              </p:cNvSpPr>
              <p:nvPr/>
            </p:nvSpPr>
            <p:spPr bwMode="auto">
              <a:xfrm>
                <a:off x="6495"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Freeform 393"/>
              <p:cNvSpPr>
                <a:spLocks/>
              </p:cNvSpPr>
              <p:nvPr/>
            </p:nvSpPr>
            <p:spPr bwMode="auto">
              <a:xfrm>
                <a:off x="633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394"/>
              <p:cNvSpPr>
                <a:spLocks/>
              </p:cNvSpPr>
              <p:nvPr/>
            </p:nvSpPr>
            <p:spPr bwMode="auto">
              <a:xfrm>
                <a:off x="633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Freeform 395"/>
              <p:cNvSpPr>
                <a:spLocks/>
              </p:cNvSpPr>
              <p:nvPr/>
            </p:nvSpPr>
            <p:spPr bwMode="auto">
              <a:xfrm>
                <a:off x="617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396"/>
              <p:cNvSpPr>
                <a:spLocks/>
              </p:cNvSpPr>
              <p:nvPr/>
            </p:nvSpPr>
            <p:spPr bwMode="auto">
              <a:xfrm>
                <a:off x="617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Freeform 397"/>
              <p:cNvSpPr>
                <a:spLocks/>
              </p:cNvSpPr>
              <p:nvPr/>
            </p:nvSpPr>
            <p:spPr bwMode="auto">
              <a:xfrm>
                <a:off x="601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398"/>
              <p:cNvSpPr>
                <a:spLocks/>
              </p:cNvSpPr>
              <p:nvPr/>
            </p:nvSpPr>
            <p:spPr bwMode="auto">
              <a:xfrm>
                <a:off x="6014"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399"/>
              <p:cNvSpPr>
                <a:spLocks/>
              </p:cNvSpPr>
              <p:nvPr/>
            </p:nvSpPr>
            <p:spPr bwMode="auto">
              <a:xfrm>
                <a:off x="6817" y="3916"/>
                <a:ext cx="478" cy="166"/>
              </a:xfrm>
              <a:custGeom>
                <a:avLst/>
                <a:gdLst>
                  <a:gd name="T0" fmla="*/ 0 w 889"/>
                  <a:gd name="T1" fmla="*/ 0 h 308"/>
                  <a:gd name="T2" fmla="*/ 0 w 889"/>
                  <a:gd name="T3" fmla="*/ 0 h 308"/>
                  <a:gd name="T4" fmla="*/ 889 w 889"/>
                  <a:gd name="T5" fmla="*/ 0 h 308"/>
                  <a:gd name="T6" fmla="*/ 889 w 889"/>
                  <a:gd name="T7" fmla="*/ 308 h 308"/>
                  <a:gd name="T8" fmla="*/ 0 w 889"/>
                  <a:gd name="T9" fmla="*/ 308 h 308"/>
                  <a:gd name="T10" fmla="*/ 0 w 889"/>
                  <a:gd name="T11" fmla="*/ 0 h 308"/>
                  <a:gd name="T12" fmla="*/ 0 w 88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889" h="308">
                    <a:moveTo>
                      <a:pt x="0" y="0"/>
                    </a:moveTo>
                    <a:lnTo>
                      <a:pt x="0" y="0"/>
                    </a:lnTo>
                    <a:cubicBezTo>
                      <a:pt x="0" y="0"/>
                      <a:pt x="889" y="0"/>
                      <a:pt x="889" y="0"/>
                    </a:cubicBezTo>
                    <a:cubicBezTo>
                      <a:pt x="889" y="0"/>
                      <a:pt x="889" y="308"/>
                      <a:pt x="889" y="308"/>
                    </a:cubicBezTo>
                    <a:cubicBezTo>
                      <a:pt x="889" y="308"/>
                      <a:pt x="0" y="308"/>
                      <a:pt x="0" y="308"/>
                    </a:cubicBezTo>
                    <a:cubicBezTo>
                      <a:pt x="0" y="308"/>
                      <a:pt x="0" y="0"/>
                      <a:pt x="0" y="0"/>
                    </a:cubicBezTo>
                    <a:lnTo>
                      <a:pt x="0"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400"/>
              <p:cNvSpPr>
                <a:spLocks/>
              </p:cNvSpPr>
              <p:nvPr/>
            </p:nvSpPr>
            <p:spPr bwMode="auto">
              <a:xfrm>
                <a:off x="6817" y="3916"/>
                <a:ext cx="478" cy="166"/>
              </a:xfrm>
              <a:custGeom>
                <a:avLst/>
                <a:gdLst>
                  <a:gd name="T0" fmla="*/ 0 w 889"/>
                  <a:gd name="T1" fmla="*/ 0 h 308"/>
                  <a:gd name="T2" fmla="*/ 0 w 889"/>
                  <a:gd name="T3" fmla="*/ 0 h 308"/>
                  <a:gd name="T4" fmla="*/ 889 w 889"/>
                  <a:gd name="T5" fmla="*/ 0 h 308"/>
                  <a:gd name="T6" fmla="*/ 889 w 889"/>
                  <a:gd name="T7" fmla="*/ 308 h 308"/>
                  <a:gd name="T8" fmla="*/ 0 w 889"/>
                  <a:gd name="T9" fmla="*/ 308 h 308"/>
                  <a:gd name="T10" fmla="*/ 0 w 889"/>
                  <a:gd name="T11" fmla="*/ 0 h 308"/>
                  <a:gd name="T12" fmla="*/ 0 w 88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889" h="308">
                    <a:moveTo>
                      <a:pt x="0" y="0"/>
                    </a:moveTo>
                    <a:lnTo>
                      <a:pt x="0" y="0"/>
                    </a:lnTo>
                    <a:cubicBezTo>
                      <a:pt x="0" y="0"/>
                      <a:pt x="889" y="0"/>
                      <a:pt x="889" y="0"/>
                    </a:cubicBezTo>
                    <a:cubicBezTo>
                      <a:pt x="889" y="0"/>
                      <a:pt x="889" y="308"/>
                      <a:pt x="889" y="308"/>
                    </a:cubicBezTo>
                    <a:cubicBezTo>
                      <a:pt x="889"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401"/>
              <p:cNvSpPr>
                <a:spLocks/>
              </p:cNvSpPr>
              <p:nvPr/>
            </p:nvSpPr>
            <p:spPr bwMode="auto">
              <a:xfrm>
                <a:off x="6817" y="40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402"/>
              <p:cNvSpPr>
                <a:spLocks/>
              </p:cNvSpPr>
              <p:nvPr/>
            </p:nvSpPr>
            <p:spPr bwMode="auto">
              <a:xfrm>
                <a:off x="6817" y="4082"/>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403"/>
              <p:cNvSpPr>
                <a:spLocks/>
              </p:cNvSpPr>
              <p:nvPr/>
            </p:nvSpPr>
            <p:spPr bwMode="auto">
              <a:xfrm>
                <a:off x="729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404"/>
              <p:cNvSpPr>
                <a:spLocks/>
              </p:cNvSpPr>
              <p:nvPr/>
            </p:nvSpPr>
            <p:spPr bwMode="auto">
              <a:xfrm>
                <a:off x="7298"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405"/>
              <p:cNvSpPr>
                <a:spLocks/>
              </p:cNvSpPr>
              <p:nvPr/>
            </p:nvSpPr>
            <p:spPr bwMode="auto">
              <a:xfrm>
                <a:off x="713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07"/>
            <p:cNvGrpSpPr>
              <a:grpSpLocks/>
            </p:cNvGrpSpPr>
            <p:nvPr/>
          </p:nvGrpSpPr>
          <p:grpSpPr bwMode="auto">
            <a:xfrm>
              <a:off x="2360" y="351"/>
              <a:ext cx="4938" cy="3729"/>
              <a:chOff x="2360" y="351"/>
              <a:chExt cx="4938" cy="3729"/>
            </a:xfrm>
          </p:grpSpPr>
          <p:sp>
            <p:nvSpPr>
              <p:cNvPr id="824" name="Freeform 407"/>
              <p:cNvSpPr>
                <a:spLocks/>
              </p:cNvSpPr>
              <p:nvPr/>
            </p:nvSpPr>
            <p:spPr bwMode="auto">
              <a:xfrm>
                <a:off x="713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Freeform 408"/>
              <p:cNvSpPr>
                <a:spLocks/>
              </p:cNvSpPr>
              <p:nvPr/>
            </p:nvSpPr>
            <p:spPr bwMode="auto">
              <a:xfrm>
                <a:off x="697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409"/>
              <p:cNvSpPr>
                <a:spLocks/>
              </p:cNvSpPr>
              <p:nvPr/>
            </p:nvSpPr>
            <p:spPr bwMode="auto">
              <a:xfrm>
                <a:off x="6977" y="3916"/>
                <a:ext cx="0" cy="164"/>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Freeform 410"/>
              <p:cNvSpPr>
                <a:spLocks/>
              </p:cNvSpPr>
              <p:nvPr/>
            </p:nvSpPr>
            <p:spPr bwMode="auto">
              <a:xfrm>
                <a:off x="2360" y="1499"/>
                <a:ext cx="1564" cy="166"/>
              </a:xfrm>
              <a:custGeom>
                <a:avLst/>
                <a:gdLst>
                  <a:gd name="T0" fmla="*/ 0 w 2904"/>
                  <a:gd name="T1" fmla="*/ 0 h 308"/>
                  <a:gd name="T2" fmla="*/ 0 w 2904"/>
                  <a:gd name="T3" fmla="*/ 0 h 308"/>
                  <a:gd name="T4" fmla="*/ 2904 w 2904"/>
                  <a:gd name="T5" fmla="*/ 0 h 308"/>
                  <a:gd name="T6" fmla="*/ 2904 w 2904"/>
                  <a:gd name="T7" fmla="*/ 308 h 308"/>
                  <a:gd name="T8" fmla="*/ 0 w 2904"/>
                  <a:gd name="T9" fmla="*/ 308 h 308"/>
                  <a:gd name="T10" fmla="*/ 0 w 2904"/>
                  <a:gd name="T11" fmla="*/ 0 h 308"/>
                  <a:gd name="T12" fmla="*/ 0 w 2904"/>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904" h="308">
                    <a:moveTo>
                      <a:pt x="0" y="0"/>
                    </a:moveTo>
                    <a:lnTo>
                      <a:pt x="0" y="0"/>
                    </a:lnTo>
                    <a:cubicBezTo>
                      <a:pt x="0" y="0"/>
                      <a:pt x="2904" y="0"/>
                      <a:pt x="2904" y="0"/>
                    </a:cubicBezTo>
                    <a:cubicBezTo>
                      <a:pt x="2904" y="0"/>
                      <a:pt x="2904" y="308"/>
                      <a:pt x="2904" y="308"/>
                    </a:cubicBezTo>
                    <a:cubicBezTo>
                      <a:pt x="2904" y="308"/>
                      <a:pt x="0" y="308"/>
                      <a:pt x="0" y="308"/>
                    </a:cubicBezTo>
                    <a:cubicBezTo>
                      <a:pt x="0" y="308"/>
                      <a:pt x="0" y="0"/>
                      <a:pt x="0" y="0"/>
                    </a:cubicBezTo>
                    <a:lnTo>
                      <a:pt x="0" y="0"/>
                    </a:lnTo>
                    <a:close/>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411"/>
              <p:cNvSpPr>
                <a:spLocks/>
              </p:cNvSpPr>
              <p:nvPr/>
            </p:nvSpPr>
            <p:spPr bwMode="auto">
              <a:xfrm>
                <a:off x="2360" y="1499"/>
                <a:ext cx="1564" cy="166"/>
              </a:xfrm>
              <a:custGeom>
                <a:avLst/>
                <a:gdLst>
                  <a:gd name="T0" fmla="*/ 0 w 2904"/>
                  <a:gd name="T1" fmla="*/ 0 h 308"/>
                  <a:gd name="T2" fmla="*/ 0 w 2904"/>
                  <a:gd name="T3" fmla="*/ 0 h 308"/>
                  <a:gd name="T4" fmla="*/ 2904 w 2904"/>
                  <a:gd name="T5" fmla="*/ 0 h 308"/>
                  <a:gd name="T6" fmla="*/ 2904 w 2904"/>
                  <a:gd name="T7" fmla="*/ 308 h 308"/>
                  <a:gd name="T8" fmla="*/ 0 w 2904"/>
                  <a:gd name="T9" fmla="*/ 308 h 308"/>
                  <a:gd name="T10" fmla="*/ 0 w 2904"/>
                  <a:gd name="T11" fmla="*/ 0 h 308"/>
                  <a:gd name="T12" fmla="*/ 0 w 2904"/>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904" h="308">
                    <a:moveTo>
                      <a:pt x="0" y="0"/>
                    </a:moveTo>
                    <a:lnTo>
                      <a:pt x="0" y="0"/>
                    </a:lnTo>
                    <a:cubicBezTo>
                      <a:pt x="0" y="0"/>
                      <a:pt x="2904" y="0"/>
                      <a:pt x="2904" y="0"/>
                    </a:cubicBezTo>
                    <a:cubicBezTo>
                      <a:pt x="2904" y="0"/>
                      <a:pt x="2904" y="308"/>
                      <a:pt x="2904" y="308"/>
                    </a:cubicBezTo>
                    <a:cubicBezTo>
                      <a:pt x="2904"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 name="Freeform 412"/>
              <p:cNvSpPr>
                <a:spLocks/>
              </p:cNvSpPr>
              <p:nvPr/>
            </p:nvSpPr>
            <p:spPr bwMode="auto">
              <a:xfrm>
                <a:off x="2360" y="1666"/>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413"/>
              <p:cNvSpPr>
                <a:spLocks/>
              </p:cNvSpPr>
              <p:nvPr/>
            </p:nvSpPr>
            <p:spPr bwMode="auto">
              <a:xfrm>
                <a:off x="2360" y="1666"/>
                <a:ext cx="1564" cy="0"/>
              </a:xfrm>
              <a:custGeom>
                <a:avLst/>
                <a:gdLst>
                  <a:gd name="T0" fmla="*/ 0 w 2904"/>
                  <a:gd name="T1" fmla="*/ 0 w 2904"/>
                  <a:gd name="T2" fmla="*/ 2904 w 2904"/>
                </a:gdLst>
                <a:ahLst/>
                <a:cxnLst>
                  <a:cxn ang="0">
                    <a:pos x="T0" y="0"/>
                  </a:cxn>
                  <a:cxn ang="0">
                    <a:pos x="T1" y="0"/>
                  </a:cxn>
                  <a:cxn ang="0">
                    <a:pos x="T2" y="0"/>
                  </a:cxn>
                </a:cxnLst>
                <a:rect l="0" t="0" r="r" b="b"/>
                <a:pathLst>
                  <a:path w="2904">
                    <a:moveTo>
                      <a:pt x="0" y="0"/>
                    </a:moveTo>
                    <a:lnTo>
                      <a:pt x="0" y="0"/>
                    </a:lnTo>
                    <a:cubicBezTo>
                      <a:pt x="0" y="0"/>
                      <a:pt x="2904" y="0"/>
                      <a:pt x="2904"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 name="Freeform 414"/>
              <p:cNvSpPr>
                <a:spLocks/>
              </p:cNvSpPr>
              <p:nvPr/>
            </p:nvSpPr>
            <p:spPr bwMode="auto">
              <a:xfrm>
                <a:off x="376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415"/>
              <p:cNvSpPr>
                <a:spLocks/>
              </p:cNvSpPr>
              <p:nvPr/>
            </p:nvSpPr>
            <p:spPr bwMode="auto">
              <a:xfrm>
                <a:off x="376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Freeform 416"/>
              <p:cNvSpPr>
                <a:spLocks/>
              </p:cNvSpPr>
              <p:nvPr/>
            </p:nvSpPr>
            <p:spPr bwMode="auto">
              <a:xfrm>
                <a:off x="360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417"/>
              <p:cNvSpPr>
                <a:spLocks/>
              </p:cNvSpPr>
              <p:nvPr/>
            </p:nvSpPr>
            <p:spPr bwMode="auto">
              <a:xfrm>
                <a:off x="360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 name="Freeform 418"/>
              <p:cNvSpPr>
                <a:spLocks/>
              </p:cNvSpPr>
              <p:nvPr/>
            </p:nvSpPr>
            <p:spPr bwMode="auto">
              <a:xfrm>
                <a:off x="344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419"/>
              <p:cNvSpPr>
                <a:spLocks/>
              </p:cNvSpPr>
              <p:nvPr/>
            </p:nvSpPr>
            <p:spPr bwMode="auto">
              <a:xfrm>
                <a:off x="3443"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 name="Freeform 420"/>
              <p:cNvSpPr>
                <a:spLocks/>
              </p:cNvSpPr>
              <p:nvPr/>
            </p:nvSpPr>
            <p:spPr bwMode="auto">
              <a:xfrm>
                <a:off x="3052"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421"/>
              <p:cNvSpPr>
                <a:spLocks/>
              </p:cNvSpPr>
              <p:nvPr/>
            </p:nvSpPr>
            <p:spPr bwMode="auto">
              <a:xfrm>
                <a:off x="3052"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Freeform 422"/>
              <p:cNvSpPr>
                <a:spLocks/>
              </p:cNvSpPr>
              <p:nvPr/>
            </p:nvSpPr>
            <p:spPr bwMode="auto">
              <a:xfrm>
                <a:off x="2780"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423"/>
              <p:cNvSpPr>
                <a:spLocks/>
              </p:cNvSpPr>
              <p:nvPr/>
            </p:nvSpPr>
            <p:spPr bwMode="auto">
              <a:xfrm>
                <a:off x="2780"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Freeform 424"/>
              <p:cNvSpPr>
                <a:spLocks/>
              </p:cNvSpPr>
              <p:nvPr/>
            </p:nvSpPr>
            <p:spPr bwMode="auto">
              <a:xfrm>
                <a:off x="3927" y="1499"/>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425"/>
              <p:cNvSpPr>
                <a:spLocks/>
              </p:cNvSpPr>
              <p:nvPr/>
            </p:nvSpPr>
            <p:spPr bwMode="auto">
              <a:xfrm>
                <a:off x="3927" y="1499"/>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Freeform 426"/>
              <p:cNvSpPr>
                <a:spLocks/>
              </p:cNvSpPr>
              <p:nvPr/>
            </p:nvSpPr>
            <p:spPr bwMode="auto">
              <a:xfrm>
                <a:off x="3927" y="1666"/>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427"/>
              <p:cNvSpPr>
                <a:spLocks/>
              </p:cNvSpPr>
              <p:nvPr/>
            </p:nvSpPr>
            <p:spPr bwMode="auto">
              <a:xfrm>
                <a:off x="3927" y="1666"/>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 name="Freeform 428"/>
              <p:cNvSpPr>
                <a:spLocks/>
              </p:cNvSpPr>
              <p:nvPr/>
            </p:nvSpPr>
            <p:spPr bwMode="auto">
              <a:xfrm>
                <a:off x="472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6" name="Freeform 429"/>
              <p:cNvSpPr>
                <a:spLocks/>
              </p:cNvSpPr>
              <p:nvPr/>
            </p:nvSpPr>
            <p:spPr bwMode="auto">
              <a:xfrm>
                <a:off x="472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Freeform 430"/>
              <p:cNvSpPr>
                <a:spLocks/>
              </p:cNvSpPr>
              <p:nvPr/>
            </p:nvSpPr>
            <p:spPr bwMode="auto">
              <a:xfrm>
                <a:off x="456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431"/>
              <p:cNvSpPr>
                <a:spLocks/>
              </p:cNvSpPr>
              <p:nvPr/>
            </p:nvSpPr>
            <p:spPr bwMode="auto">
              <a:xfrm>
                <a:off x="456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Freeform 432"/>
              <p:cNvSpPr>
                <a:spLocks/>
              </p:cNvSpPr>
              <p:nvPr/>
            </p:nvSpPr>
            <p:spPr bwMode="auto">
              <a:xfrm>
                <a:off x="440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433"/>
              <p:cNvSpPr>
                <a:spLocks/>
              </p:cNvSpPr>
              <p:nvPr/>
            </p:nvSpPr>
            <p:spPr bwMode="auto">
              <a:xfrm>
                <a:off x="440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Freeform 434"/>
              <p:cNvSpPr>
                <a:spLocks/>
              </p:cNvSpPr>
              <p:nvPr/>
            </p:nvSpPr>
            <p:spPr bwMode="auto">
              <a:xfrm>
                <a:off x="424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435"/>
              <p:cNvSpPr>
                <a:spLocks/>
              </p:cNvSpPr>
              <p:nvPr/>
            </p:nvSpPr>
            <p:spPr bwMode="auto">
              <a:xfrm>
                <a:off x="424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 name="Freeform 436"/>
              <p:cNvSpPr>
                <a:spLocks/>
              </p:cNvSpPr>
              <p:nvPr/>
            </p:nvSpPr>
            <p:spPr bwMode="auto">
              <a:xfrm>
                <a:off x="408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437"/>
              <p:cNvSpPr>
                <a:spLocks/>
              </p:cNvSpPr>
              <p:nvPr/>
            </p:nvSpPr>
            <p:spPr bwMode="auto">
              <a:xfrm>
                <a:off x="408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 name="Freeform 438"/>
              <p:cNvSpPr>
                <a:spLocks/>
              </p:cNvSpPr>
              <p:nvPr/>
            </p:nvSpPr>
            <p:spPr bwMode="auto">
              <a:xfrm>
                <a:off x="4888" y="1499"/>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439"/>
              <p:cNvSpPr>
                <a:spLocks/>
              </p:cNvSpPr>
              <p:nvPr/>
            </p:nvSpPr>
            <p:spPr bwMode="auto">
              <a:xfrm>
                <a:off x="4888" y="1499"/>
                <a:ext cx="962"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 name="Freeform 440"/>
              <p:cNvSpPr>
                <a:spLocks/>
              </p:cNvSpPr>
              <p:nvPr/>
            </p:nvSpPr>
            <p:spPr bwMode="auto">
              <a:xfrm>
                <a:off x="4888" y="1666"/>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441"/>
              <p:cNvSpPr>
                <a:spLocks/>
              </p:cNvSpPr>
              <p:nvPr/>
            </p:nvSpPr>
            <p:spPr bwMode="auto">
              <a:xfrm>
                <a:off x="4888" y="1666"/>
                <a:ext cx="962"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 name="Freeform 442"/>
              <p:cNvSpPr>
                <a:spLocks/>
              </p:cNvSpPr>
              <p:nvPr/>
            </p:nvSpPr>
            <p:spPr bwMode="auto">
              <a:xfrm>
                <a:off x="5690"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443"/>
              <p:cNvSpPr>
                <a:spLocks/>
              </p:cNvSpPr>
              <p:nvPr/>
            </p:nvSpPr>
            <p:spPr bwMode="auto">
              <a:xfrm>
                <a:off x="5690"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Freeform 444"/>
              <p:cNvSpPr>
                <a:spLocks/>
              </p:cNvSpPr>
              <p:nvPr/>
            </p:nvSpPr>
            <p:spPr bwMode="auto">
              <a:xfrm>
                <a:off x="552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445"/>
              <p:cNvSpPr>
                <a:spLocks/>
              </p:cNvSpPr>
              <p:nvPr/>
            </p:nvSpPr>
            <p:spPr bwMode="auto">
              <a:xfrm>
                <a:off x="552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Freeform 446"/>
              <p:cNvSpPr>
                <a:spLocks/>
              </p:cNvSpPr>
              <p:nvPr/>
            </p:nvSpPr>
            <p:spPr bwMode="auto">
              <a:xfrm>
                <a:off x="536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447"/>
              <p:cNvSpPr>
                <a:spLocks/>
              </p:cNvSpPr>
              <p:nvPr/>
            </p:nvSpPr>
            <p:spPr bwMode="auto">
              <a:xfrm>
                <a:off x="536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Freeform 448"/>
              <p:cNvSpPr>
                <a:spLocks/>
              </p:cNvSpPr>
              <p:nvPr/>
            </p:nvSpPr>
            <p:spPr bwMode="auto">
              <a:xfrm>
                <a:off x="520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449"/>
              <p:cNvSpPr>
                <a:spLocks/>
              </p:cNvSpPr>
              <p:nvPr/>
            </p:nvSpPr>
            <p:spPr bwMode="auto">
              <a:xfrm>
                <a:off x="5209"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Freeform 450"/>
              <p:cNvSpPr>
                <a:spLocks/>
              </p:cNvSpPr>
              <p:nvPr/>
            </p:nvSpPr>
            <p:spPr bwMode="auto">
              <a:xfrm>
                <a:off x="504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451"/>
              <p:cNvSpPr>
                <a:spLocks/>
              </p:cNvSpPr>
              <p:nvPr/>
            </p:nvSpPr>
            <p:spPr bwMode="auto">
              <a:xfrm>
                <a:off x="504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Freeform 452"/>
              <p:cNvSpPr>
                <a:spLocks/>
              </p:cNvSpPr>
              <p:nvPr/>
            </p:nvSpPr>
            <p:spPr bwMode="auto">
              <a:xfrm>
                <a:off x="5853" y="1499"/>
                <a:ext cx="963"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453"/>
              <p:cNvSpPr>
                <a:spLocks/>
              </p:cNvSpPr>
              <p:nvPr/>
            </p:nvSpPr>
            <p:spPr bwMode="auto">
              <a:xfrm>
                <a:off x="5853" y="1499"/>
                <a:ext cx="963" cy="166"/>
              </a:xfrm>
              <a:custGeom>
                <a:avLst/>
                <a:gdLst>
                  <a:gd name="T0" fmla="*/ 0 w 1787"/>
                  <a:gd name="T1" fmla="*/ 0 h 308"/>
                  <a:gd name="T2" fmla="*/ 0 w 1787"/>
                  <a:gd name="T3" fmla="*/ 0 h 308"/>
                  <a:gd name="T4" fmla="*/ 1787 w 1787"/>
                  <a:gd name="T5" fmla="*/ 0 h 308"/>
                  <a:gd name="T6" fmla="*/ 1787 w 1787"/>
                  <a:gd name="T7" fmla="*/ 308 h 308"/>
                  <a:gd name="T8" fmla="*/ 0 w 1787"/>
                  <a:gd name="T9" fmla="*/ 308 h 308"/>
                  <a:gd name="T10" fmla="*/ 0 w 1787"/>
                  <a:gd name="T11" fmla="*/ 0 h 308"/>
                  <a:gd name="T12" fmla="*/ 0 w 1787"/>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1787" h="308">
                    <a:moveTo>
                      <a:pt x="0" y="0"/>
                    </a:moveTo>
                    <a:lnTo>
                      <a:pt x="0" y="0"/>
                    </a:lnTo>
                    <a:cubicBezTo>
                      <a:pt x="0" y="0"/>
                      <a:pt x="1787" y="0"/>
                      <a:pt x="1787" y="0"/>
                    </a:cubicBezTo>
                    <a:cubicBezTo>
                      <a:pt x="1787" y="0"/>
                      <a:pt x="1787" y="308"/>
                      <a:pt x="1787" y="308"/>
                    </a:cubicBezTo>
                    <a:cubicBezTo>
                      <a:pt x="1787"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 name="Freeform 454"/>
              <p:cNvSpPr>
                <a:spLocks/>
              </p:cNvSpPr>
              <p:nvPr/>
            </p:nvSpPr>
            <p:spPr bwMode="auto">
              <a:xfrm>
                <a:off x="5853" y="1666"/>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Freeform 455"/>
              <p:cNvSpPr>
                <a:spLocks/>
              </p:cNvSpPr>
              <p:nvPr/>
            </p:nvSpPr>
            <p:spPr bwMode="auto">
              <a:xfrm>
                <a:off x="5853" y="1666"/>
                <a:ext cx="963" cy="0"/>
              </a:xfrm>
              <a:custGeom>
                <a:avLst/>
                <a:gdLst>
                  <a:gd name="T0" fmla="*/ 0 w 1787"/>
                  <a:gd name="T1" fmla="*/ 0 w 1787"/>
                  <a:gd name="T2" fmla="*/ 1787 w 1787"/>
                </a:gdLst>
                <a:ahLst/>
                <a:cxnLst>
                  <a:cxn ang="0">
                    <a:pos x="T0" y="0"/>
                  </a:cxn>
                  <a:cxn ang="0">
                    <a:pos x="T1" y="0"/>
                  </a:cxn>
                  <a:cxn ang="0">
                    <a:pos x="T2" y="0"/>
                  </a:cxn>
                </a:cxnLst>
                <a:rect l="0" t="0" r="r" b="b"/>
                <a:pathLst>
                  <a:path w="1787">
                    <a:moveTo>
                      <a:pt x="0" y="0"/>
                    </a:moveTo>
                    <a:lnTo>
                      <a:pt x="0" y="0"/>
                    </a:lnTo>
                    <a:cubicBezTo>
                      <a:pt x="0" y="0"/>
                      <a:pt x="1787" y="0"/>
                      <a:pt x="1787"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 name="Freeform 456"/>
              <p:cNvSpPr>
                <a:spLocks/>
              </p:cNvSpPr>
              <p:nvPr/>
            </p:nvSpPr>
            <p:spPr bwMode="auto">
              <a:xfrm>
                <a:off x="6655"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457"/>
              <p:cNvSpPr>
                <a:spLocks/>
              </p:cNvSpPr>
              <p:nvPr/>
            </p:nvSpPr>
            <p:spPr bwMode="auto">
              <a:xfrm>
                <a:off x="6655"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Freeform 458"/>
              <p:cNvSpPr>
                <a:spLocks/>
              </p:cNvSpPr>
              <p:nvPr/>
            </p:nvSpPr>
            <p:spPr bwMode="auto">
              <a:xfrm>
                <a:off x="6495"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459"/>
              <p:cNvSpPr>
                <a:spLocks/>
              </p:cNvSpPr>
              <p:nvPr/>
            </p:nvSpPr>
            <p:spPr bwMode="auto">
              <a:xfrm>
                <a:off x="6495"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 name="Freeform 460"/>
              <p:cNvSpPr>
                <a:spLocks/>
              </p:cNvSpPr>
              <p:nvPr/>
            </p:nvSpPr>
            <p:spPr bwMode="auto">
              <a:xfrm>
                <a:off x="633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461"/>
              <p:cNvSpPr>
                <a:spLocks/>
              </p:cNvSpPr>
              <p:nvPr/>
            </p:nvSpPr>
            <p:spPr bwMode="auto">
              <a:xfrm>
                <a:off x="633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 name="Freeform 462"/>
              <p:cNvSpPr>
                <a:spLocks/>
              </p:cNvSpPr>
              <p:nvPr/>
            </p:nvSpPr>
            <p:spPr bwMode="auto">
              <a:xfrm>
                <a:off x="617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463"/>
              <p:cNvSpPr>
                <a:spLocks/>
              </p:cNvSpPr>
              <p:nvPr/>
            </p:nvSpPr>
            <p:spPr bwMode="auto">
              <a:xfrm>
                <a:off x="617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 name="Freeform 464"/>
              <p:cNvSpPr>
                <a:spLocks/>
              </p:cNvSpPr>
              <p:nvPr/>
            </p:nvSpPr>
            <p:spPr bwMode="auto">
              <a:xfrm>
                <a:off x="601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465"/>
              <p:cNvSpPr>
                <a:spLocks/>
              </p:cNvSpPr>
              <p:nvPr/>
            </p:nvSpPr>
            <p:spPr bwMode="auto">
              <a:xfrm>
                <a:off x="6014"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Freeform 466"/>
              <p:cNvSpPr>
                <a:spLocks/>
              </p:cNvSpPr>
              <p:nvPr/>
            </p:nvSpPr>
            <p:spPr bwMode="auto">
              <a:xfrm>
                <a:off x="6817" y="1499"/>
                <a:ext cx="478" cy="166"/>
              </a:xfrm>
              <a:custGeom>
                <a:avLst/>
                <a:gdLst>
                  <a:gd name="T0" fmla="*/ 0 w 889"/>
                  <a:gd name="T1" fmla="*/ 0 h 308"/>
                  <a:gd name="T2" fmla="*/ 0 w 889"/>
                  <a:gd name="T3" fmla="*/ 0 h 308"/>
                  <a:gd name="T4" fmla="*/ 889 w 889"/>
                  <a:gd name="T5" fmla="*/ 0 h 308"/>
                  <a:gd name="T6" fmla="*/ 889 w 889"/>
                  <a:gd name="T7" fmla="*/ 308 h 308"/>
                  <a:gd name="T8" fmla="*/ 0 w 889"/>
                  <a:gd name="T9" fmla="*/ 308 h 308"/>
                  <a:gd name="T10" fmla="*/ 0 w 889"/>
                  <a:gd name="T11" fmla="*/ 0 h 308"/>
                  <a:gd name="T12" fmla="*/ 0 w 88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889" h="308">
                    <a:moveTo>
                      <a:pt x="0" y="0"/>
                    </a:moveTo>
                    <a:lnTo>
                      <a:pt x="0" y="0"/>
                    </a:lnTo>
                    <a:cubicBezTo>
                      <a:pt x="0" y="0"/>
                      <a:pt x="889" y="0"/>
                      <a:pt x="889" y="0"/>
                    </a:cubicBezTo>
                    <a:cubicBezTo>
                      <a:pt x="889" y="0"/>
                      <a:pt x="889" y="308"/>
                      <a:pt x="889" y="308"/>
                    </a:cubicBezTo>
                    <a:cubicBezTo>
                      <a:pt x="889" y="308"/>
                      <a:pt x="0" y="308"/>
                      <a:pt x="0" y="308"/>
                    </a:cubicBezTo>
                    <a:cubicBezTo>
                      <a:pt x="0" y="308"/>
                      <a:pt x="0" y="0"/>
                      <a:pt x="0" y="0"/>
                    </a:cubicBezTo>
                    <a:lnTo>
                      <a:pt x="0" y="0"/>
                    </a:lnTo>
                    <a:close/>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467"/>
              <p:cNvSpPr>
                <a:spLocks/>
              </p:cNvSpPr>
              <p:nvPr/>
            </p:nvSpPr>
            <p:spPr bwMode="auto">
              <a:xfrm>
                <a:off x="6817" y="1499"/>
                <a:ext cx="478" cy="166"/>
              </a:xfrm>
              <a:custGeom>
                <a:avLst/>
                <a:gdLst>
                  <a:gd name="T0" fmla="*/ 0 w 889"/>
                  <a:gd name="T1" fmla="*/ 0 h 308"/>
                  <a:gd name="T2" fmla="*/ 0 w 889"/>
                  <a:gd name="T3" fmla="*/ 0 h 308"/>
                  <a:gd name="T4" fmla="*/ 889 w 889"/>
                  <a:gd name="T5" fmla="*/ 0 h 308"/>
                  <a:gd name="T6" fmla="*/ 889 w 889"/>
                  <a:gd name="T7" fmla="*/ 308 h 308"/>
                  <a:gd name="T8" fmla="*/ 0 w 889"/>
                  <a:gd name="T9" fmla="*/ 308 h 308"/>
                  <a:gd name="T10" fmla="*/ 0 w 889"/>
                  <a:gd name="T11" fmla="*/ 0 h 308"/>
                  <a:gd name="T12" fmla="*/ 0 w 88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889" h="308">
                    <a:moveTo>
                      <a:pt x="0" y="0"/>
                    </a:moveTo>
                    <a:lnTo>
                      <a:pt x="0" y="0"/>
                    </a:lnTo>
                    <a:cubicBezTo>
                      <a:pt x="0" y="0"/>
                      <a:pt x="889" y="0"/>
                      <a:pt x="889" y="0"/>
                    </a:cubicBezTo>
                    <a:cubicBezTo>
                      <a:pt x="889" y="0"/>
                      <a:pt x="889" y="308"/>
                      <a:pt x="889" y="308"/>
                    </a:cubicBezTo>
                    <a:cubicBezTo>
                      <a:pt x="889" y="308"/>
                      <a:pt x="0" y="308"/>
                      <a:pt x="0" y="308"/>
                    </a:cubicBezTo>
                    <a:cubicBezTo>
                      <a:pt x="0" y="308"/>
                      <a:pt x="0" y="0"/>
                      <a:pt x="0" y="0"/>
                    </a:cubicBezTo>
                    <a:lnTo>
                      <a:pt x="0"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 name="Freeform 468"/>
              <p:cNvSpPr>
                <a:spLocks/>
              </p:cNvSpPr>
              <p:nvPr/>
            </p:nvSpPr>
            <p:spPr bwMode="auto">
              <a:xfrm>
                <a:off x="6817" y="1666"/>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469"/>
              <p:cNvSpPr>
                <a:spLocks/>
              </p:cNvSpPr>
              <p:nvPr/>
            </p:nvSpPr>
            <p:spPr bwMode="auto">
              <a:xfrm>
                <a:off x="6817" y="1666"/>
                <a:ext cx="479" cy="0"/>
              </a:xfrm>
              <a:custGeom>
                <a:avLst/>
                <a:gdLst>
                  <a:gd name="T0" fmla="*/ 0 w 890"/>
                  <a:gd name="T1" fmla="*/ 0 w 890"/>
                  <a:gd name="T2" fmla="*/ 890 w 890"/>
                </a:gdLst>
                <a:ahLst/>
                <a:cxnLst>
                  <a:cxn ang="0">
                    <a:pos x="T0" y="0"/>
                  </a:cxn>
                  <a:cxn ang="0">
                    <a:pos x="T1" y="0"/>
                  </a:cxn>
                  <a:cxn ang="0">
                    <a:pos x="T2" y="0"/>
                  </a:cxn>
                </a:cxnLst>
                <a:rect l="0" t="0" r="r" b="b"/>
                <a:pathLst>
                  <a:path w="890">
                    <a:moveTo>
                      <a:pt x="0" y="0"/>
                    </a:moveTo>
                    <a:lnTo>
                      <a:pt x="0" y="0"/>
                    </a:lnTo>
                    <a:cubicBezTo>
                      <a:pt x="0" y="0"/>
                      <a:pt x="890" y="0"/>
                      <a:pt x="890" y="0"/>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 name="Freeform 470"/>
              <p:cNvSpPr>
                <a:spLocks/>
              </p:cNvSpPr>
              <p:nvPr/>
            </p:nvSpPr>
            <p:spPr bwMode="auto">
              <a:xfrm>
                <a:off x="729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471"/>
              <p:cNvSpPr>
                <a:spLocks/>
              </p:cNvSpPr>
              <p:nvPr/>
            </p:nvSpPr>
            <p:spPr bwMode="auto">
              <a:xfrm>
                <a:off x="7298"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Freeform 472"/>
              <p:cNvSpPr>
                <a:spLocks/>
              </p:cNvSpPr>
              <p:nvPr/>
            </p:nvSpPr>
            <p:spPr bwMode="auto">
              <a:xfrm>
                <a:off x="713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473"/>
              <p:cNvSpPr>
                <a:spLocks/>
              </p:cNvSpPr>
              <p:nvPr/>
            </p:nvSpPr>
            <p:spPr bwMode="auto">
              <a:xfrm>
                <a:off x="713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 name="Freeform 474"/>
              <p:cNvSpPr>
                <a:spLocks/>
              </p:cNvSpPr>
              <p:nvPr/>
            </p:nvSpPr>
            <p:spPr bwMode="auto">
              <a:xfrm>
                <a:off x="697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solidFill>
                <a:srgbClr val="DEDE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475"/>
              <p:cNvSpPr>
                <a:spLocks/>
              </p:cNvSpPr>
              <p:nvPr/>
            </p:nvSpPr>
            <p:spPr bwMode="auto">
              <a:xfrm>
                <a:off x="6977" y="1499"/>
                <a:ext cx="0" cy="165"/>
              </a:xfrm>
              <a:custGeom>
                <a:avLst/>
                <a:gdLst>
                  <a:gd name="T0" fmla="*/ 0 h 305"/>
                  <a:gd name="T1" fmla="*/ 0 h 305"/>
                  <a:gd name="T2" fmla="*/ 305 h 305"/>
                </a:gdLst>
                <a:ahLst/>
                <a:cxnLst>
                  <a:cxn ang="0">
                    <a:pos x="0" y="T0"/>
                  </a:cxn>
                  <a:cxn ang="0">
                    <a:pos x="0" y="T1"/>
                  </a:cxn>
                  <a:cxn ang="0">
                    <a:pos x="0" y="T2"/>
                  </a:cxn>
                </a:cxnLst>
                <a:rect l="0" t="0" r="r" b="b"/>
                <a:pathLst>
                  <a:path h="305">
                    <a:moveTo>
                      <a:pt x="0" y="0"/>
                    </a:moveTo>
                    <a:lnTo>
                      <a:pt x="0" y="0"/>
                    </a:lnTo>
                    <a:cubicBezTo>
                      <a:pt x="0" y="0"/>
                      <a:pt x="0" y="305"/>
                      <a:pt x="0" y="305"/>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Freeform 476"/>
              <p:cNvSpPr>
                <a:spLocks/>
              </p:cNvSpPr>
              <p:nvPr/>
            </p:nvSpPr>
            <p:spPr bwMode="auto">
              <a:xfrm>
                <a:off x="2365" y="1176"/>
                <a:ext cx="411" cy="307"/>
              </a:xfrm>
              <a:custGeom>
                <a:avLst/>
                <a:gdLst>
                  <a:gd name="T0" fmla="*/ 764 w 764"/>
                  <a:gd name="T1" fmla="*/ 570 h 570"/>
                  <a:gd name="T2" fmla="*/ 764 w 764"/>
                  <a:gd name="T3" fmla="*/ 570 h 570"/>
                  <a:gd name="T4" fmla="*/ 0 w 764"/>
                  <a:gd name="T5" fmla="*/ 570 h 570"/>
                  <a:gd name="T6" fmla="*/ 0 w 764"/>
                  <a:gd name="T7" fmla="*/ 0 h 570"/>
                  <a:gd name="T8" fmla="*/ 764 w 764"/>
                  <a:gd name="T9" fmla="*/ 0 h 570"/>
                  <a:gd name="T10" fmla="*/ 764 w 764"/>
                  <a:gd name="T11" fmla="*/ 570 h 570"/>
                  <a:gd name="T12" fmla="*/ 764 w 764"/>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764" h="570">
                    <a:moveTo>
                      <a:pt x="764" y="570"/>
                    </a:moveTo>
                    <a:lnTo>
                      <a:pt x="764" y="570"/>
                    </a:lnTo>
                    <a:cubicBezTo>
                      <a:pt x="764" y="570"/>
                      <a:pt x="0" y="570"/>
                      <a:pt x="0" y="570"/>
                    </a:cubicBezTo>
                    <a:cubicBezTo>
                      <a:pt x="0" y="570"/>
                      <a:pt x="0" y="0"/>
                      <a:pt x="0" y="0"/>
                    </a:cubicBezTo>
                    <a:cubicBezTo>
                      <a:pt x="0" y="0"/>
                      <a:pt x="764" y="0"/>
                      <a:pt x="764" y="0"/>
                    </a:cubicBezTo>
                    <a:cubicBezTo>
                      <a:pt x="764" y="0"/>
                      <a:pt x="764" y="570"/>
                      <a:pt x="764" y="570"/>
                    </a:cubicBezTo>
                    <a:lnTo>
                      <a:pt x="764" y="570"/>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Freeform 477"/>
              <p:cNvSpPr>
                <a:spLocks/>
              </p:cNvSpPr>
              <p:nvPr/>
            </p:nvSpPr>
            <p:spPr bwMode="auto">
              <a:xfrm>
                <a:off x="3056" y="1176"/>
                <a:ext cx="381" cy="307"/>
              </a:xfrm>
              <a:custGeom>
                <a:avLst/>
                <a:gdLst>
                  <a:gd name="T0" fmla="*/ 707 w 707"/>
                  <a:gd name="T1" fmla="*/ 569 h 569"/>
                  <a:gd name="T2" fmla="*/ 707 w 707"/>
                  <a:gd name="T3" fmla="*/ 569 h 569"/>
                  <a:gd name="T4" fmla="*/ 0 w 707"/>
                  <a:gd name="T5" fmla="*/ 569 h 569"/>
                  <a:gd name="T6" fmla="*/ 0 w 707"/>
                  <a:gd name="T7" fmla="*/ 0 h 569"/>
                  <a:gd name="T8" fmla="*/ 707 w 707"/>
                  <a:gd name="T9" fmla="*/ 0 h 569"/>
                  <a:gd name="T10" fmla="*/ 707 w 707"/>
                  <a:gd name="T11" fmla="*/ 569 h 569"/>
                  <a:gd name="T12" fmla="*/ 707 w 707"/>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707" h="569">
                    <a:moveTo>
                      <a:pt x="707" y="569"/>
                    </a:moveTo>
                    <a:lnTo>
                      <a:pt x="707" y="569"/>
                    </a:lnTo>
                    <a:cubicBezTo>
                      <a:pt x="707" y="569"/>
                      <a:pt x="0" y="569"/>
                      <a:pt x="0" y="569"/>
                    </a:cubicBezTo>
                    <a:cubicBezTo>
                      <a:pt x="0" y="569"/>
                      <a:pt x="0" y="0"/>
                      <a:pt x="0" y="0"/>
                    </a:cubicBezTo>
                    <a:cubicBezTo>
                      <a:pt x="0" y="0"/>
                      <a:pt x="707" y="0"/>
                      <a:pt x="707" y="0"/>
                    </a:cubicBezTo>
                    <a:cubicBezTo>
                      <a:pt x="707" y="0"/>
                      <a:pt x="707" y="569"/>
                      <a:pt x="707" y="569"/>
                    </a:cubicBezTo>
                    <a:lnTo>
                      <a:pt x="707"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478"/>
              <p:cNvSpPr>
                <a:spLocks/>
              </p:cNvSpPr>
              <p:nvPr/>
            </p:nvSpPr>
            <p:spPr bwMode="auto">
              <a:xfrm>
                <a:off x="2785" y="1176"/>
                <a:ext cx="262" cy="307"/>
              </a:xfrm>
              <a:custGeom>
                <a:avLst/>
                <a:gdLst>
                  <a:gd name="T0" fmla="*/ 487 w 487"/>
                  <a:gd name="T1" fmla="*/ 570 h 570"/>
                  <a:gd name="T2" fmla="*/ 487 w 487"/>
                  <a:gd name="T3" fmla="*/ 570 h 570"/>
                  <a:gd name="T4" fmla="*/ 0 w 487"/>
                  <a:gd name="T5" fmla="*/ 570 h 570"/>
                  <a:gd name="T6" fmla="*/ 0 w 487"/>
                  <a:gd name="T7" fmla="*/ 0 h 570"/>
                  <a:gd name="T8" fmla="*/ 487 w 487"/>
                  <a:gd name="T9" fmla="*/ 0 h 570"/>
                  <a:gd name="T10" fmla="*/ 487 w 487"/>
                  <a:gd name="T11" fmla="*/ 570 h 570"/>
                  <a:gd name="T12" fmla="*/ 487 w 487"/>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487" h="570">
                    <a:moveTo>
                      <a:pt x="487" y="570"/>
                    </a:moveTo>
                    <a:lnTo>
                      <a:pt x="487" y="570"/>
                    </a:lnTo>
                    <a:cubicBezTo>
                      <a:pt x="487" y="570"/>
                      <a:pt x="0" y="570"/>
                      <a:pt x="0" y="570"/>
                    </a:cubicBezTo>
                    <a:cubicBezTo>
                      <a:pt x="0" y="570"/>
                      <a:pt x="0" y="0"/>
                      <a:pt x="0" y="0"/>
                    </a:cubicBezTo>
                    <a:cubicBezTo>
                      <a:pt x="0" y="0"/>
                      <a:pt x="487" y="0"/>
                      <a:pt x="487" y="0"/>
                    </a:cubicBezTo>
                    <a:cubicBezTo>
                      <a:pt x="487" y="0"/>
                      <a:pt x="487" y="570"/>
                      <a:pt x="487" y="570"/>
                    </a:cubicBezTo>
                    <a:lnTo>
                      <a:pt x="487" y="570"/>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479"/>
              <p:cNvSpPr>
                <a:spLocks/>
              </p:cNvSpPr>
              <p:nvPr/>
            </p:nvSpPr>
            <p:spPr bwMode="auto">
              <a:xfrm>
                <a:off x="3446"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480"/>
              <p:cNvSpPr>
                <a:spLocks/>
              </p:cNvSpPr>
              <p:nvPr/>
            </p:nvSpPr>
            <p:spPr bwMode="auto">
              <a:xfrm>
                <a:off x="3607"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481"/>
              <p:cNvSpPr>
                <a:spLocks/>
              </p:cNvSpPr>
              <p:nvPr/>
            </p:nvSpPr>
            <p:spPr bwMode="auto">
              <a:xfrm>
                <a:off x="3767" y="1173"/>
                <a:ext cx="153"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482"/>
              <p:cNvSpPr>
                <a:spLocks/>
              </p:cNvSpPr>
              <p:nvPr/>
            </p:nvSpPr>
            <p:spPr bwMode="auto">
              <a:xfrm>
                <a:off x="3928"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483"/>
              <p:cNvSpPr>
                <a:spLocks/>
              </p:cNvSpPr>
              <p:nvPr/>
            </p:nvSpPr>
            <p:spPr bwMode="auto">
              <a:xfrm>
                <a:off x="4089"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484"/>
              <p:cNvSpPr>
                <a:spLocks/>
              </p:cNvSpPr>
              <p:nvPr/>
            </p:nvSpPr>
            <p:spPr bwMode="auto">
              <a:xfrm>
                <a:off x="4249"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485"/>
              <p:cNvSpPr>
                <a:spLocks/>
              </p:cNvSpPr>
              <p:nvPr/>
            </p:nvSpPr>
            <p:spPr bwMode="auto">
              <a:xfrm>
                <a:off x="4410" y="1173"/>
                <a:ext cx="153"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486"/>
              <p:cNvSpPr>
                <a:spLocks/>
              </p:cNvSpPr>
              <p:nvPr/>
            </p:nvSpPr>
            <p:spPr bwMode="auto">
              <a:xfrm>
                <a:off x="4571"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487"/>
              <p:cNvSpPr>
                <a:spLocks/>
              </p:cNvSpPr>
              <p:nvPr/>
            </p:nvSpPr>
            <p:spPr bwMode="auto">
              <a:xfrm>
                <a:off x="4731"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488"/>
              <p:cNvSpPr>
                <a:spLocks/>
              </p:cNvSpPr>
              <p:nvPr/>
            </p:nvSpPr>
            <p:spPr bwMode="auto">
              <a:xfrm>
                <a:off x="4892" y="1173"/>
                <a:ext cx="153"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489"/>
              <p:cNvSpPr>
                <a:spLocks/>
              </p:cNvSpPr>
              <p:nvPr/>
            </p:nvSpPr>
            <p:spPr bwMode="auto">
              <a:xfrm>
                <a:off x="5053"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490"/>
              <p:cNvSpPr>
                <a:spLocks/>
              </p:cNvSpPr>
              <p:nvPr/>
            </p:nvSpPr>
            <p:spPr bwMode="auto">
              <a:xfrm>
                <a:off x="5214"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491"/>
              <p:cNvSpPr>
                <a:spLocks/>
              </p:cNvSpPr>
              <p:nvPr/>
            </p:nvSpPr>
            <p:spPr bwMode="auto">
              <a:xfrm>
                <a:off x="5374" y="1173"/>
                <a:ext cx="153"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492"/>
              <p:cNvSpPr>
                <a:spLocks/>
              </p:cNvSpPr>
              <p:nvPr/>
            </p:nvSpPr>
            <p:spPr bwMode="auto">
              <a:xfrm>
                <a:off x="5535"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493"/>
              <p:cNvSpPr>
                <a:spLocks/>
              </p:cNvSpPr>
              <p:nvPr/>
            </p:nvSpPr>
            <p:spPr bwMode="auto">
              <a:xfrm>
                <a:off x="5696"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494"/>
              <p:cNvSpPr>
                <a:spLocks/>
              </p:cNvSpPr>
              <p:nvPr/>
            </p:nvSpPr>
            <p:spPr bwMode="auto">
              <a:xfrm>
                <a:off x="5856"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495"/>
              <p:cNvSpPr>
                <a:spLocks/>
              </p:cNvSpPr>
              <p:nvPr/>
            </p:nvSpPr>
            <p:spPr bwMode="auto">
              <a:xfrm>
                <a:off x="6017"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496"/>
              <p:cNvSpPr>
                <a:spLocks/>
              </p:cNvSpPr>
              <p:nvPr/>
            </p:nvSpPr>
            <p:spPr bwMode="auto">
              <a:xfrm>
                <a:off x="6178"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497"/>
              <p:cNvSpPr>
                <a:spLocks/>
              </p:cNvSpPr>
              <p:nvPr/>
            </p:nvSpPr>
            <p:spPr bwMode="auto">
              <a:xfrm>
                <a:off x="6338"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498"/>
              <p:cNvSpPr>
                <a:spLocks/>
              </p:cNvSpPr>
              <p:nvPr/>
            </p:nvSpPr>
            <p:spPr bwMode="auto">
              <a:xfrm>
                <a:off x="6499"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499"/>
              <p:cNvSpPr>
                <a:spLocks/>
              </p:cNvSpPr>
              <p:nvPr/>
            </p:nvSpPr>
            <p:spPr bwMode="auto">
              <a:xfrm>
                <a:off x="6659"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500"/>
              <p:cNvSpPr>
                <a:spLocks/>
              </p:cNvSpPr>
              <p:nvPr/>
            </p:nvSpPr>
            <p:spPr bwMode="auto">
              <a:xfrm>
                <a:off x="6820" y="1173"/>
                <a:ext cx="153"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501"/>
              <p:cNvSpPr>
                <a:spLocks/>
              </p:cNvSpPr>
              <p:nvPr/>
            </p:nvSpPr>
            <p:spPr bwMode="auto">
              <a:xfrm>
                <a:off x="6981" y="1173"/>
                <a:ext cx="152" cy="307"/>
              </a:xfrm>
              <a:custGeom>
                <a:avLst/>
                <a:gdLst>
                  <a:gd name="T0" fmla="*/ 283 w 283"/>
                  <a:gd name="T1" fmla="*/ 569 h 569"/>
                  <a:gd name="T2" fmla="*/ 283 w 283"/>
                  <a:gd name="T3" fmla="*/ 569 h 569"/>
                  <a:gd name="T4" fmla="*/ 0 w 283"/>
                  <a:gd name="T5" fmla="*/ 569 h 569"/>
                  <a:gd name="T6" fmla="*/ 0 w 283"/>
                  <a:gd name="T7" fmla="*/ 0 h 569"/>
                  <a:gd name="T8" fmla="*/ 283 w 283"/>
                  <a:gd name="T9" fmla="*/ 0 h 569"/>
                  <a:gd name="T10" fmla="*/ 283 w 283"/>
                  <a:gd name="T11" fmla="*/ 569 h 569"/>
                  <a:gd name="T12" fmla="*/ 283 w 283"/>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3" h="569">
                    <a:moveTo>
                      <a:pt x="283" y="569"/>
                    </a:moveTo>
                    <a:lnTo>
                      <a:pt x="283" y="569"/>
                    </a:lnTo>
                    <a:cubicBezTo>
                      <a:pt x="283" y="569"/>
                      <a:pt x="0" y="569"/>
                      <a:pt x="0" y="569"/>
                    </a:cubicBezTo>
                    <a:cubicBezTo>
                      <a:pt x="0" y="569"/>
                      <a:pt x="0" y="0"/>
                      <a:pt x="0" y="0"/>
                    </a:cubicBezTo>
                    <a:cubicBezTo>
                      <a:pt x="0" y="0"/>
                      <a:pt x="283" y="0"/>
                      <a:pt x="283" y="0"/>
                    </a:cubicBezTo>
                    <a:cubicBezTo>
                      <a:pt x="283" y="0"/>
                      <a:pt x="283" y="569"/>
                      <a:pt x="283" y="569"/>
                    </a:cubicBezTo>
                    <a:lnTo>
                      <a:pt x="283"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502"/>
              <p:cNvSpPr>
                <a:spLocks/>
              </p:cNvSpPr>
              <p:nvPr/>
            </p:nvSpPr>
            <p:spPr bwMode="auto">
              <a:xfrm>
                <a:off x="7141" y="1173"/>
                <a:ext cx="153" cy="307"/>
              </a:xfrm>
              <a:custGeom>
                <a:avLst/>
                <a:gdLst>
                  <a:gd name="T0" fmla="*/ 284 w 284"/>
                  <a:gd name="T1" fmla="*/ 569 h 569"/>
                  <a:gd name="T2" fmla="*/ 284 w 284"/>
                  <a:gd name="T3" fmla="*/ 569 h 569"/>
                  <a:gd name="T4" fmla="*/ 0 w 284"/>
                  <a:gd name="T5" fmla="*/ 569 h 569"/>
                  <a:gd name="T6" fmla="*/ 0 w 284"/>
                  <a:gd name="T7" fmla="*/ 0 h 569"/>
                  <a:gd name="T8" fmla="*/ 284 w 284"/>
                  <a:gd name="T9" fmla="*/ 0 h 569"/>
                  <a:gd name="T10" fmla="*/ 284 w 284"/>
                  <a:gd name="T11" fmla="*/ 569 h 569"/>
                  <a:gd name="T12" fmla="*/ 284 w 284"/>
                  <a:gd name="T13" fmla="*/ 569 h 569"/>
                </a:gdLst>
                <a:ahLst/>
                <a:cxnLst>
                  <a:cxn ang="0">
                    <a:pos x="T0" y="T1"/>
                  </a:cxn>
                  <a:cxn ang="0">
                    <a:pos x="T2" y="T3"/>
                  </a:cxn>
                  <a:cxn ang="0">
                    <a:pos x="T4" y="T5"/>
                  </a:cxn>
                  <a:cxn ang="0">
                    <a:pos x="T6" y="T7"/>
                  </a:cxn>
                  <a:cxn ang="0">
                    <a:pos x="T8" y="T9"/>
                  </a:cxn>
                  <a:cxn ang="0">
                    <a:pos x="T10" y="T11"/>
                  </a:cxn>
                  <a:cxn ang="0">
                    <a:pos x="T12" y="T13"/>
                  </a:cxn>
                </a:cxnLst>
                <a:rect l="0" t="0" r="r" b="b"/>
                <a:pathLst>
                  <a:path w="284" h="569">
                    <a:moveTo>
                      <a:pt x="284" y="569"/>
                    </a:moveTo>
                    <a:lnTo>
                      <a:pt x="284" y="569"/>
                    </a:lnTo>
                    <a:cubicBezTo>
                      <a:pt x="284" y="569"/>
                      <a:pt x="0" y="569"/>
                      <a:pt x="0" y="569"/>
                    </a:cubicBezTo>
                    <a:cubicBezTo>
                      <a:pt x="0" y="569"/>
                      <a:pt x="0" y="0"/>
                      <a:pt x="0" y="0"/>
                    </a:cubicBezTo>
                    <a:cubicBezTo>
                      <a:pt x="0" y="0"/>
                      <a:pt x="284" y="0"/>
                      <a:pt x="284" y="0"/>
                    </a:cubicBezTo>
                    <a:cubicBezTo>
                      <a:pt x="284" y="0"/>
                      <a:pt x="284" y="569"/>
                      <a:pt x="284" y="569"/>
                    </a:cubicBezTo>
                    <a:lnTo>
                      <a:pt x="284" y="569"/>
                    </a:lnTo>
                    <a:close/>
                  </a:path>
                </a:pathLst>
              </a:custGeom>
              <a:solidFill>
                <a:srgbClr val="B9B9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503"/>
              <p:cNvSpPr>
                <a:spLocks/>
              </p:cNvSpPr>
              <p:nvPr/>
            </p:nvSpPr>
            <p:spPr bwMode="auto">
              <a:xfrm>
                <a:off x="2377" y="351"/>
                <a:ext cx="7" cy="52"/>
              </a:xfrm>
              <a:custGeom>
                <a:avLst/>
                <a:gdLst>
                  <a:gd name="T0" fmla="*/ 0 w 13"/>
                  <a:gd name="T1" fmla="*/ 96 h 96"/>
                  <a:gd name="T2" fmla="*/ 0 w 13"/>
                  <a:gd name="T3" fmla="*/ 96 h 96"/>
                  <a:gd name="T4" fmla="*/ 0 w 13"/>
                  <a:gd name="T5" fmla="*/ 0 h 96"/>
                  <a:gd name="T6" fmla="*/ 13 w 13"/>
                  <a:gd name="T7" fmla="*/ 0 h 96"/>
                  <a:gd name="T8" fmla="*/ 13 w 13"/>
                  <a:gd name="T9" fmla="*/ 96 h 96"/>
                  <a:gd name="T10" fmla="*/ 0 w 13"/>
                  <a:gd name="T11" fmla="*/ 96 h 96"/>
                </a:gdLst>
                <a:ahLst/>
                <a:cxnLst>
                  <a:cxn ang="0">
                    <a:pos x="T0" y="T1"/>
                  </a:cxn>
                  <a:cxn ang="0">
                    <a:pos x="T2" y="T3"/>
                  </a:cxn>
                  <a:cxn ang="0">
                    <a:pos x="T4" y="T5"/>
                  </a:cxn>
                  <a:cxn ang="0">
                    <a:pos x="T6" y="T7"/>
                  </a:cxn>
                  <a:cxn ang="0">
                    <a:pos x="T8" y="T9"/>
                  </a:cxn>
                  <a:cxn ang="0">
                    <a:pos x="T10" y="T11"/>
                  </a:cxn>
                </a:cxnLst>
                <a:rect l="0" t="0" r="r" b="b"/>
                <a:pathLst>
                  <a:path w="13" h="96">
                    <a:moveTo>
                      <a:pt x="0" y="96"/>
                    </a:moveTo>
                    <a:lnTo>
                      <a:pt x="0" y="96"/>
                    </a:lnTo>
                    <a:lnTo>
                      <a:pt x="0" y="0"/>
                    </a:lnTo>
                    <a:lnTo>
                      <a:pt x="13" y="0"/>
                    </a:lnTo>
                    <a:lnTo>
                      <a:pt x="13"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504"/>
              <p:cNvSpPr>
                <a:spLocks/>
              </p:cNvSpPr>
              <p:nvPr/>
            </p:nvSpPr>
            <p:spPr bwMode="auto">
              <a:xfrm>
                <a:off x="2395" y="351"/>
                <a:ext cx="41" cy="52"/>
              </a:xfrm>
              <a:custGeom>
                <a:avLst/>
                <a:gdLst>
                  <a:gd name="T0" fmla="*/ 0 w 75"/>
                  <a:gd name="T1" fmla="*/ 96 h 96"/>
                  <a:gd name="T2" fmla="*/ 0 w 75"/>
                  <a:gd name="T3" fmla="*/ 96 h 96"/>
                  <a:gd name="T4" fmla="*/ 0 w 75"/>
                  <a:gd name="T5" fmla="*/ 0 h 96"/>
                  <a:gd name="T6" fmla="*/ 13 w 75"/>
                  <a:gd name="T7" fmla="*/ 0 h 96"/>
                  <a:gd name="T8" fmla="*/ 63 w 75"/>
                  <a:gd name="T9" fmla="*/ 75 h 96"/>
                  <a:gd name="T10" fmla="*/ 63 w 75"/>
                  <a:gd name="T11" fmla="*/ 0 h 96"/>
                  <a:gd name="T12" fmla="*/ 75 w 75"/>
                  <a:gd name="T13" fmla="*/ 0 h 96"/>
                  <a:gd name="T14" fmla="*/ 75 w 75"/>
                  <a:gd name="T15" fmla="*/ 96 h 96"/>
                  <a:gd name="T16" fmla="*/ 62 w 75"/>
                  <a:gd name="T17" fmla="*/ 96 h 96"/>
                  <a:gd name="T18" fmla="*/ 12 w 75"/>
                  <a:gd name="T19" fmla="*/ 21 h 96"/>
                  <a:gd name="T20" fmla="*/ 12 w 75"/>
                  <a:gd name="T21" fmla="*/ 96 h 96"/>
                  <a:gd name="T22" fmla="*/ 0 w 75"/>
                  <a:gd name="T2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0" y="96"/>
                    </a:moveTo>
                    <a:lnTo>
                      <a:pt x="0" y="96"/>
                    </a:lnTo>
                    <a:lnTo>
                      <a:pt x="0" y="0"/>
                    </a:lnTo>
                    <a:lnTo>
                      <a:pt x="13" y="0"/>
                    </a:lnTo>
                    <a:lnTo>
                      <a:pt x="63" y="75"/>
                    </a:lnTo>
                    <a:lnTo>
                      <a:pt x="63" y="0"/>
                    </a:lnTo>
                    <a:lnTo>
                      <a:pt x="75" y="0"/>
                    </a:lnTo>
                    <a:lnTo>
                      <a:pt x="75" y="96"/>
                    </a:lnTo>
                    <a:lnTo>
                      <a:pt x="62" y="96"/>
                    </a:lnTo>
                    <a:lnTo>
                      <a:pt x="12" y="21"/>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505"/>
              <p:cNvSpPr>
                <a:spLocks/>
              </p:cNvSpPr>
              <p:nvPr/>
            </p:nvSpPr>
            <p:spPr bwMode="auto">
              <a:xfrm>
                <a:off x="2445" y="351"/>
                <a:ext cx="41" cy="53"/>
              </a:xfrm>
              <a:custGeom>
                <a:avLst/>
                <a:gdLst>
                  <a:gd name="T0" fmla="*/ 0 w 76"/>
                  <a:gd name="T1" fmla="*/ 66 h 98"/>
                  <a:gd name="T2" fmla="*/ 0 w 76"/>
                  <a:gd name="T3" fmla="*/ 66 h 98"/>
                  <a:gd name="T4" fmla="*/ 12 w 76"/>
                  <a:gd name="T5" fmla="*/ 65 h 98"/>
                  <a:gd name="T6" fmla="*/ 16 w 76"/>
                  <a:gd name="T7" fmla="*/ 77 h 98"/>
                  <a:gd name="T8" fmla="*/ 26 w 76"/>
                  <a:gd name="T9" fmla="*/ 84 h 98"/>
                  <a:gd name="T10" fmla="*/ 40 w 76"/>
                  <a:gd name="T11" fmla="*/ 87 h 98"/>
                  <a:gd name="T12" fmla="*/ 53 w 76"/>
                  <a:gd name="T13" fmla="*/ 85 h 98"/>
                  <a:gd name="T14" fmla="*/ 61 w 76"/>
                  <a:gd name="T15" fmla="*/ 79 h 98"/>
                  <a:gd name="T16" fmla="*/ 64 w 76"/>
                  <a:gd name="T17" fmla="*/ 71 h 98"/>
                  <a:gd name="T18" fmla="*/ 61 w 76"/>
                  <a:gd name="T19" fmla="*/ 63 h 98"/>
                  <a:gd name="T20" fmla="*/ 53 w 76"/>
                  <a:gd name="T21" fmla="*/ 57 h 98"/>
                  <a:gd name="T22" fmla="*/ 36 w 76"/>
                  <a:gd name="T23" fmla="*/ 53 h 98"/>
                  <a:gd name="T24" fmla="*/ 17 w 76"/>
                  <a:gd name="T25" fmla="*/ 47 h 98"/>
                  <a:gd name="T26" fmla="*/ 7 w 76"/>
                  <a:gd name="T27" fmla="*/ 38 h 98"/>
                  <a:gd name="T28" fmla="*/ 4 w 76"/>
                  <a:gd name="T29" fmla="*/ 26 h 98"/>
                  <a:gd name="T30" fmla="*/ 8 w 76"/>
                  <a:gd name="T31" fmla="*/ 13 h 98"/>
                  <a:gd name="T32" fmla="*/ 20 w 76"/>
                  <a:gd name="T33" fmla="*/ 3 h 98"/>
                  <a:gd name="T34" fmla="*/ 37 w 76"/>
                  <a:gd name="T35" fmla="*/ 0 h 98"/>
                  <a:gd name="T36" fmla="*/ 56 w 76"/>
                  <a:gd name="T37" fmla="*/ 3 h 98"/>
                  <a:gd name="T38" fmla="*/ 68 w 76"/>
                  <a:gd name="T39" fmla="*/ 13 h 98"/>
                  <a:gd name="T40" fmla="*/ 73 w 76"/>
                  <a:gd name="T41" fmla="*/ 28 h 98"/>
                  <a:gd name="T42" fmla="*/ 61 w 76"/>
                  <a:gd name="T43" fmla="*/ 29 h 98"/>
                  <a:gd name="T44" fmla="*/ 54 w 76"/>
                  <a:gd name="T45" fmla="*/ 16 h 98"/>
                  <a:gd name="T46" fmla="*/ 38 w 76"/>
                  <a:gd name="T47" fmla="*/ 11 h 98"/>
                  <a:gd name="T48" fmla="*/ 21 w 76"/>
                  <a:gd name="T49" fmla="*/ 15 h 98"/>
                  <a:gd name="T50" fmla="*/ 16 w 76"/>
                  <a:gd name="T51" fmla="*/ 25 h 98"/>
                  <a:gd name="T52" fmla="*/ 20 w 76"/>
                  <a:gd name="T53" fmla="*/ 34 h 98"/>
                  <a:gd name="T54" fmla="*/ 39 w 76"/>
                  <a:gd name="T55" fmla="*/ 40 h 98"/>
                  <a:gd name="T56" fmla="*/ 60 w 76"/>
                  <a:gd name="T57" fmla="*/ 46 h 98"/>
                  <a:gd name="T58" fmla="*/ 72 w 76"/>
                  <a:gd name="T59" fmla="*/ 56 h 98"/>
                  <a:gd name="T60" fmla="*/ 76 w 76"/>
                  <a:gd name="T61" fmla="*/ 70 h 98"/>
                  <a:gd name="T62" fmla="*/ 72 w 76"/>
                  <a:gd name="T63" fmla="*/ 84 h 98"/>
                  <a:gd name="T64" fmla="*/ 59 w 76"/>
                  <a:gd name="T65" fmla="*/ 95 h 98"/>
                  <a:gd name="T66" fmla="*/ 41 w 76"/>
                  <a:gd name="T67" fmla="*/ 98 h 98"/>
                  <a:gd name="T68" fmla="*/ 19 w 76"/>
                  <a:gd name="T69" fmla="*/ 94 h 98"/>
                  <a:gd name="T70" fmla="*/ 5 w 76"/>
                  <a:gd name="T71" fmla="*/ 83 h 98"/>
                  <a:gd name="T72" fmla="*/ 0 w 76"/>
                  <a:gd name="T73" fmla="*/ 66 h 98"/>
                  <a:gd name="T74" fmla="*/ 0 w 76"/>
                  <a:gd name="T7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98">
                    <a:moveTo>
                      <a:pt x="0" y="66"/>
                    </a:moveTo>
                    <a:lnTo>
                      <a:pt x="0" y="66"/>
                    </a:lnTo>
                    <a:lnTo>
                      <a:pt x="12" y="65"/>
                    </a:lnTo>
                    <a:cubicBezTo>
                      <a:pt x="13" y="70"/>
                      <a:pt x="14" y="74"/>
                      <a:pt x="16" y="77"/>
                    </a:cubicBezTo>
                    <a:cubicBezTo>
                      <a:pt x="18" y="80"/>
                      <a:pt x="21" y="82"/>
                      <a:pt x="26" y="84"/>
                    </a:cubicBezTo>
                    <a:cubicBezTo>
                      <a:pt x="30" y="86"/>
                      <a:pt x="35" y="87"/>
                      <a:pt x="40" y="87"/>
                    </a:cubicBezTo>
                    <a:cubicBezTo>
                      <a:pt x="45" y="87"/>
                      <a:pt x="49" y="86"/>
                      <a:pt x="53" y="85"/>
                    </a:cubicBezTo>
                    <a:cubicBezTo>
                      <a:pt x="57" y="83"/>
                      <a:pt x="59" y="81"/>
                      <a:pt x="61" y="79"/>
                    </a:cubicBezTo>
                    <a:cubicBezTo>
                      <a:pt x="63" y="76"/>
                      <a:pt x="64" y="74"/>
                      <a:pt x="64" y="71"/>
                    </a:cubicBezTo>
                    <a:cubicBezTo>
                      <a:pt x="64" y="68"/>
                      <a:pt x="63" y="65"/>
                      <a:pt x="61" y="63"/>
                    </a:cubicBezTo>
                    <a:cubicBezTo>
                      <a:pt x="59" y="61"/>
                      <a:pt x="57" y="59"/>
                      <a:pt x="53" y="57"/>
                    </a:cubicBezTo>
                    <a:cubicBezTo>
                      <a:pt x="50" y="56"/>
                      <a:pt x="44" y="55"/>
                      <a:pt x="36" y="53"/>
                    </a:cubicBezTo>
                    <a:cubicBezTo>
                      <a:pt x="27" y="51"/>
                      <a:pt x="21" y="49"/>
                      <a:pt x="17" y="47"/>
                    </a:cubicBezTo>
                    <a:cubicBezTo>
                      <a:pt x="13" y="44"/>
                      <a:pt x="9" y="41"/>
                      <a:pt x="7" y="38"/>
                    </a:cubicBezTo>
                    <a:cubicBezTo>
                      <a:pt x="5" y="34"/>
                      <a:pt x="4" y="30"/>
                      <a:pt x="4" y="26"/>
                    </a:cubicBezTo>
                    <a:cubicBezTo>
                      <a:pt x="4" y="21"/>
                      <a:pt x="5" y="17"/>
                      <a:pt x="8" y="13"/>
                    </a:cubicBezTo>
                    <a:cubicBezTo>
                      <a:pt x="11" y="8"/>
                      <a:pt x="15" y="5"/>
                      <a:pt x="20" y="3"/>
                    </a:cubicBezTo>
                    <a:cubicBezTo>
                      <a:pt x="25" y="1"/>
                      <a:pt x="31" y="0"/>
                      <a:pt x="37" y="0"/>
                    </a:cubicBezTo>
                    <a:cubicBezTo>
                      <a:pt x="44" y="0"/>
                      <a:pt x="51" y="1"/>
                      <a:pt x="56" y="3"/>
                    </a:cubicBezTo>
                    <a:cubicBezTo>
                      <a:pt x="61" y="5"/>
                      <a:pt x="65" y="9"/>
                      <a:pt x="68" y="13"/>
                    </a:cubicBezTo>
                    <a:cubicBezTo>
                      <a:pt x="71" y="18"/>
                      <a:pt x="73" y="23"/>
                      <a:pt x="73" y="28"/>
                    </a:cubicBezTo>
                    <a:lnTo>
                      <a:pt x="61" y="29"/>
                    </a:lnTo>
                    <a:cubicBezTo>
                      <a:pt x="60" y="23"/>
                      <a:pt x="58" y="19"/>
                      <a:pt x="54" y="16"/>
                    </a:cubicBezTo>
                    <a:cubicBezTo>
                      <a:pt x="51" y="12"/>
                      <a:pt x="45" y="11"/>
                      <a:pt x="38" y="11"/>
                    </a:cubicBezTo>
                    <a:cubicBezTo>
                      <a:pt x="30" y="11"/>
                      <a:pt x="25" y="12"/>
                      <a:pt x="21" y="15"/>
                    </a:cubicBezTo>
                    <a:cubicBezTo>
                      <a:pt x="18" y="18"/>
                      <a:pt x="16" y="21"/>
                      <a:pt x="16" y="25"/>
                    </a:cubicBezTo>
                    <a:cubicBezTo>
                      <a:pt x="16" y="29"/>
                      <a:pt x="17" y="31"/>
                      <a:pt x="20" y="34"/>
                    </a:cubicBezTo>
                    <a:cubicBezTo>
                      <a:pt x="22" y="36"/>
                      <a:pt x="28" y="38"/>
                      <a:pt x="39" y="40"/>
                    </a:cubicBezTo>
                    <a:cubicBezTo>
                      <a:pt x="49" y="43"/>
                      <a:pt x="56" y="45"/>
                      <a:pt x="60" y="46"/>
                    </a:cubicBezTo>
                    <a:cubicBezTo>
                      <a:pt x="65" y="49"/>
                      <a:pt x="69" y="52"/>
                      <a:pt x="72" y="56"/>
                    </a:cubicBezTo>
                    <a:cubicBezTo>
                      <a:pt x="75" y="60"/>
                      <a:pt x="76" y="65"/>
                      <a:pt x="76" y="70"/>
                    </a:cubicBezTo>
                    <a:cubicBezTo>
                      <a:pt x="76" y="75"/>
                      <a:pt x="74" y="80"/>
                      <a:pt x="72" y="84"/>
                    </a:cubicBezTo>
                    <a:cubicBezTo>
                      <a:pt x="69" y="89"/>
                      <a:pt x="65" y="92"/>
                      <a:pt x="59" y="95"/>
                    </a:cubicBezTo>
                    <a:cubicBezTo>
                      <a:pt x="54" y="97"/>
                      <a:pt x="48" y="98"/>
                      <a:pt x="41" y="98"/>
                    </a:cubicBezTo>
                    <a:cubicBezTo>
                      <a:pt x="32" y="98"/>
                      <a:pt x="25" y="97"/>
                      <a:pt x="19" y="94"/>
                    </a:cubicBezTo>
                    <a:cubicBezTo>
                      <a:pt x="13" y="92"/>
                      <a:pt x="9" y="88"/>
                      <a:pt x="5" y="83"/>
                    </a:cubicBezTo>
                    <a:cubicBezTo>
                      <a:pt x="2" y="78"/>
                      <a:pt x="0" y="72"/>
                      <a:pt x="0" y="66"/>
                    </a:cubicBezTo>
                    <a:lnTo>
                      <a:pt x="0" y="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506"/>
              <p:cNvSpPr>
                <a:spLocks/>
              </p:cNvSpPr>
              <p:nvPr/>
            </p:nvSpPr>
            <p:spPr bwMode="auto">
              <a:xfrm>
                <a:off x="2491" y="351"/>
                <a:ext cx="41" cy="52"/>
              </a:xfrm>
              <a:custGeom>
                <a:avLst/>
                <a:gdLst>
                  <a:gd name="T0" fmla="*/ 32 w 76"/>
                  <a:gd name="T1" fmla="*/ 96 h 96"/>
                  <a:gd name="T2" fmla="*/ 32 w 76"/>
                  <a:gd name="T3" fmla="*/ 96 h 96"/>
                  <a:gd name="T4" fmla="*/ 32 w 76"/>
                  <a:gd name="T5" fmla="*/ 12 h 96"/>
                  <a:gd name="T6" fmla="*/ 0 w 76"/>
                  <a:gd name="T7" fmla="*/ 12 h 96"/>
                  <a:gd name="T8" fmla="*/ 0 w 76"/>
                  <a:gd name="T9" fmla="*/ 0 h 96"/>
                  <a:gd name="T10" fmla="*/ 76 w 76"/>
                  <a:gd name="T11" fmla="*/ 0 h 96"/>
                  <a:gd name="T12" fmla="*/ 76 w 76"/>
                  <a:gd name="T13" fmla="*/ 12 h 96"/>
                  <a:gd name="T14" fmla="*/ 44 w 76"/>
                  <a:gd name="T15" fmla="*/ 12 h 96"/>
                  <a:gd name="T16" fmla="*/ 44 w 76"/>
                  <a:gd name="T17" fmla="*/ 96 h 96"/>
                  <a:gd name="T18" fmla="*/ 32 w 76"/>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6">
                    <a:moveTo>
                      <a:pt x="32" y="96"/>
                    </a:moveTo>
                    <a:lnTo>
                      <a:pt x="32" y="96"/>
                    </a:lnTo>
                    <a:lnTo>
                      <a:pt x="32" y="12"/>
                    </a:lnTo>
                    <a:lnTo>
                      <a:pt x="0" y="12"/>
                    </a:lnTo>
                    <a:lnTo>
                      <a:pt x="0" y="0"/>
                    </a:lnTo>
                    <a:lnTo>
                      <a:pt x="76" y="0"/>
                    </a:lnTo>
                    <a:lnTo>
                      <a:pt x="76" y="12"/>
                    </a:lnTo>
                    <a:lnTo>
                      <a:pt x="44" y="12"/>
                    </a:lnTo>
                    <a:lnTo>
                      <a:pt x="44" y="96"/>
                    </a:lnTo>
                    <a:lnTo>
                      <a:pt x="32"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507"/>
              <p:cNvSpPr>
                <a:spLocks noEditPoints="1"/>
              </p:cNvSpPr>
              <p:nvPr/>
            </p:nvSpPr>
            <p:spPr bwMode="auto">
              <a:xfrm>
                <a:off x="2539" y="351"/>
                <a:ext cx="45" cy="52"/>
              </a:xfrm>
              <a:custGeom>
                <a:avLst/>
                <a:gdLst>
                  <a:gd name="T0" fmla="*/ 0 w 84"/>
                  <a:gd name="T1" fmla="*/ 96 h 96"/>
                  <a:gd name="T2" fmla="*/ 0 w 84"/>
                  <a:gd name="T3" fmla="*/ 96 h 96"/>
                  <a:gd name="T4" fmla="*/ 0 w 84"/>
                  <a:gd name="T5" fmla="*/ 0 h 96"/>
                  <a:gd name="T6" fmla="*/ 42 w 84"/>
                  <a:gd name="T7" fmla="*/ 0 h 96"/>
                  <a:gd name="T8" fmla="*/ 62 w 84"/>
                  <a:gd name="T9" fmla="*/ 3 h 96"/>
                  <a:gd name="T10" fmla="*/ 72 w 84"/>
                  <a:gd name="T11" fmla="*/ 12 h 96"/>
                  <a:gd name="T12" fmla="*/ 76 w 84"/>
                  <a:gd name="T13" fmla="*/ 26 h 96"/>
                  <a:gd name="T14" fmla="*/ 70 w 84"/>
                  <a:gd name="T15" fmla="*/ 43 h 96"/>
                  <a:gd name="T16" fmla="*/ 49 w 84"/>
                  <a:gd name="T17" fmla="*/ 52 h 96"/>
                  <a:gd name="T18" fmla="*/ 57 w 84"/>
                  <a:gd name="T19" fmla="*/ 57 h 96"/>
                  <a:gd name="T20" fmla="*/ 67 w 84"/>
                  <a:gd name="T21" fmla="*/ 70 h 96"/>
                  <a:gd name="T22" fmla="*/ 84 w 84"/>
                  <a:gd name="T23" fmla="*/ 96 h 96"/>
                  <a:gd name="T24" fmla="*/ 68 w 84"/>
                  <a:gd name="T25" fmla="*/ 96 h 96"/>
                  <a:gd name="T26" fmla="*/ 55 w 84"/>
                  <a:gd name="T27" fmla="*/ 76 h 96"/>
                  <a:gd name="T28" fmla="*/ 46 w 84"/>
                  <a:gd name="T29" fmla="*/ 63 h 96"/>
                  <a:gd name="T30" fmla="*/ 40 w 84"/>
                  <a:gd name="T31" fmla="*/ 56 h 96"/>
                  <a:gd name="T32" fmla="*/ 34 w 84"/>
                  <a:gd name="T33" fmla="*/ 54 h 96"/>
                  <a:gd name="T34" fmla="*/ 27 w 84"/>
                  <a:gd name="T35" fmla="*/ 53 h 96"/>
                  <a:gd name="T36" fmla="*/ 13 w 84"/>
                  <a:gd name="T37" fmla="*/ 53 h 96"/>
                  <a:gd name="T38" fmla="*/ 13 w 84"/>
                  <a:gd name="T39" fmla="*/ 96 h 96"/>
                  <a:gd name="T40" fmla="*/ 0 w 84"/>
                  <a:gd name="T41" fmla="*/ 96 h 96"/>
                  <a:gd name="T42" fmla="*/ 13 w 84"/>
                  <a:gd name="T43" fmla="*/ 42 h 96"/>
                  <a:gd name="T44" fmla="*/ 13 w 84"/>
                  <a:gd name="T45" fmla="*/ 42 h 96"/>
                  <a:gd name="T46" fmla="*/ 40 w 84"/>
                  <a:gd name="T47" fmla="*/ 42 h 96"/>
                  <a:gd name="T48" fmla="*/ 53 w 84"/>
                  <a:gd name="T49" fmla="*/ 41 h 96"/>
                  <a:gd name="T50" fmla="*/ 61 w 84"/>
                  <a:gd name="T51" fmla="*/ 35 h 96"/>
                  <a:gd name="T52" fmla="*/ 63 w 84"/>
                  <a:gd name="T53" fmla="*/ 26 h 96"/>
                  <a:gd name="T54" fmla="*/ 58 w 84"/>
                  <a:gd name="T55" fmla="*/ 15 h 96"/>
                  <a:gd name="T56" fmla="*/ 43 w 84"/>
                  <a:gd name="T57" fmla="*/ 11 h 96"/>
                  <a:gd name="T58" fmla="*/ 13 w 84"/>
                  <a:gd name="T59" fmla="*/ 11 h 96"/>
                  <a:gd name="T60" fmla="*/ 13 w 84"/>
                  <a:gd name="T6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96">
                    <a:moveTo>
                      <a:pt x="0" y="96"/>
                    </a:moveTo>
                    <a:lnTo>
                      <a:pt x="0" y="96"/>
                    </a:lnTo>
                    <a:lnTo>
                      <a:pt x="0" y="0"/>
                    </a:lnTo>
                    <a:lnTo>
                      <a:pt x="42" y="0"/>
                    </a:lnTo>
                    <a:cubicBezTo>
                      <a:pt x="51" y="0"/>
                      <a:pt x="57" y="1"/>
                      <a:pt x="62" y="3"/>
                    </a:cubicBezTo>
                    <a:cubicBezTo>
                      <a:pt x="66" y="5"/>
                      <a:pt x="70" y="8"/>
                      <a:pt x="72" y="12"/>
                    </a:cubicBezTo>
                    <a:cubicBezTo>
                      <a:pt x="75" y="16"/>
                      <a:pt x="76" y="21"/>
                      <a:pt x="76" y="26"/>
                    </a:cubicBezTo>
                    <a:cubicBezTo>
                      <a:pt x="76" y="33"/>
                      <a:pt x="74" y="39"/>
                      <a:pt x="70" y="43"/>
                    </a:cubicBezTo>
                    <a:cubicBezTo>
                      <a:pt x="65" y="48"/>
                      <a:pt x="58" y="51"/>
                      <a:pt x="49" y="52"/>
                    </a:cubicBezTo>
                    <a:cubicBezTo>
                      <a:pt x="53" y="54"/>
                      <a:pt x="55" y="56"/>
                      <a:pt x="57" y="57"/>
                    </a:cubicBezTo>
                    <a:cubicBezTo>
                      <a:pt x="61" y="60"/>
                      <a:pt x="64" y="65"/>
                      <a:pt x="67" y="70"/>
                    </a:cubicBezTo>
                    <a:lnTo>
                      <a:pt x="84" y="96"/>
                    </a:lnTo>
                    <a:lnTo>
                      <a:pt x="68" y="96"/>
                    </a:lnTo>
                    <a:lnTo>
                      <a:pt x="55" y="76"/>
                    </a:lnTo>
                    <a:cubicBezTo>
                      <a:pt x="52" y="70"/>
                      <a:pt x="49" y="66"/>
                      <a:pt x="46" y="63"/>
                    </a:cubicBezTo>
                    <a:cubicBezTo>
                      <a:pt x="44" y="60"/>
                      <a:pt x="42" y="58"/>
                      <a:pt x="40" y="56"/>
                    </a:cubicBezTo>
                    <a:cubicBezTo>
                      <a:pt x="38" y="55"/>
                      <a:pt x="36" y="54"/>
                      <a:pt x="34" y="54"/>
                    </a:cubicBezTo>
                    <a:cubicBezTo>
                      <a:pt x="33" y="54"/>
                      <a:pt x="30" y="53"/>
                      <a:pt x="27" y="53"/>
                    </a:cubicBezTo>
                    <a:lnTo>
                      <a:pt x="13" y="53"/>
                    </a:lnTo>
                    <a:lnTo>
                      <a:pt x="13" y="96"/>
                    </a:lnTo>
                    <a:lnTo>
                      <a:pt x="0" y="96"/>
                    </a:lnTo>
                    <a:close/>
                    <a:moveTo>
                      <a:pt x="13" y="42"/>
                    </a:moveTo>
                    <a:lnTo>
                      <a:pt x="13" y="42"/>
                    </a:lnTo>
                    <a:lnTo>
                      <a:pt x="40" y="42"/>
                    </a:lnTo>
                    <a:cubicBezTo>
                      <a:pt x="45" y="42"/>
                      <a:pt x="50" y="42"/>
                      <a:pt x="53" y="41"/>
                    </a:cubicBezTo>
                    <a:cubicBezTo>
                      <a:pt x="56" y="39"/>
                      <a:pt x="59" y="38"/>
                      <a:pt x="61" y="35"/>
                    </a:cubicBezTo>
                    <a:cubicBezTo>
                      <a:pt x="62" y="32"/>
                      <a:pt x="63" y="29"/>
                      <a:pt x="63" y="26"/>
                    </a:cubicBezTo>
                    <a:cubicBezTo>
                      <a:pt x="63" y="22"/>
                      <a:pt x="62" y="18"/>
                      <a:pt x="58" y="15"/>
                    </a:cubicBezTo>
                    <a:cubicBezTo>
                      <a:pt x="55" y="12"/>
                      <a:pt x="50" y="11"/>
                      <a:pt x="43" y="11"/>
                    </a:cubicBezTo>
                    <a:lnTo>
                      <a:pt x="13" y="11"/>
                    </a:lnTo>
                    <a:lnTo>
                      <a:pt x="13"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508"/>
              <p:cNvSpPr>
                <a:spLocks/>
              </p:cNvSpPr>
              <p:nvPr/>
            </p:nvSpPr>
            <p:spPr bwMode="auto">
              <a:xfrm>
                <a:off x="2591" y="351"/>
                <a:ext cx="40" cy="53"/>
              </a:xfrm>
              <a:custGeom>
                <a:avLst/>
                <a:gdLst>
                  <a:gd name="T0" fmla="*/ 63 w 75"/>
                  <a:gd name="T1" fmla="*/ 0 h 97"/>
                  <a:gd name="T2" fmla="*/ 63 w 75"/>
                  <a:gd name="T3" fmla="*/ 0 h 97"/>
                  <a:gd name="T4" fmla="*/ 75 w 75"/>
                  <a:gd name="T5" fmla="*/ 0 h 97"/>
                  <a:gd name="T6" fmla="*/ 75 w 75"/>
                  <a:gd name="T7" fmla="*/ 55 h 97"/>
                  <a:gd name="T8" fmla="*/ 72 w 75"/>
                  <a:gd name="T9" fmla="*/ 78 h 97"/>
                  <a:gd name="T10" fmla="*/ 60 w 75"/>
                  <a:gd name="T11" fmla="*/ 92 h 97"/>
                  <a:gd name="T12" fmla="*/ 38 w 75"/>
                  <a:gd name="T13" fmla="*/ 97 h 97"/>
                  <a:gd name="T14" fmla="*/ 16 w 75"/>
                  <a:gd name="T15" fmla="*/ 93 h 97"/>
                  <a:gd name="T16" fmla="*/ 4 w 75"/>
                  <a:gd name="T17" fmla="*/ 79 h 97"/>
                  <a:gd name="T18" fmla="*/ 0 w 75"/>
                  <a:gd name="T19" fmla="*/ 55 h 97"/>
                  <a:gd name="T20" fmla="*/ 0 w 75"/>
                  <a:gd name="T21" fmla="*/ 0 h 97"/>
                  <a:gd name="T22" fmla="*/ 13 w 75"/>
                  <a:gd name="T23" fmla="*/ 0 h 97"/>
                  <a:gd name="T24" fmla="*/ 13 w 75"/>
                  <a:gd name="T25" fmla="*/ 55 h 97"/>
                  <a:gd name="T26" fmla="*/ 15 w 75"/>
                  <a:gd name="T27" fmla="*/ 74 h 97"/>
                  <a:gd name="T28" fmla="*/ 23 w 75"/>
                  <a:gd name="T29" fmla="*/ 83 h 97"/>
                  <a:gd name="T30" fmla="*/ 37 w 75"/>
                  <a:gd name="T31" fmla="*/ 86 h 97"/>
                  <a:gd name="T32" fmla="*/ 57 w 75"/>
                  <a:gd name="T33" fmla="*/ 80 h 97"/>
                  <a:gd name="T34" fmla="*/ 63 w 75"/>
                  <a:gd name="T35" fmla="*/ 55 h 97"/>
                  <a:gd name="T36" fmla="*/ 63 w 75"/>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97">
                    <a:moveTo>
                      <a:pt x="63" y="0"/>
                    </a:moveTo>
                    <a:lnTo>
                      <a:pt x="63" y="0"/>
                    </a:lnTo>
                    <a:lnTo>
                      <a:pt x="75" y="0"/>
                    </a:lnTo>
                    <a:lnTo>
                      <a:pt x="75" y="55"/>
                    </a:lnTo>
                    <a:cubicBezTo>
                      <a:pt x="75" y="65"/>
                      <a:pt x="74" y="73"/>
                      <a:pt x="72" y="78"/>
                    </a:cubicBezTo>
                    <a:cubicBezTo>
                      <a:pt x="70" y="84"/>
                      <a:pt x="66" y="88"/>
                      <a:pt x="60" y="92"/>
                    </a:cubicBezTo>
                    <a:cubicBezTo>
                      <a:pt x="55" y="95"/>
                      <a:pt x="47" y="97"/>
                      <a:pt x="38" y="97"/>
                    </a:cubicBezTo>
                    <a:cubicBezTo>
                      <a:pt x="29" y="97"/>
                      <a:pt x="22" y="96"/>
                      <a:pt x="16" y="93"/>
                    </a:cubicBezTo>
                    <a:cubicBezTo>
                      <a:pt x="10" y="90"/>
                      <a:pt x="6" y="85"/>
                      <a:pt x="4" y="79"/>
                    </a:cubicBezTo>
                    <a:cubicBezTo>
                      <a:pt x="1" y="73"/>
                      <a:pt x="0" y="66"/>
                      <a:pt x="0" y="55"/>
                    </a:cubicBezTo>
                    <a:lnTo>
                      <a:pt x="0" y="0"/>
                    </a:lnTo>
                    <a:lnTo>
                      <a:pt x="13" y="0"/>
                    </a:lnTo>
                    <a:lnTo>
                      <a:pt x="13" y="55"/>
                    </a:lnTo>
                    <a:cubicBezTo>
                      <a:pt x="13" y="64"/>
                      <a:pt x="14" y="70"/>
                      <a:pt x="15" y="74"/>
                    </a:cubicBezTo>
                    <a:cubicBezTo>
                      <a:pt x="17" y="78"/>
                      <a:pt x="19" y="81"/>
                      <a:pt x="23" y="83"/>
                    </a:cubicBezTo>
                    <a:cubicBezTo>
                      <a:pt x="27" y="85"/>
                      <a:pt x="31" y="86"/>
                      <a:pt x="37" y="86"/>
                    </a:cubicBezTo>
                    <a:cubicBezTo>
                      <a:pt x="46" y="86"/>
                      <a:pt x="53" y="84"/>
                      <a:pt x="57" y="80"/>
                    </a:cubicBezTo>
                    <a:cubicBezTo>
                      <a:pt x="61" y="75"/>
                      <a:pt x="63" y="67"/>
                      <a:pt x="63" y="55"/>
                    </a:cubicBezTo>
                    <a:lnTo>
                      <a:pt x="6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509"/>
              <p:cNvSpPr>
                <a:spLocks/>
              </p:cNvSpPr>
              <p:nvPr/>
            </p:nvSpPr>
            <p:spPr bwMode="auto">
              <a:xfrm>
                <a:off x="2641" y="351"/>
                <a:ext cx="45" cy="53"/>
              </a:xfrm>
              <a:custGeom>
                <a:avLst/>
                <a:gdLst>
                  <a:gd name="T0" fmla="*/ 71 w 84"/>
                  <a:gd name="T1" fmla="*/ 63 h 98"/>
                  <a:gd name="T2" fmla="*/ 71 w 84"/>
                  <a:gd name="T3" fmla="*/ 63 h 98"/>
                  <a:gd name="T4" fmla="*/ 84 w 84"/>
                  <a:gd name="T5" fmla="*/ 66 h 98"/>
                  <a:gd name="T6" fmla="*/ 70 w 84"/>
                  <a:gd name="T7" fmla="*/ 90 h 98"/>
                  <a:gd name="T8" fmla="*/ 44 w 84"/>
                  <a:gd name="T9" fmla="*/ 98 h 98"/>
                  <a:gd name="T10" fmla="*/ 19 w 84"/>
                  <a:gd name="T11" fmla="*/ 92 h 98"/>
                  <a:gd name="T12" fmla="*/ 5 w 84"/>
                  <a:gd name="T13" fmla="*/ 74 h 98"/>
                  <a:gd name="T14" fmla="*/ 0 w 84"/>
                  <a:gd name="T15" fmla="*/ 48 h 98"/>
                  <a:gd name="T16" fmla="*/ 5 w 84"/>
                  <a:gd name="T17" fmla="*/ 22 h 98"/>
                  <a:gd name="T18" fmla="*/ 22 w 84"/>
                  <a:gd name="T19" fmla="*/ 6 h 98"/>
                  <a:gd name="T20" fmla="*/ 45 w 84"/>
                  <a:gd name="T21" fmla="*/ 0 h 98"/>
                  <a:gd name="T22" fmla="*/ 69 w 84"/>
                  <a:gd name="T23" fmla="*/ 7 h 98"/>
                  <a:gd name="T24" fmla="*/ 82 w 84"/>
                  <a:gd name="T25" fmla="*/ 28 h 98"/>
                  <a:gd name="T26" fmla="*/ 70 w 84"/>
                  <a:gd name="T27" fmla="*/ 30 h 98"/>
                  <a:gd name="T28" fmla="*/ 60 w 84"/>
                  <a:gd name="T29" fmla="*/ 15 h 98"/>
                  <a:gd name="T30" fmla="*/ 44 w 84"/>
                  <a:gd name="T31" fmla="*/ 11 h 98"/>
                  <a:gd name="T32" fmla="*/ 26 w 84"/>
                  <a:gd name="T33" fmla="*/ 16 h 98"/>
                  <a:gd name="T34" fmla="*/ 16 w 84"/>
                  <a:gd name="T35" fmla="*/ 30 h 98"/>
                  <a:gd name="T36" fmla="*/ 13 w 84"/>
                  <a:gd name="T37" fmla="*/ 48 h 98"/>
                  <a:gd name="T38" fmla="*/ 16 w 84"/>
                  <a:gd name="T39" fmla="*/ 69 h 98"/>
                  <a:gd name="T40" fmla="*/ 27 w 84"/>
                  <a:gd name="T41" fmla="*/ 83 h 98"/>
                  <a:gd name="T42" fmla="*/ 43 w 84"/>
                  <a:gd name="T43" fmla="*/ 87 h 98"/>
                  <a:gd name="T44" fmla="*/ 61 w 84"/>
                  <a:gd name="T45" fmla="*/ 81 h 98"/>
                  <a:gd name="T46" fmla="*/ 71 w 84"/>
                  <a:gd name="T47" fmla="*/ 63 h 98"/>
                  <a:gd name="T48" fmla="*/ 71 w 84"/>
                  <a:gd name="T49"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98">
                    <a:moveTo>
                      <a:pt x="71" y="63"/>
                    </a:moveTo>
                    <a:lnTo>
                      <a:pt x="71" y="63"/>
                    </a:lnTo>
                    <a:lnTo>
                      <a:pt x="84" y="66"/>
                    </a:lnTo>
                    <a:cubicBezTo>
                      <a:pt x="81" y="77"/>
                      <a:pt x="76" y="85"/>
                      <a:pt x="70" y="90"/>
                    </a:cubicBezTo>
                    <a:cubicBezTo>
                      <a:pt x="63" y="96"/>
                      <a:pt x="54" y="98"/>
                      <a:pt x="44" y="98"/>
                    </a:cubicBezTo>
                    <a:cubicBezTo>
                      <a:pt x="34" y="98"/>
                      <a:pt x="26" y="96"/>
                      <a:pt x="19" y="92"/>
                    </a:cubicBezTo>
                    <a:cubicBezTo>
                      <a:pt x="13" y="88"/>
                      <a:pt x="8" y="82"/>
                      <a:pt x="5" y="74"/>
                    </a:cubicBezTo>
                    <a:cubicBezTo>
                      <a:pt x="1" y="66"/>
                      <a:pt x="0" y="57"/>
                      <a:pt x="0" y="48"/>
                    </a:cubicBezTo>
                    <a:cubicBezTo>
                      <a:pt x="0" y="38"/>
                      <a:pt x="2" y="30"/>
                      <a:pt x="5" y="22"/>
                    </a:cubicBezTo>
                    <a:cubicBezTo>
                      <a:pt x="9" y="15"/>
                      <a:pt x="15" y="9"/>
                      <a:pt x="22" y="6"/>
                    </a:cubicBezTo>
                    <a:cubicBezTo>
                      <a:pt x="29" y="2"/>
                      <a:pt x="36" y="0"/>
                      <a:pt x="45" y="0"/>
                    </a:cubicBezTo>
                    <a:cubicBezTo>
                      <a:pt x="54" y="0"/>
                      <a:pt x="62" y="2"/>
                      <a:pt x="69" y="7"/>
                    </a:cubicBezTo>
                    <a:cubicBezTo>
                      <a:pt x="75" y="12"/>
                      <a:pt x="80" y="19"/>
                      <a:pt x="82" y="28"/>
                    </a:cubicBezTo>
                    <a:lnTo>
                      <a:pt x="70" y="30"/>
                    </a:lnTo>
                    <a:cubicBezTo>
                      <a:pt x="68" y="24"/>
                      <a:pt x="64" y="18"/>
                      <a:pt x="60" y="15"/>
                    </a:cubicBezTo>
                    <a:cubicBezTo>
                      <a:pt x="56" y="12"/>
                      <a:pt x="51" y="11"/>
                      <a:pt x="44" y="11"/>
                    </a:cubicBezTo>
                    <a:cubicBezTo>
                      <a:pt x="37" y="11"/>
                      <a:pt x="31" y="12"/>
                      <a:pt x="26" y="16"/>
                    </a:cubicBezTo>
                    <a:cubicBezTo>
                      <a:pt x="21" y="19"/>
                      <a:pt x="18" y="24"/>
                      <a:pt x="16" y="30"/>
                    </a:cubicBezTo>
                    <a:cubicBezTo>
                      <a:pt x="14" y="36"/>
                      <a:pt x="13" y="42"/>
                      <a:pt x="13" y="48"/>
                    </a:cubicBezTo>
                    <a:cubicBezTo>
                      <a:pt x="13" y="56"/>
                      <a:pt x="14" y="63"/>
                      <a:pt x="16" y="69"/>
                    </a:cubicBezTo>
                    <a:cubicBezTo>
                      <a:pt x="19" y="75"/>
                      <a:pt x="22" y="80"/>
                      <a:pt x="27" y="83"/>
                    </a:cubicBezTo>
                    <a:cubicBezTo>
                      <a:pt x="32" y="86"/>
                      <a:pt x="38" y="87"/>
                      <a:pt x="43" y="87"/>
                    </a:cubicBezTo>
                    <a:cubicBezTo>
                      <a:pt x="50" y="87"/>
                      <a:pt x="56" y="85"/>
                      <a:pt x="61" y="81"/>
                    </a:cubicBezTo>
                    <a:cubicBezTo>
                      <a:pt x="66" y="77"/>
                      <a:pt x="70" y="71"/>
                      <a:pt x="71" y="63"/>
                    </a:cubicBezTo>
                    <a:lnTo>
                      <a:pt x="71" y="6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510"/>
              <p:cNvSpPr>
                <a:spLocks/>
              </p:cNvSpPr>
              <p:nvPr/>
            </p:nvSpPr>
            <p:spPr bwMode="auto">
              <a:xfrm>
                <a:off x="2690" y="351"/>
                <a:ext cx="41" cy="52"/>
              </a:xfrm>
              <a:custGeom>
                <a:avLst/>
                <a:gdLst>
                  <a:gd name="T0" fmla="*/ 32 w 76"/>
                  <a:gd name="T1" fmla="*/ 96 h 96"/>
                  <a:gd name="T2" fmla="*/ 32 w 76"/>
                  <a:gd name="T3" fmla="*/ 96 h 96"/>
                  <a:gd name="T4" fmla="*/ 32 w 76"/>
                  <a:gd name="T5" fmla="*/ 12 h 96"/>
                  <a:gd name="T6" fmla="*/ 0 w 76"/>
                  <a:gd name="T7" fmla="*/ 12 h 96"/>
                  <a:gd name="T8" fmla="*/ 0 w 76"/>
                  <a:gd name="T9" fmla="*/ 0 h 96"/>
                  <a:gd name="T10" fmla="*/ 76 w 76"/>
                  <a:gd name="T11" fmla="*/ 0 h 96"/>
                  <a:gd name="T12" fmla="*/ 76 w 76"/>
                  <a:gd name="T13" fmla="*/ 12 h 96"/>
                  <a:gd name="T14" fmla="*/ 44 w 76"/>
                  <a:gd name="T15" fmla="*/ 12 h 96"/>
                  <a:gd name="T16" fmla="*/ 44 w 76"/>
                  <a:gd name="T17" fmla="*/ 96 h 96"/>
                  <a:gd name="T18" fmla="*/ 32 w 76"/>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6">
                    <a:moveTo>
                      <a:pt x="32" y="96"/>
                    </a:moveTo>
                    <a:lnTo>
                      <a:pt x="32" y="96"/>
                    </a:lnTo>
                    <a:lnTo>
                      <a:pt x="32" y="12"/>
                    </a:lnTo>
                    <a:lnTo>
                      <a:pt x="0" y="12"/>
                    </a:lnTo>
                    <a:lnTo>
                      <a:pt x="0" y="0"/>
                    </a:lnTo>
                    <a:lnTo>
                      <a:pt x="76" y="0"/>
                    </a:lnTo>
                    <a:lnTo>
                      <a:pt x="76" y="12"/>
                    </a:lnTo>
                    <a:lnTo>
                      <a:pt x="44" y="12"/>
                    </a:lnTo>
                    <a:lnTo>
                      <a:pt x="44" y="96"/>
                    </a:lnTo>
                    <a:lnTo>
                      <a:pt x="32"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511"/>
              <p:cNvSpPr>
                <a:spLocks/>
              </p:cNvSpPr>
              <p:nvPr/>
            </p:nvSpPr>
            <p:spPr bwMode="auto">
              <a:xfrm>
                <a:off x="2739" y="351"/>
                <a:ext cx="7" cy="52"/>
              </a:xfrm>
              <a:custGeom>
                <a:avLst/>
                <a:gdLst>
                  <a:gd name="T0" fmla="*/ 0 w 13"/>
                  <a:gd name="T1" fmla="*/ 96 h 96"/>
                  <a:gd name="T2" fmla="*/ 0 w 13"/>
                  <a:gd name="T3" fmla="*/ 96 h 96"/>
                  <a:gd name="T4" fmla="*/ 0 w 13"/>
                  <a:gd name="T5" fmla="*/ 0 h 96"/>
                  <a:gd name="T6" fmla="*/ 13 w 13"/>
                  <a:gd name="T7" fmla="*/ 0 h 96"/>
                  <a:gd name="T8" fmla="*/ 13 w 13"/>
                  <a:gd name="T9" fmla="*/ 96 h 96"/>
                  <a:gd name="T10" fmla="*/ 0 w 13"/>
                  <a:gd name="T11" fmla="*/ 96 h 96"/>
                </a:gdLst>
                <a:ahLst/>
                <a:cxnLst>
                  <a:cxn ang="0">
                    <a:pos x="T0" y="T1"/>
                  </a:cxn>
                  <a:cxn ang="0">
                    <a:pos x="T2" y="T3"/>
                  </a:cxn>
                  <a:cxn ang="0">
                    <a:pos x="T4" y="T5"/>
                  </a:cxn>
                  <a:cxn ang="0">
                    <a:pos x="T6" y="T7"/>
                  </a:cxn>
                  <a:cxn ang="0">
                    <a:pos x="T8" y="T9"/>
                  </a:cxn>
                  <a:cxn ang="0">
                    <a:pos x="T10" y="T11"/>
                  </a:cxn>
                </a:cxnLst>
                <a:rect l="0" t="0" r="r" b="b"/>
                <a:pathLst>
                  <a:path w="13" h="96">
                    <a:moveTo>
                      <a:pt x="0" y="96"/>
                    </a:moveTo>
                    <a:lnTo>
                      <a:pt x="0" y="96"/>
                    </a:lnTo>
                    <a:lnTo>
                      <a:pt x="0" y="0"/>
                    </a:lnTo>
                    <a:lnTo>
                      <a:pt x="13" y="0"/>
                    </a:lnTo>
                    <a:lnTo>
                      <a:pt x="13"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512"/>
              <p:cNvSpPr>
                <a:spLocks noEditPoints="1"/>
              </p:cNvSpPr>
              <p:nvPr/>
            </p:nvSpPr>
            <p:spPr bwMode="auto">
              <a:xfrm>
                <a:off x="2756" y="351"/>
                <a:ext cx="49" cy="53"/>
              </a:xfrm>
              <a:custGeom>
                <a:avLst/>
                <a:gdLst>
                  <a:gd name="T0" fmla="*/ 0 w 91"/>
                  <a:gd name="T1" fmla="*/ 50 h 98"/>
                  <a:gd name="T2" fmla="*/ 0 w 91"/>
                  <a:gd name="T3" fmla="*/ 50 h 98"/>
                  <a:gd name="T4" fmla="*/ 13 w 91"/>
                  <a:gd name="T5" fmla="*/ 13 h 98"/>
                  <a:gd name="T6" fmla="*/ 46 w 91"/>
                  <a:gd name="T7" fmla="*/ 0 h 98"/>
                  <a:gd name="T8" fmla="*/ 70 w 91"/>
                  <a:gd name="T9" fmla="*/ 6 h 98"/>
                  <a:gd name="T10" fmla="*/ 86 w 91"/>
                  <a:gd name="T11" fmla="*/ 24 h 98"/>
                  <a:gd name="T12" fmla="*/ 91 w 91"/>
                  <a:gd name="T13" fmla="*/ 49 h 98"/>
                  <a:gd name="T14" fmla="*/ 86 w 91"/>
                  <a:gd name="T15" fmla="*/ 75 h 98"/>
                  <a:gd name="T16" fmla="*/ 69 w 91"/>
                  <a:gd name="T17" fmla="*/ 92 h 98"/>
                  <a:gd name="T18" fmla="*/ 46 w 91"/>
                  <a:gd name="T19" fmla="*/ 98 h 98"/>
                  <a:gd name="T20" fmla="*/ 22 w 91"/>
                  <a:gd name="T21" fmla="*/ 92 h 98"/>
                  <a:gd name="T22" fmla="*/ 6 w 91"/>
                  <a:gd name="T23" fmla="*/ 74 h 98"/>
                  <a:gd name="T24" fmla="*/ 0 w 91"/>
                  <a:gd name="T25" fmla="*/ 50 h 98"/>
                  <a:gd name="T26" fmla="*/ 0 w 91"/>
                  <a:gd name="T27" fmla="*/ 50 h 98"/>
                  <a:gd name="T28" fmla="*/ 13 w 91"/>
                  <a:gd name="T29" fmla="*/ 50 h 98"/>
                  <a:gd name="T30" fmla="*/ 13 w 91"/>
                  <a:gd name="T31" fmla="*/ 50 h 98"/>
                  <a:gd name="T32" fmla="*/ 23 w 91"/>
                  <a:gd name="T33" fmla="*/ 78 h 98"/>
                  <a:gd name="T34" fmla="*/ 46 w 91"/>
                  <a:gd name="T35" fmla="*/ 87 h 98"/>
                  <a:gd name="T36" fmla="*/ 69 w 91"/>
                  <a:gd name="T37" fmla="*/ 77 h 98"/>
                  <a:gd name="T38" fmla="*/ 78 w 91"/>
                  <a:gd name="T39" fmla="*/ 49 h 98"/>
                  <a:gd name="T40" fmla="*/ 74 w 91"/>
                  <a:gd name="T41" fmla="*/ 29 h 98"/>
                  <a:gd name="T42" fmla="*/ 63 w 91"/>
                  <a:gd name="T43" fmla="*/ 15 h 98"/>
                  <a:gd name="T44" fmla="*/ 46 w 91"/>
                  <a:gd name="T45" fmla="*/ 11 h 98"/>
                  <a:gd name="T46" fmla="*/ 23 w 91"/>
                  <a:gd name="T47" fmla="*/ 20 h 98"/>
                  <a:gd name="T48" fmla="*/ 13 w 91"/>
                  <a:gd name="T49" fmla="*/ 50 h 98"/>
                  <a:gd name="T50" fmla="*/ 13 w 91"/>
                  <a:gd name="T51"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98">
                    <a:moveTo>
                      <a:pt x="0" y="50"/>
                    </a:moveTo>
                    <a:lnTo>
                      <a:pt x="0" y="50"/>
                    </a:lnTo>
                    <a:cubicBezTo>
                      <a:pt x="0" y="34"/>
                      <a:pt x="5" y="22"/>
                      <a:pt x="13" y="13"/>
                    </a:cubicBezTo>
                    <a:cubicBezTo>
                      <a:pt x="22" y="4"/>
                      <a:pt x="32" y="0"/>
                      <a:pt x="46" y="0"/>
                    </a:cubicBezTo>
                    <a:cubicBezTo>
                      <a:pt x="55" y="0"/>
                      <a:pt x="63" y="2"/>
                      <a:pt x="70" y="6"/>
                    </a:cubicBezTo>
                    <a:cubicBezTo>
                      <a:pt x="77" y="10"/>
                      <a:pt x="82" y="16"/>
                      <a:pt x="86" y="24"/>
                    </a:cubicBezTo>
                    <a:cubicBezTo>
                      <a:pt x="90" y="31"/>
                      <a:pt x="91" y="40"/>
                      <a:pt x="91" y="49"/>
                    </a:cubicBezTo>
                    <a:cubicBezTo>
                      <a:pt x="91" y="59"/>
                      <a:pt x="89" y="67"/>
                      <a:pt x="86" y="75"/>
                    </a:cubicBezTo>
                    <a:cubicBezTo>
                      <a:pt x="82" y="83"/>
                      <a:pt x="76" y="88"/>
                      <a:pt x="69" y="92"/>
                    </a:cubicBezTo>
                    <a:cubicBezTo>
                      <a:pt x="62" y="96"/>
                      <a:pt x="54" y="98"/>
                      <a:pt x="46" y="98"/>
                    </a:cubicBezTo>
                    <a:cubicBezTo>
                      <a:pt x="37" y="98"/>
                      <a:pt x="29" y="96"/>
                      <a:pt x="22" y="92"/>
                    </a:cubicBezTo>
                    <a:cubicBezTo>
                      <a:pt x="15" y="87"/>
                      <a:pt x="9" y="82"/>
                      <a:pt x="6" y="74"/>
                    </a:cubicBezTo>
                    <a:cubicBezTo>
                      <a:pt x="2" y="67"/>
                      <a:pt x="0" y="59"/>
                      <a:pt x="0" y="50"/>
                    </a:cubicBezTo>
                    <a:lnTo>
                      <a:pt x="0" y="50"/>
                    </a:lnTo>
                    <a:close/>
                    <a:moveTo>
                      <a:pt x="13" y="50"/>
                    </a:moveTo>
                    <a:lnTo>
                      <a:pt x="13" y="50"/>
                    </a:lnTo>
                    <a:cubicBezTo>
                      <a:pt x="13" y="62"/>
                      <a:pt x="16" y="71"/>
                      <a:pt x="23" y="78"/>
                    </a:cubicBezTo>
                    <a:cubicBezTo>
                      <a:pt x="29" y="84"/>
                      <a:pt x="36" y="87"/>
                      <a:pt x="46" y="87"/>
                    </a:cubicBezTo>
                    <a:cubicBezTo>
                      <a:pt x="55" y="87"/>
                      <a:pt x="63" y="84"/>
                      <a:pt x="69" y="77"/>
                    </a:cubicBezTo>
                    <a:cubicBezTo>
                      <a:pt x="75" y="71"/>
                      <a:pt x="78" y="61"/>
                      <a:pt x="78" y="49"/>
                    </a:cubicBezTo>
                    <a:cubicBezTo>
                      <a:pt x="78" y="41"/>
                      <a:pt x="77" y="35"/>
                      <a:pt x="74" y="29"/>
                    </a:cubicBezTo>
                    <a:cubicBezTo>
                      <a:pt x="72" y="23"/>
                      <a:pt x="68" y="19"/>
                      <a:pt x="63" y="15"/>
                    </a:cubicBezTo>
                    <a:cubicBezTo>
                      <a:pt x="58" y="12"/>
                      <a:pt x="52" y="11"/>
                      <a:pt x="46" y="11"/>
                    </a:cubicBezTo>
                    <a:cubicBezTo>
                      <a:pt x="37" y="11"/>
                      <a:pt x="29" y="14"/>
                      <a:pt x="23" y="20"/>
                    </a:cubicBezTo>
                    <a:cubicBezTo>
                      <a:pt x="17" y="26"/>
                      <a:pt x="13" y="36"/>
                      <a:pt x="13" y="50"/>
                    </a:cubicBezTo>
                    <a:lnTo>
                      <a:pt x="13"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513"/>
              <p:cNvSpPr>
                <a:spLocks/>
              </p:cNvSpPr>
              <p:nvPr/>
            </p:nvSpPr>
            <p:spPr bwMode="auto">
              <a:xfrm>
                <a:off x="2814" y="351"/>
                <a:ext cx="41" cy="52"/>
              </a:xfrm>
              <a:custGeom>
                <a:avLst/>
                <a:gdLst>
                  <a:gd name="T0" fmla="*/ 0 w 75"/>
                  <a:gd name="T1" fmla="*/ 96 h 96"/>
                  <a:gd name="T2" fmla="*/ 0 w 75"/>
                  <a:gd name="T3" fmla="*/ 96 h 96"/>
                  <a:gd name="T4" fmla="*/ 0 w 75"/>
                  <a:gd name="T5" fmla="*/ 0 h 96"/>
                  <a:gd name="T6" fmla="*/ 13 w 75"/>
                  <a:gd name="T7" fmla="*/ 0 h 96"/>
                  <a:gd name="T8" fmla="*/ 63 w 75"/>
                  <a:gd name="T9" fmla="*/ 75 h 96"/>
                  <a:gd name="T10" fmla="*/ 63 w 75"/>
                  <a:gd name="T11" fmla="*/ 0 h 96"/>
                  <a:gd name="T12" fmla="*/ 75 w 75"/>
                  <a:gd name="T13" fmla="*/ 0 h 96"/>
                  <a:gd name="T14" fmla="*/ 75 w 75"/>
                  <a:gd name="T15" fmla="*/ 96 h 96"/>
                  <a:gd name="T16" fmla="*/ 62 w 75"/>
                  <a:gd name="T17" fmla="*/ 96 h 96"/>
                  <a:gd name="T18" fmla="*/ 12 w 75"/>
                  <a:gd name="T19" fmla="*/ 21 h 96"/>
                  <a:gd name="T20" fmla="*/ 12 w 75"/>
                  <a:gd name="T21" fmla="*/ 96 h 96"/>
                  <a:gd name="T22" fmla="*/ 0 w 75"/>
                  <a:gd name="T2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0" y="96"/>
                    </a:moveTo>
                    <a:lnTo>
                      <a:pt x="0" y="96"/>
                    </a:lnTo>
                    <a:lnTo>
                      <a:pt x="0" y="0"/>
                    </a:lnTo>
                    <a:lnTo>
                      <a:pt x="13" y="0"/>
                    </a:lnTo>
                    <a:lnTo>
                      <a:pt x="63" y="75"/>
                    </a:lnTo>
                    <a:lnTo>
                      <a:pt x="63" y="0"/>
                    </a:lnTo>
                    <a:lnTo>
                      <a:pt x="75" y="0"/>
                    </a:lnTo>
                    <a:lnTo>
                      <a:pt x="75" y="96"/>
                    </a:lnTo>
                    <a:lnTo>
                      <a:pt x="62" y="96"/>
                    </a:lnTo>
                    <a:lnTo>
                      <a:pt x="12" y="21"/>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514"/>
              <p:cNvSpPr>
                <a:spLocks/>
              </p:cNvSpPr>
              <p:nvPr/>
            </p:nvSpPr>
            <p:spPr bwMode="auto">
              <a:xfrm>
                <a:off x="2864" y="351"/>
                <a:ext cx="41" cy="53"/>
              </a:xfrm>
              <a:custGeom>
                <a:avLst/>
                <a:gdLst>
                  <a:gd name="T0" fmla="*/ 0 w 76"/>
                  <a:gd name="T1" fmla="*/ 66 h 98"/>
                  <a:gd name="T2" fmla="*/ 0 w 76"/>
                  <a:gd name="T3" fmla="*/ 66 h 98"/>
                  <a:gd name="T4" fmla="*/ 12 w 76"/>
                  <a:gd name="T5" fmla="*/ 65 h 98"/>
                  <a:gd name="T6" fmla="*/ 16 w 76"/>
                  <a:gd name="T7" fmla="*/ 77 h 98"/>
                  <a:gd name="T8" fmla="*/ 25 w 76"/>
                  <a:gd name="T9" fmla="*/ 84 h 98"/>
                  <a:gd name="T10" fmla="*/ 40 w 76"/>
                  <a:gd name="T11" fmla="*/ 87 h 98"/>
                  <a:gd name="T12" fmla="*/ 53 w 76"/>
                  <a:gd name="T13" fmla="*/ 85 h 98"/>
                  <a:gd name="T14" fmla="*/ 61 w 76"/>
                  <a:gd name="T15" fmla="*/ 79 h 98"/>
                  <a:gd name="T16" fmla="*/ 64 w 76"/>
                  <a:gd name="T17" fmla="*/ 71 h 98"/>
                  <a:gd name="T18" fmla="*/ 61 w 76"/>
                  <a:gd name="T19" fmla="*/ 63 h 98"/>
                  <a:gd name="T20" fmla="*/ 52 w 76"/>
                  <a:gd name="T21" fmla="*/ 57 h 98"/>
                  <a:gd name="T22" fmla="*/ 35 w 76"/>
                  <a:gd name="T23" fmla="*/ 53 h 98"/>
                  <a:gd name="T24" fmla="*/ 17 w 76"/>
                  <a:gd name="T25" fmla="*/ 47 h 98"/>
                  <a:gd name="T26" fmla="*/ 7 w 76"/>
                  <a:gd name="T27" fmla="*/ 38 h 98"/>
                  <a:gd name="T28" fmla="*/ 4 w 76"/>
                  <a:gd name="T29" fmla="*/ 26 h 98"/>
                  <a:gd name="T30" fmla="*/ 8 w 76"/>
                  <a:gd name="T31" fmla="*/ 13 h 98"/>
                  <a:gd name="T32" fmla="*/ 20 w 76"/>
                  <a:gd name="T33" fmla="*/ 3 h 98"/>
                  <a:gd name="T34" fmla="*/ 37 w 76"/>
                  <a:gd name="T35" fmla="*/ 0 h 98"/>
                  <a:gd name="T36" fmla="*/ 56 w 76"/>
                  <a:gd name="T37" fmla="*/ 3 h 98"/>
                  <a:gd name="T38" fmla="*/ 68 w 76"/>
                  <a:gd name="T39" fmla="*/ 13 h 98"/>
                  <a:gd name="T40" fmla="*/ 73 w 76"/>
                  <a:gd name="T41" fmla="*/ 28 h 98"/>
                  <a:gd name="T42" fmla="*/ 61 w 76"/>
                  <a:gd name="T43" fmla="*/ 29 h 98"/>
                  <a:gd name="T44" fmla="*/ 54 w 76"/>
                  <a:gd name="T45" fmla="*/ 16 h 98"/>
                  <a:gd name="T46" fmla="*/ 38 w 76"/>
                  <a:gd name="T47" fmla="*/ 11 h 98"/>
                  <a:gd name="T48" fmla="*/ 21 w 76"/>
                  <a:gd name="T49" fmla="*/ 15 h 98"/>
                  <a:gd name="T50" fmla="*/ 16 w 76"/>
                  <a:gd name="T51" fmla="*/ 25 h 98"/>
                  <a:gd name="T52" fmla="*/ 19 w 76"/>
                  <a:gd name="T53" fmla="*/ 34 h 98"/>
                  <a:gd name="T54" fmla="*/ 38 w 76"/>
                  <a:gd name="T55" fmla="*/ 40 h 98"/>
                  <a:gd name="T56" fmla="*/ 59 w 76"/>
                  <a:gd name="T57" fmla="*/ 46 h 98"/>
                  <a:gd name="T58" fmla="*/ 72 w 76"/>
                  <a:gd name="T59" fmla="*/ 56 h 98"/>
                  <a:gd name="T60" fmla="*/ 76 w 76"/>
                  <a:gd name="T61" fmla="*/ 70 h 98"/>
                  <a:gd name="T62" fmla="*/ 71 w 76"/>
                  <a:gd name="T63" fmla="*/ 84 h 98"/>
                  <a:gd name="T64" fmla="*/ 59 w 76"/>
                  <a:gd name="T65" fmla="*/ 95 h 98"/>
                  <a:gd name="T66" fmla="*/ 40 w 76"/>
                  <a:gd name="T67" fmla="*/ 98 h 98"/>
                  <a:gd name="T68" fmla="*/ 19 w 76"/>
                  <a:gd name="T69" fmla="*/ 94 h 98"/>
                  <a:gd name="T70" fmla="*/ 5 w 76"/>
                  <a:gd name="T71" fmla="*/ 83 h 98"/>
                  <a:gd name="T72" fmla="*/ 0 w 76"/>
                  <a:gd name="T73" fmla="*/ 66 h 98"/>
                  <a:gd name="T74" fmla="*/ 0 w 76"/>
                  <a:gd name="T75"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98">
                    <a:moveTo>
                      <a:pt x="0" y="66"/>
                    </a:moveTo>
                    <a:lnTo>
                      <a:pt x="0" y="66"/>
                    </a:lnTo>
                    <a:lnTo>
                      <a:pt x="12" y="65"/>
                    </a:lnTo>
                    <a:cubicBezTo>
                      <a:pt x="12" y="70"/>
                      <a:pt x="14" y="74"/>
                      <a:pt x="16" y="77"/>
                    </a:cubicBezTo>
                    <a:cubicBezTo>
                      <a:pt x="18" y="80"/>
                      <a:pt x="21" y="82"/>
                      <a:pt x="25" y="84"/>
                    </a:cubicBezTo>
                    <a:cubicBezTo>
                      <a:pt x="30" y="86"/>
                      <a:pt x="34" y="87"/>
                      <a:pt x="40" y="87"/>
                    </a:cubicBezTo>
                    <a:cubicBezTo>
                      <a:pt x="45" y="87"/>
                      <a:pt x="49" y="86"/>
                      <a:pt x="53" y="85"/>
                    </a:cubicBezTo>
                    <a:cubicBezTo>
                      <a:pt x="56" y="83"/>
                      <a:pt x="59" y="81"/>
                      <a:pt x="61" y="79"/>
                    </a:cubicBezTo>
                    <a:cubicBezTo>
                      <a:pt x="63" y="76"/>
                      <a:pt x="64" y="74"/>
                      <a:pt x="64" y="71"/>
                    </a:cubicBezTo>
                    <a:cubicBezTo>
                      <a:pt x="64" y="68"/>
                      <a:pt x="63" y="65"/>
                      <a:pt x="61" y="63"/>
                    </a:cubicBezTo>
                    <a:cubicBezTo>
                      <a:pt x="59" y="61"/>
                      <a:pt x="56" y="59"/>
                      <a:pt x="52" y="57"/>
                    </a:cubicBezTo>
                    <a:cubicBezTo>
                      <a:pt x="50" y="56"/>
                      <a:pt x="44" y="55"/>
                      <a:pt x="35" y="53"/>
                    </a:cubicBezTo>
                    <a:cubicBezTo>
                      <a:pt x="27" y="51"/>
                      <a:pt x="21" y="49"/>
                      <a:pt x="17" y="47"/>
                    </a:cubicBezTo>
                    <a:cubicBezTo>
                      <a:pt x="12" y="44"/>
                      <a:pt x="9" y="41"/>
                      <a:pt x="7" y="38"/>
                    </a:cubicBezTo>
                    <a:cubicBezTo>
                      <a:pt x="5" y="34"/>
                      <a:pt x="4" y="30"/>
                      <a:pt x="4" y="26"/>
                    </a:cubicBezTo>
                    <a:cubicBezTo>
                      <a:pt x="4" y="21"/>
                      <a:pt x="5" y="17"/>
                      <a:pt x="8" y="13"/>
                    </a:cubicBezTo>
                    <a:cubicBezTo>
                      <a:pt x="10" y="8"/>
                      <a:pt x="14" y="5"/>
                      <a:pt x="20" y="3"/>
                    </a:cubicBezTo>
                    <a:cubicBezTo>
                      <a:pt x="25" y="1"/>
                      <a:pt x="31" y="0"/>
                      <a:pt x="37" y="0"/>
                    </a:cubicBezTo>
                    <a:cubicBezTo>
                      <a:pt x="44" y="0"/>
                      <a:pt x="50" y="1"/>
                      <a:pt x="56" y="3"/>
                    </a:cubicBezTo>
                    <a:cubicBezTo>
                      <a:pt x="61" y="5"/>
                      <a:pt x="65" y="9"/>
                      <a:pt x="68" y="13"/>
                    </a:cubicBezTo>
                    <a:cubicBezTo>
                      <a:pt x="71" y="18"/>
                      <a:pt x="73" y="23"/>
                      <a:pt x="73" y="28"/>
                    </a:cubicBezTo>
                    <a:lnTo>
                      <a:pt x="61" y="29"/>
                    </a:lnTo>
                    <a:cubicBezTo>
                      <a:pt x="60" y="23"/>
                      <a:pt x="58" y="19"/>
                      <a:pt x="54" y="16"/>
                    </a:cubicBezTo>
                    <a:cubicBezTo>
                      <a:pt x="50" y="12"/>
                      <a:pt x="45" y="11"/>
                      <a:pt x="38" y="11"/>
                    </a:cubicBezTo>
                    <a:cubicBezTo>
                      <a:pt x="30" y="11"/>
                      <a:pt x="24" y="12"/>
                      <a:pt x="21" y="15"/>
                    </a:cubicBezTo>
                    <a:cubicBezTo>
                      <a:pt x="17" y="18"/>
                      <a:pt x="16" y="21"/>
                      <a:pt x="16" y="25"/>
                    </a:cubicBezTo>
                    <a:cubicBezTo>
                      <a:pt x="16" y="29"/>
                      <a:pt x="17" y="31"/>
                      <a:pt x="19" y="34"/>
                    </a:cubicBezTo>
                    <a:cubicBezTo>
                      <a:pt x="22" y="36"/>
                      <a:pt x="28" y="38"/>
                      <a:pt x="38" y="40"/>
                    </a:cubicBezTo>
                    <a:cubicBezTo>
                      <a:pt x="49" y="43"/>
                      <a:pt x="56" y="45"/>
                      <a:pt x="59" y="46"/>
                    </a:cubicBezTo>
                    <a:cubicBezTo>
                      <a:pt x="65" y="49"/>
                      <a:pt x="69" y="52"/>
                      <a:pt x="72" y="56"/>
                    </a:cubicBezTo>
                    <a:cubicBezTo>
                      <a:pt x="74" y="60"/>
                      <a:pt x="76" y="65"/>
                      <a:pt x="76" y="70"/>
                    </a:cubicBezTo>
                    <a:cubicBezTo>
                      <a:pt x="76" y="75"/>
                      <a:pt x="74" y="80"/>
                      <a:pt x="71" y="84"/>
                    </a:cubicBezTo>
                    <a:cubicBezTo>
                      <a:pt x="68" y="89"/>
                      <a:pt x="64" y="92"/>
                      <a:pt x="59" y="95"/>
                    </a:cubicBezTo>
                    <a:cubicBezTo>
                      <a:pt x="53" y="97"/>
                      <a:pt x="47" y="98"/>
                      <a:pt x="40" y="98"/>
                    </a:cubicBezTo>
                    <a:cubicBezTo>
                      <a:pt x="32" y="98"/>
                      <a:pt x="25" y="97"/>
                      <a:pt x="19" y="94"/>
                    </a:cubicBezTo>
                    <a:cubicBezTo>
                      <a:pt x="13" y="92"/>
                      <a:pt x="8" y="88"/>
                      <a:pt x="5" y="83"/>
                    </a:cubicBezTo>
                    <a:cubicBezTo>
                      <a:pt x="2" y="78"/>
                      <a:pt x="0" y="72"/>
                      <a:pt x="0" y="66"/>
                    </a:cubicBezTo>
                    <a:lnTo>
                      <a:pt x="0" y="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Freeform 515"/>
              <p:cNvSpPr>
                <a:spLocks noEditPoints="1"/>
              </p:cNvSpPr>
              <p:nvPr/>
            </p:nvSpPr>
            <p:spPr bwMode="auto">
              <a:xfrm>
                <a:off x="2915" y="366"/>
                <a:ext cx="7" cy="37"/>
              </a:xfrm>
              <a:custGeom>
                <a:avLst/>
                <a:gdLst>
                  <a:gd name="T0" fmla="*/ 0 w 13"/>
                  <a:gd name="T1" fmla="*/ 13 h 69"/>
                  <a:gd name="T2" fmla="*/ 0 w 13"/>
                  <a:gd name="T3" fmla="*/ 13 h 69"/>
                  <a:gd name="T4" fmla="*/ 0 w 13"/>
                  <a:gd name="T5" fmla="*/ 0 h 69"/>
                  <a:gd name="T6" fmla="*/ 13 w 13"/>
                  <a:gd name="T7" fmla="*/ 0 h 69"/>
                  <a:gd name="T8" fmla="*/ 13 w 13"/>
                  <a:gd name="T9" fmla="*/ 13 h 69"/>
                  <a:gd name="T10" fmla="*/ 0 w 13"/>
                  <a:gd name="T11" fmla="*/ 13 h 69"/>
                  <a:gd name="T12" fmla="*/ 0 w 13"/>
                  <a:gd name="T13" fmla="*/ 69 h 69"/>
                  <a:gd name="T14" fmla="*/ 0 w 13"/>
                  <a:gd name="T15" fmla="*/ 69 h 69"/>
                  <a:gd name="T16" fmla="*/ 0 w 13"/>
                  <a:gd name="T17" fmla="*/ 55 h 69"/>
                  <a:gd name="T18" fmla="*/ 13 w 13"/>
                  <a:gd name="T19" fmla="*/ 55 h 69"/>
                  <a:gd name="T20" fmla="*/ 13 w 13"/>
                  <a:gd name="T21" fmla="*/ 69 h 69"/>
                  <a:gd name="T22" fmla="*/ 0 w 13"/>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9">
                    <a:moveTo>
                      <a:pt x="0" y="13"/>
                    </a:moveTo>
                    <a:lnTo>
                      <a:pt x="0" y="13"/>
                    </a:lnTo>
                    <a:lnTo>
                      <a:pt x="0" y="0"/>
                    </a:lnTo>
                    <a:lnTo>
                      <a:pt x="13" y="0"/>
                    </a:lnTo>
                    <a:lnTo>
                      <a:pt x="13" y="13"/>
                    </a:lnTo>
                    <a:lnTo>
                      <a:pt x="0" y="13"/>
                    </a:lnTo>
                    <a:close/>
                    <a:moveTo>
                      <a:pt x="0" y="69"/>
                    </a:moveTo>
                    <a:lnTo>
                      <a:pt x="0" y="69"/>
                    </a:lnTo>
                    <a:lnTo>
                      <a:pt x="0" y="55"/>
                    </a:lnTo>
                    <a:lnTo>
                      <a:pt x="13" y="55"/>
                    </a:lnTo>
                    <a:lnTo>
                      <a:pt x="13"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516"/>
              <p:cNvSpPr>
                <a:spLocks/>
              </p:cNvSpPr>
              <p:nvPr/>
            </p:nvSpPr>
            <p:spPr bwMode="auto">
              <a:xfrm>
                <a:off x="2378" y="431"/>
                <a:ext cx="18" cy="51"/>
              </a:xfrm>
              <a:custGeom>
                <a:avLst/>
                <a:gdLst>
                  <a:gd name="T0" fmla="*/ 35 w 35"/>
                  <a:gd name="T1" fmla="*/ 95 h 95"/>
                  <a:gd name="T2" fmla="*/ 35 w 35"/>
                  <a:gd name="T3" fmla="*/ 95 h 95"/>
                  <a:gd name="T4" fmla="*/ 24 w 35"/>
                  <a:gd name="T5" fmla="*/ 95 h 95"/>
                  <a:gd name="T6" fmla="*/ 24 w 35"/>
                  <a:gd name="T7" fmla="*/ 21 h 95"/>
                  <a:gd name="T8" fmla="*/ 13 w 35"/>
                  <a:gd name="T9" fmla="*/ 29 h 95"/>
                  <a:gd name="T10" fmla="*/ 0 w 35"/>
                  <a:gd name="T11" fmla="*/ 35 h 95"/>
                  <a:gd name="T12" fmla="*/ 0 w 35"/>
                  <a:gd name="T13" fmla="*/ 24 h 95"/>
                  <a:gd name="T14" fmla="*/ 17 w 35"/>
                  <a:gd name="T15" fmla="*/ 12 h 95"/>
                  <a:gd name="T16" fmla="*/ 28 w 35"/>
                  <a:gd name="T17" fmla="*/ 0 h 95"/>
                  <a:gd name="T18" fmla="*/ 35 w 35"/>
                  <a:gd name="T19" fmla="*/ 0 h 95"/>
                  <a:gd name="T20" fmla="*/ 35 w 35"/>
                  <a:gd name="T2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95">
                    <a:moveTo>
                      <a:pt x="35" y="95"/>
                    </a:moveTo>
                    <a:lnTo>
                      <a:pt x="35" y="95"/>
                    </a:lnTo>
                    <a:lnTo>
                      <a:pt x="24" y="95"/>
                    </a:lnTo>
                    <a:lnTo>
                      <a:pt x="24" y="21"/>
                    </a:lnTo>
                    <a:cubicBezTo>
                      <a:pt x="21" y="24"/>
                      <a:pt x="17" y="26"/>
                      <a:pt x="13" y="29"/>
                    </a:cubicBezTo>
                    <a:cubicBezTo>
                      <a:pt x="8" y="32"/>
                      <a:pt x="4" y="34"/>
                      <a:pt x="0" y="35"/>
                    </a:cubicBezTo>
                    <a:lnTo>
                      <a:pt x="0" y="24"/>
                    </a:lnTo>
                    <a:cubicBezTo>
                      <a:pt x="7" y="21"/>
                      <a:pt x="13" y="17"/>
                      <a:pt x="17" y="12"/>
                    </a:cubicBezTo>
                    <a:cubicBezTo>
                      <a:pt x="22" y="8"/>
                      <a:pt x="26" y="4"/>
                      <a:pt x="28" y="0"/>
                    </a:cubicBezTo>
                    <a:lnTo>
                      <a:pt x="35" y="0"/>
                    </a:lnTo>
                    <a:lnTo>
                      <a:pt x="35"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517"/>
              <p:cNvSpPr>
                <a:spLocks/>
              </p:cNvSpPr>
              <p:nvPr/>
            </p:nvSpPr>
            <p:spPr bwMode="auto">
              <a:xfrm>
                <a:off x="2416" y="475"/>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518"/>
              <p:cNvSpPr>
                <a:spLocks/>
              </p:cNvSpPr>
              <p:nvPr/>
            </p:nvSpPr>
            <p:spPr bwMode="auto">
              <a:xfrm>
                <a:off x="2629" y="431"/>
                <a:ext cx="66" cy="51"/>
              </a:xfrm>
              <a:custGeom>
                <a:avLst/>
                <a:gdLst>
                  <a:gd name="T0" fmla="*/ 26 w 123"/>
                  <a:gd name="T1" fmla="*/ 95 h 95"/>
                  <a:gd name="T2" fmla="*/ 26 w 123"/>
                  <a:gd name="T3" fmla="*/ 95 h 95"/>
                  <a:gd name="T4" fmla="*/ 0 w 123"/>
                  <a:gd name="T5" fmla="*/ 0 h 95"/>
                  <a:gd name="T6" fmla="*/ 13 w 123"/>
                  <a:gd name="T7" fmla="*/ 0 h 95"/>
                  <a:gd name="T8" fmla="*/ 28 w 123"/>
                  <a:gd name="T9" fmla="*/ 63 h 95"/>
                  <a:gd name="T10" fmla="*/ 32 w 123"/>
                  <a:gd name="T11" fmla="*/ 82 h 95"/>
                  <a:gd name="T12" fmla="*/ 36 w 123"/>
                  <a:gd name="T13" fmla="*/ 64 h 95"/>
                  <a:gd name="T14" fmla="*/ 54 w 123"/>
                  <a:gd name="T15" fmla="*/ 0 h 95"/>
                  <a:gd name="T16" fmla="*/ 69 w 123"/>
                  <a:gd name="T17" fmla="*/ 0 h 95"/>
                  <a:gd name="T18" fmla="*/ 83 w 123"/>
                  <a:gd name="T19" fmla="*/ 48 h 95"/>
                  <a:gd name="T20" fmla="*/ 91 w 123"/>
                  <a:gd name="T21" fmla="*/ 82 h 95"/>
                  <a:gd name="T22" fmla="*/ 95 w 123"/>
                  <a:gd name="T23" fmla="*/ 61 h 95"/>
                  <a:gd name="T24" fmla="*/ 110 w 123"/>
                  <a:gd name="T25" fmla="*/ 0 h 95"/>
                  <a:gd name="T26" fmla="*/ 123 w 123"/>
                  <a:gd name="T27" fmla="*/ 0 h 95"/>
                  <a:gd name="T28" fmla="*/ 97 w 123"/>
                  <a:gd name="T29" fmla="*/ 95 h 95"/>
                  <a:gd name="T30" fmla="*/ 85 w 123"/>
                  <a:gd name="T31" fmla="*/ 95 h 95"/>
                  <a:gd name="T32" fmla="*/ 65 w 123"/>
                  <a:gd name="T33" fmla="*/ 23 h 95"/>
                  <a:gd name="T34" fmla="*/ 62 w 123"/>
                  <a:gd name="T35" fmla="*/ 12 h 95"/>
                  <a:gd name="T36" fmla="*/ 59 w 123"/>
                  <a:gd name="T37" fmla="*/ 23 h 95"/>
                  <a:gd name="T38" fmla="*/ 39 w 123"/>
                  <a:gd name="T39" fmla="*/ 95 h 95"/>
                  <a:gd name="T40" fmla="*/ 26 w 123"/>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5">
                    <a:moveTo>
                      <a:pt x="26" y="95"/>
                    </a:moveTo>
                    <a:lnTo>
                      <a:pt x="26" y="95"/>
                    </a:lnTo>
                    <a:lnTo>
                      <a:pt x="0" y="0"/>
                    </a:lnTo>
                    <a:lnTo>
                      <a:pt x="13" y="0"/>
                    </a:lnTo>
                    <a:lnTo>
                      <a:pt x="28" y="63"/>
                    </a:lnTo>
                    <a:cubicBezTo>
                      <a:pt x="29" y="69"/>
                      <a:pt x="31" y="76"/>
                      <a:pt x="32" y="82"/>
                    </a:cubicBezTo>
                    <a:cubicBezTo>
                      <a:pt x="34" y="72"/>
                      <a:pt x="36" y="66"/>
                      <a:pt x="36" y="64"/>
                    </a:cubicBezTo>
                    <a:lnTo>
                      <a:pt x="54" y="0"/>
                    </a:lnTo>
                    <a:lnTo>
                      <a:pt x="69" y="0"/>
                    </a:lnTo>
                    <a:lnTo>
                      <a:pt x="83" y="48"/>
                    </a:lnTo>
                    <a:cubicBezTo>
                      <a:pt x="87" y="60"/>
                      <a:pt x="89" y="71"/>
                      <a:pt x="91" y="82"/>
                    </a:cubicBezTo>
                    <a:cubicBezTo>
                      <a:pt x="92" y="76"/>
                      <a:pt x="93" y="69"/>
                      <a:pt x="95" y="61"/>
                    </a:cubicBezTo>
                    <a:lnTo>
                      <a:pt x="110" y="0"/>
                    </a:lnTo>
                    <a:lnTo>
                      <a:pt x="123" y="0"/>
                    </a:lnTo>
                    <a:lnTo>
                      <a:pt x="97" y="95"/>
                    </a:lnTo>
                    <a:lnTo>
                      <a:pt x="85" y="95"/>
                    </a:lnTo>
                    <a:lnTo>
                      <a:pt x="65" y="23"/>
                    </a:lnTo>
                    <a:cubicBezTo>
                      <a:pt x="63" y="17"/>
                      <a:pt x="62" y="13"/>
                      <a:pt x="62" y="12"/>
                    </a:cubicBezTo>
                    <a:cubicBezTo>
                      <a:pt x="61" y="16"/>
                      <a:pt x="60" y="20"/>
                      <a:pt x="59" y="23"/>
                    </a:cubicBezTo>
                    <a:lnTo>
                      <a:pt x="39" y="95"/>
                    </a:lnTo>
                    <a:lnTo>
                      <a:pt x="26"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519"/>
              <p:cNvSpPr>
                <a:spLocks/>
              </p:cNvSpPr>
              <p:nvPr/>
            </p:nvSpPr>
            <p:spPr bwMode="auto">
              <a:xfrm>
                <a:off x="2700" y="444"/>
                <a:ext cx="20" cy="38"/>
              </a:xfrm>
              <a:custGeom>
                <a:avLst/>
                <a:gdLst>
                  <a:gd name="T0" fmla="*/ 0 w 37"/>
                  <a:gd name="T1" fmla="*/ 70 h 70"/>
                  <a:gd name="T2" fmla="*/ 0 w 37"/>
                  <a:gd name="T3" fmla="*/ 70 h 70"/>
                  <a:gd name="T4" fmla="*/ 0 w 37"/>
                  <a:gd name="T5" fmla="*/ 1 h 70"/>
                  <a:gd name="T6" fmla="*/ 10 w 37"/>
                  <a:gd name="T7" fmla="*/ 1 h 70"/>
                  <a:gd name="T8" fmla="*/ 10 w 37"/>
                  <a:gd name="T9" fmla="*/ 12 h 70"/>
                  <a:gd name="T10" fmla="*/ 18 w 37"/>
                  <a:gd name="T11" fmla="*/ 2 h 70"/>
                  <a:gd name="T12" fmla="*/ 25 w 37"/>
                  <a:gd name="T13" fmla="*/ 0 h 70"/>
                  <a:gd name="T14" fmla="*/ 37 w 37"/>
                  <a:gd name="T15" fmla="*/ 4 h 70"/>
                  <a:gd name="T16" fmla="*/ 33 w 37"/>
                  <a:gd name="T17" fmla="*/ 14 h 70"/>
                  <a:gd name="T18" fmla="*/ 25 w 37"/>
                  <a:gd name="T19" fmla="*/ 12 h 70"/>
                  <a:gd name="T20" fmla="*/ 18 w 37"/>
                  <a:gd name="T21" fmla="*/ 14 h 70"/>
                  <a:gd name="T22" fmla="*/ 14 w 37"/>
                  <a:gd name="T23" fmla="*/ 21 h 70"/>
                  <a:gd name="T24" fmla="*/ 12 w 37"/>
                  <a:gd name="T25" fmla="*/ 34 h 70"/>
                  <a:gd name="T26" fmla="*/ 12 w 37"/>
                  <a:gd name="T27" fmla="*/ 70 h 70"/>
                  <a:gd name="T28" fmla="*/ 0 w 37"/>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0">
                    <a:moveTo>
                      <a:pt x="0" y="70"/>
                    </a:moveTo>
                    <a:lnTo>
                      <a:pt x="0" y="70"/>
                    </a:lnTo>
                    <a:lnTo>
                      <a:pt x="0" y="1"/>
                    </a:lnTo>
                    <a:lnTo>
                      <a:pt x="10" y="1"/>
                    </a:lnTo>
                    <a:lnTo>
                      <a:pt x="10" y="12"/>
                    </a:lnTo>
                    <a:cubicBezTo>
                      <a:pt x="13" y="7"/>
                      <a:pt x="16" y="4"/>
                      <a:pt x="18" y="2"/>
                    </a:cubicBezTo>
                    <a:cubicBezTo>
                      <a:pt x="20" y="1"/>
                      <a:pt x="23" y="0"/>
                      <a:pt x="25" y="0"/>
                    </a:cubicBezTo>
                    <a:cubicBezTo>
                      <a:pt x="29" y="0"/>
                      <a:pt x="33" y="1"/>
                      <a:pt x="37" y="4"/>
                    </a:cubicBezTo>
                    <a:lnTo>
                      <a:pt x="33" y="14"/>
                    </a:lnTo>
                    <a:cubicBezTo>
                      <a:pt x="31" y="13"/>
                      <a:pt x="28" y="12"/>
                      <a:pt x="25" y="12"/>
                    </a:cubicBezTo>
                    <a:cubicBezTo>
                      <a:pt x="22" y="12"/>
                      <a:pt x="20" y="13"/>
                      <a:pt x="18" y="14"/>
                    </a:cubicBezTo>
                    <a:cubicBezTo>
                      <a:pt x="16" y="16"/>
                      <a:pt x="14" y="18"/>
                      <a:pt x="14" y="21"/>
                    </a:cubicBezTo>
                    <a:cubicBezTo>
                      <a:pt x="12" y="25"/>
                      <a:pt x="12" y="29"/>
                      <a:pt x="12" y="34"/>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520"/>
              <p:cNvSpPr>
                <a:spLocks noEditPoints="1"/>
              </p:cNvSpPr>
              <p:nvPr/>
            </p:nvSpPr>
            <p:spPr bwMode="auto">
              <a:xfrm>
                <a:off x="2724" y="431"/>
                <a:ext cx="6" cy="51"/>
              </a:xfrm>
              <a:custGeom>
                <a:avLst/>
                <a:gdLst>
                  <a:gd name="T0" fmla="*/ 0 w 11"/>
                  <a:gd name="T1" fmla="*/ 14 h 95"/>
                  <a:gd name="T2" fmla="*/ 0 w 11"/>
                  <a:gd name="T3" fmla="*/ 14 h 95"/>
                  <a:gd name="T4" fmla="*/ 0 w 11"/>
                  <a:gd name="T5" fmla="*/ 0 h 95"/>
                  <a:gd name="T6" fmla="*/ 11 w 11"/>
                  <a:gd name="T7" fmla="*/ 0 h 95"/>
                  <a:gd name="T8" fmla="*/ 11 w 11"/>
                  <a:gd name="T9" fmla="*/ 14 h 95"/>
                  <a:gd name="T10" fmla="*/ 0 w 11"/>
                  <a:gd name="T11" fmla="*/ 14 h 95"/>
                  <a:gd name="T12" fmla="*/ 0 w 11"/>
                  <a:gd name="T13" fmla="*/ 95 h 95"/>
                  <a:gd name="T14" fmla="*/ 0 w 11"/>
                  <a:gd name="T15" fmla="*/ 95 h 95"/>
                  <a:gd name="T16" fmla="*/ 0 w 11"/>
                  <a:gd name="T17" fmla="*/ 26 h 95"/>
                  <a:gd name="T18" fmla="*/ 11 w 11"/>
                  <a:gd name="T19" fmla="*/ 26 h 95"/>
                  <a:gd name="T20" fmla="*/ 11 w 11"/>
                  <a:gd name="T21" fmla="*/ 95 h 95"/>
                  <a:gd name="T22" fmla="*/ 0 w 11"/>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5">
                    <a:moveTo>
                      <a:pt x="0" y="14"/>
                    </a:moveTo>
                    <a:lnTo>
                      <a:pt x="0" y="14"/>
                    </a:lnTo>
                    <a:lnTo>
                      <a:pt x="0" y="0"/>
                    </a:lnTo>
                    <a:lnTo>
                      <a:pt x="11" y="0"/>
                    </a:lnTo>
                    <a:lnTo>
                      <a:pt x="11" y="14"/>
                    </a:lnTo>
                    <a:lnTo>
                      <a:pt x="0" y="14"/>
                    </a:lnTo>
                    <a:close/>
                    <a:moveTo>
                      <a:pt x="0" y="95"/>
                    </a:moveTo>
                    <a:lnTo>
                      <a:pt x="0" y="95"/>
                    </a:lnTo>
                    <a:lnTo>
                      <a:pt x="0" y="26"/>
                    </a:lnTo>
                    <a:lnTo>
                      <a:pt x="11" y="26"/>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521"/>
              <p:cNvSpPr>
                <a:spLocks/>
              </p:cNvSpPr>
              <p:nvPr/>
            </p:nvSpPr>
            <p:spPr bwMode="auto">
              <a:xfrm>
                <a:off x="2736" y="432"/>
                <a:ext cx="18" cy="50"/>
              </a:xfrm>
              <a:custGeom>
                <a:avLst/>
                <a:gdLst>
                  <a:gd name="T0" fmla="*/ 32 w 33"/>
                  <a:gd name="T1" fmla="*/ 83 h 94"/>
                  <a:gd name="T2" fmla="*/ 32 w 33"/>
                  <a:gd name="T3" fmla="*/ 83 h 94"/>
                  <a:gd name="T4" fmla="*/ 33 w 33"/>
                  <a:gd name="T5" fmla="*/ 93 h 94"/>
                  <a:gd name="T6" fmla="*/ 24 w 33"/>
                  <a:gd name="T7" fmla="*/ 94 h 94"/>
                  <a:gd name="T8" fmla="*/ 15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0 w 33"/>
                  <a:gd name="T37" fmla="*/ 80 h 94"/>
                  <a:gd name="T38" fmla="*/ 22 w 33"/>
                  <a:gd name="T39" fmla="*/ 82 h 94"/>
                  <a:gd name="T40" fmla="*/ 26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4" y="94"/>
                    </a:cubicBezTo>
                    <a:cubicBezTo>
                      <a:pt x="20" y="94"/>
                      <a:pt x="17" y="94"/>
                      <a:pt x="15"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0" y="80"/>
                    </a:cubicBezTo>
                    <a:cubicBezTo>
                      <a:pt x="21" y="81"/>
                      <a:pt x="22" y="82"/>
                      <a:pt x="22" y="82"/>
                    </a:cubicBezTo>
                    <a:cubicBezTo>
                      <a:pt x="23" y="83"/>
                      <a:pt x="25" y="83"/>
                      <a:pt x="26" y="83"/>
                    </a:cubicBezTo>
                    <a:cubicBezTo>
                      <a:pt x="28" y="83"/>
                      <a:pt x="29"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522"/>
              <p:cNvSpPr>
                <a:spLocks noEditPoints="1"/>
              </p:cNvSpPr>
              <p:nvPr/>
            </p:nvSpPr>
            <p:spPr bwMode="auto">
              <a:xfrm>
                <a:off x="2757" y="444"/>
                <a:ext cx="35"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3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2"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2" y="0"/>
                      <a:pt x="49" y="3"/>
                      <a:pt x="55" y="9"/>
                    </a:cubicBezTo>
                    <a:cubicBezTo>
                      <a:pt x="61" y="15"/>
                      <a:pt x="64" y="24"/>
                      <a:pt x="64" y="36"/>
                    </a:cubicBezTo>
                    <a:cubicBezTo>
                      <a:pt x="64" y="36"/>
                      <a:pt x="64" y="37"/>
                      <a:pt x="64" y="39"/>
                    </a:cubicBezTo>
                    <a:lnTo>
                      <a:pt x="12" y="39"/>
                    </a:lnTo>
                    <a:cubicBezTo>
                      <a:pt x="13" y="46"/>
                      <a:pt x="15" y="52"/>
                      <a:pt x="19" y="56"/>
                    </a:cubicBezTo>
                    <a:cubicBezTo>
                      <a:pt x="23" y="60"/>
                      <a:pt x="27" y="62"/>
                      <a:pt x="33" y="62"/>
                    </a:cubicBezTo>
                    <a:cubicBezTo>
                      <a:pt x="37" y="62"/>
                      <a:pt x="41" y="61"/>
                      <a:pt x="44" y="59"/>
                    </a:cubicBezTo>
                    <a:cubicBezTo>
                      <a:pt x="47" y="57"/>
                      <a:pt x="50" y="53"/>
                      <a:pt x="51" y="48"/>
                    </a:cubicBezTo>
                    <a:lnTo>
                      <a:pt x="51" y="48"/>
                    </a:lnTo>
                    <a:close/>
                    <a:moveTo>
                      <a:pt x="13" y="29"/>
                    </a:moveTo>
                    <a:lnTo>
                      <a:pt x="13" y="29"/>
                    </a:lnTo>
                    <a:lnTo>
                      <a:pt x="51" y="29"/>
                    </a:lnTo>
                    <a:cubicBezTo>
                      <a:pt x="51" y="23"/>
                      <a:pt x="49" y="19"/>
                      <a:pt x="47" y="16"/>
                    </a:cubicBezTo>
                    <a:cubicBezTo>
                      <a:pt x="43" y="12"/>
                      <a:pt x="39" y="9"/>
                      <a:pt x="33" y="9"/>
                    </a:cubicBezTo>
                    <a:cubicBezTo>
                      <a:pt x="27" y="9"/>
                      <a:pt x="23"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523"/>
              <p:cNvSpPr>
                <a:spLocks/>
              </p:cNvSpPr>
              <p:nvPr/>
            </p:nvSpPr>
            <p:spPr bwMode="auto">
              <a:xfrm>
                <a:off x="2816" y="432"/>
                <a:ext cx="18" cy="50"/>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8 w 34"/>
                  <a:gd name="T13" fmla="*/ 73 h 94"/>
                  <a:gd name="T14" fmla="*/ 8 w 34"/>
                  <a:gd name="T15" fmla="*/ 33 h 94"/>
                  <a:gd name="T16" fmla="*/ 0 w 34"/>
                  <a:gd name="T17" fmla="*/ 33 h 94"/>
                  <a:gd name="T18" fmla="*/ 0 w 34"/>
                  <a:gd name="T19" fmla="*/ 24 h 94"/>
                  <a:gd name="T20" fmla="*/ 8 w 34"/>
                  <a:gd name="T21" fmla="*/ 24 h 94"/>
                  <a:gd name="T22" fmla="*/ 8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7" y="94"/>
                      <a:pt x="25" y="94"/>
                    </a:cubicBezTo>
                    <a:cubicBezTo>
                      <a:pt x="20" y="94"/>
                      <a:pt x="17" y="94"/>
                      <a:pt x="15"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524"/>
              <p:cNvSpPr>
                <a:spLocks/>
              </p:cNvSpPr>
              <p:nvPr/>
            </p:nvSpPr>
            <p:spPr bwMode="auto">
              <a:xfrm>
                <a:off x="2839" y="431"/>
                <a:ext cx="31" cy="51"/>
              </a:xfrm>
              <a:custGeom>
                <a:avLst/>
                <a:gdLst>
                  <a:gd name="T0" fmla="*/ 0 w 57"/>
                  <a:gd name="T1" fmla="*/ 95 h 95"/>
                  <a:gd name="T2" fmla="*/ 0 w 57"/>
                  <a:gd name="T3" fmla="*/ 95 h 95"/>
                  <a:gd name="T4" fmla="*/ 0 w 57"/>
                  <a:gd name="T5" fmla="*/ 0 h 95"/>
                  <a:gd name="T6" fmla="*/ 12 w 57"/>
                  <a:gd name="T7" fmla="*/ 0 h 95"/>
                  <a:gd name="T8" fmla="*/ 12 w 57"/>
                  <a:gd name="T9" fmla="*/ 34 h 95"/>
                  <a:gd name="T10" fmla="*/ 33 w 57"/>
                  <a:gd name="T11" fmla="*/ 25 h 95"/>
                  <a:gd name="T12" fmla="*/ 46 w 57"/>
                  <a:gd name="T13" fmla="*/ 28 h 95"/>
                  <a:gd name="T14" fmla="*/ 54 w 57"/>
                  <a:gd name="T15" fmla="*/ 36 h 95"/>
                  <a:gd name="T16" fmla="*/ 57 w 57"/>
                  <a:gd name="T17" fmla="*/ 52 h 95"/>
                  <a:gd name="T18" fmla="*/ 57 w 57"/>
                  <a:gd name="T19" fmla="*/ 95 h 95"/>
                  <a:gd name="T20" fmla="*/ 45 w 57"/>
                  <a:gd name="T21" fmla="*/ 95 h 95"/>
                  <a:gd name="T22" fmla="*/ 45 w 57"/>
                  <a:gd name="T23" fmla="*/ 52 h 95"/>
                  <a:gd name="T24" fmla="*/ 41 w 57"/>
                  <a:gd name="T25" fmla="*/ 39 h 95"/>
                  <a:gd name="T26" fmla="*/ 30 w 57"/>
                  <a:gd name="T27" fmla="*/ 35 h 95"/>
                  <a:gd name="T28" fmla="*/ 21 w 57"/>
                  <a:gd name="T29" fmla="*/ 38 h 95"/>
                  <a:gd name="T30" fmla="*/ 14 w 57"/>
                  <a:gd name="T31" fmla="*/ 45 h 95"/>
                  <a:gd name="T32" fmla="*/ 12 w 57"/>
                  <a:gd name="T33" fmla="*/ 58 h 95"/>
                  <a:gd name="T34" fmla="*/ 12 w 57"/>
                  <a:gd name="T35" fmla="*/ 95 h 95"/>
                  <a:gd name="T36" fmla="*/ 0 w 57"/>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5">
                    <a:moveTo>
                      <a:pt x="0" y="95"/>
                    </a:moveTo>
                    <a:lnTo>
                      <a:pt x="0" y="95"/>
                    </a:lnTo>
                    <a:lnTo>
                      <a:pt x="0" y="0"/>
                    </a:lnTo>
                    <a:lnTo>
                      <a:pt x="12" y="0"/>
                    </a:lnTo>
                    <a:lnTo>
                      <a:pt x="12" y="34"/>
                    </a:lnTo>
                    <a:cubicBezTo>
                      <a:pt x="18" y="28"/>
                      <a:pt x="24" y="25"/>
                      <a:pt x="33" y="25"/>
                    </a:cubicBezTo>
                    <a:cubicBezTo>
                      <a:pt x="38" y="25"/>
                      <a:pt x="42" y="26"/>
                      <a:pt x="46" y="28"/>
                    </a:cubicBezTo>
                    <a:cubicBezTo>
                      <a:pt x="50" y="30"/>
                      <a:pt x="53" y="33"/>
                      <a:pt x="54" y="36"/>
                    </a:cubicBezTo>
                    <a:cubicBezTo>
                      <a:pt x="56" y="40"/>
                      <a:pt x="57" y="45"/>
                      <a:pt x="57" y="52"/>
                    </a:cubicBezTo>
                    <a:lnTo>
                      <a:pt x="57" y="95"/>
                    </a:lnTo>
                    <a:lnTo>
                      <a:pt x="45" y="95"/>
                    </a:lnTo>
                    <a:lnTo>
                      <a:pt x="45" y="52"/>
                    </a:lnTo>
                    <a:cubicBezTo>
                      <a:pt x="45" y="46"/>
                      <a:pt x="44" y="42"/>
                      <a:pt x="41" y="39"/>
                    </a:cubicBezTo>
                    <a:cubicBezTo>
                      <a:pt x="39" y="36"/>
                      <a:pt x="35" y="35"/>
                      <a:pt x="30" y="35"/>
                    </a:cubicBezTo>
                    <a:cubicBezTo>
                      <a:pt x="27" y="35"/>
                      <a:pt x="24" y="36"/>
                      <a:pt x="21" y="38"/>
                    </a:cubicBezTo>
                    <a:cubicBezTo>
                      <a:pt x="18" y="39"/>
                      <a:pt x="15" y="42"/>
                      <a:pt x="14" y="45"/>
                    </a:cubicBezTo>
                    <a:cubicBezTo>
                      <a:pt x="13"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525"/>
              <p:cNvSpPr>
                <a:spLocks noEditPoints="1"/>
              </p:cNvSpPr>
              <p:nvPr/>
            </p:nvSpPr>
            <p:spPr bwMode="auto">
              <a:xfrm>
                <a:off x="2877" y="444"/>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6 h 72"/>
                  <a:gd name="T14" fmla="*/ 9 w 63"/>
                  <a:gd name="T15" fmla="*/ 9 h 72"/>
                  <a:gd name="T16" fmla="*/ 32 w 63"/>
                  <a:gd name="T17" fmla="*/ 0 h 72"/>
                  <a:gd name="T18" fmla="*/ 54 w 63"/>
                  <a:gd name="T19" fmla="*/ 9 h 72"/>
                  <a:gd name="T20" fmla="*/ 63 w 63"/>
                  <a:gd name="T21" fmla="*/ 36 h 72"/>
                  <a:gd name="T22" fmla="*/ 63 w 63"/>
                  <a:gd name="T23" fmla="*/ 39 h 72"/>
                  <a:gd name="T24" fmla="*/ 12 w 63"/>
                  <a:gd name="T25" fmla="*/ 39 h 72"/>
                  <a:gd name="T26" fmla="*/ 18 w 63"/>
                  <a:gd name="T27" fmla="*/ 56 h 72"/>
                  <a:gd name="T28" fmla="*/ 33 w 63"/>
                  <a:gd name="T29" fmla="*/ 62 h 72"/>
                  <a:gd name="T30" fmla="*/ 44 w 63"/>
                  <a:gd name="T31" fmla="*/ 59 h 72"/>
                  <a:gd name="T32" fmla="*/ 51 w 63"/>
                  <a:gd name="T33" fmla="*/ 48 h 72"/>
                  <a:gd name="T34" fmla="*/ 51 w 63"/>
                  <a:gd name="T35" fmla="*/ 48 h 72"/>
                  <a:gd name="T36" fmla="*/ 12 w 63"/>
                  <a:gd name="T37" fmla="*/ 29 h 72"/>
                  <a:gd name="T38" fmla="*/ 12 w 63"/>
                  <a:gd name="T39" fmla="*/ 29 h 72"/>
                  <a:gd name="T40" fmla="*/ 51 w 63"/>
                  <a:gd name="T41" fmla="*/ 29 h 72"/>
                  <a:gd name="T42" fmla="*/ 46 w 63"/>
                  <a:gd name="T43" fmla="*/ 16 h 72"/>
                  <a:gd name="T44" fmla="*/ 32 w 63"/>
                  <a:gd name="T45" fmla="*/ 9 h 72"/>
                  <a:gd name="T46" fmla="*/ 18 w 63"/>
                  <a:gd name="T47" fmla="*/ 15 h 72"/>
                  <a:gd name="T48" fmla="*/ 12 w 63"/>
                  <a:gd name="T49" fmla="*/ 29 h 72"/>
                  <a:gd name="T50" fmla="*/ 12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7" y="62"/>
                      <a:pt x="52" y="66"/>
                    </a:cubicBezTo>
                    <a:cubicBezTo>
                      <a:pt x="47" y="70"/>
                      <a:pt x="41" y="72"/>
                      <a:pt x="33" y="72"/>
                    </a:cubicBezTo>
                    <a:cubicBezTo>
                      <a:pt x="22" y="72"/>
                      <a:pt x="14" y="69"/>
                      <a:pt x="9" y="63"/>
                    </a:cubicBezTo>
                    <a:cubicBezTo>
                      <a:pt x="3" y="56"/>
                      <a:pt x="0" y="48"/>
                      <a:pt x="0" y="36"/>
                    </a:cubicBezTo>
                    <a:cubicBezTo>
                      <a:pt x="0" y="25"/>
                      <a:pt x="3" y="16"/>
                      <a:pt x="9" y="9"/>
                    </a:cubicBezTo>
                    <a:cubicBezTo>
                      <a:pt x="15" y="3"/>
                      <a:pt x="22" y="0"/>
                      <a:pt x="32" y="0"/>
                    </a:cubicBezTo>
                    <a:cubicBezTo>
                      <a:pt x="41" y="0"/>
                      <a:pt x="49" y="3"/>
                      <a:pt x="54" y="9"/>
                    </a:cubicBezTo>
                    <a:cubicBezTo>
                      <a:pt x="60" y="15"/>
                      <a:pt x="63" y="24"/>
                      <a:pt x="63" y="36"/>
                    </a:cubicBezTo>
                    <a:cubicBezTo>
                      <a:pt x="63" y="36"/>
                      <a:pt x="63" y="37"/>
                      <a:pt x="63" y="39"/>
                    </a:cubicBezTo>
                    <a:lnTo>
                      <a:pt x="12" y="39"/>
                    </a:lnTo>
                    <a:cubicBezTo>
                      <a:pt x="12" y="46"/>
                      <a:pt x="14" y="52"/>
                      <a:pt x="18" y="56"/>
                    </a:cubicBezTo>
                    <a:cubicBezTo>
                      <a:pt x="22" y="60"/>
                      <a:pt x="27" y="62"/>
                      <a:pt x="33" y="62"/>
                    </a:cubicBezTo>
                    <a:cubicBezTo>
                      <a:pt x="37" y="62"/>
                      <a:pt x="41" y="61"/>
                      <a:pt x="44" y="59"/>
                    </a:cubicBezTo>
                    <a:cubicBezTo>
                      <a:pt x="47" y="57"/>
                      <a:pt x="49" y="53"/>
                      <a:pt x="51" y="48"/>
                    </a:cubicBezTo>
                    <a:lnTo>
                      <a:pt x="51" y="48"/>
                    </a:lnTo>
                    <a:close/>
                    <a:moveTo>
                      <a:pt x="12" y="29"/>
                    </a:moveTo>
                    <a:lnTo>
                      <a:pt x="12" y="29"/>
                    </a:lnTo>
                    <a:lnTo>
                      <a:pt x="51" y="29"/>
                    </a:lnTo>
                    <a:cubicBezTo>
                      <a:pt x="50" y="23"/>
                      <a:pt x="49" y="19"/>
                      <a:pt x="46" y="16"/>
                    </a:cubicBezTo>
                    <a:cubicBezTo>
                      <a:pt x="43" y="12"/>
                      <a:pt x="38" y="9"/>
                      <a:pt x="32" y="9"/>
                    </a:cubicBezTo>
                    <a:cubicBezTo>
                      <a:pt x="27" y="9"/>
                      <a:pt x="22" y="11"/>
                      <a:pt x="18" y="15"/>
                    </a:cubicBezTo>
                    <a:cubicBezTo>
                      <a:pt x="15" y="18"/>
                      <a:pt x="13" y="23"/>
                      <a:pt x="12" y="29"/>
                    </a:cubicBezTo>
                    <a:lnTo>
                      <a:pt x="12"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526"/>
              <p:cNvSpPr>
                <a:spLocks noEditPoints="1"/>
              </p:cNvSpPr>
              <p:nvPr/>
            </p:nvSpPr>
            <p:spPr bwMode="auto">
              <a:xfrm>
                <a:off x="2937" y="431"/>
                <a:ext cx="32" cy="52"/>
              </a:xfrm>
              <a:custGeom>
                <a:avLst/>
                <a:gdLst>
                  <a:gd name="T0" fmla="*/ 48 w 59"/>
                  <a:gd name="T1" fmla="*/ 95 h 97"/>
                  <a:gd name="T2" fmla="*/ 48 w 59"/>
                  <a:gd name="T3" fmla="*/ 95 h 97"/>
                  <a:gd name="T4" fmla="*/ 48 w 59"/>
                  <a:gd name="T5" fmla="*/ 87 h 97"/>
                  <a:gd name="T6" fmla="*/ 29 w 59"/>
                  <a:gd name="T7" fmla="*/ 97 h 97"/>
                  <a:gd name="T8" fmla="*/ 14 w 59"/>
                  <a:gd name="T9" fmla="*/ 92 h 97"/>
                  <a:gd name="T10" fmla="*/ 3 w 59"/>
                  <a:gd name="T11" fmla="*/ 80 h 97"/>
                  <a:gd name="T12" fmla="*/ 0 w 59"/>
                  <a:gd name="T13" fmla="*/ 61 h 97"/>
                  <a:gd name="T14" fmla="*/ 3 w 59"/>
                  <a:gd name="T15" fmla="*/ 42 h 97"/>
                  <a:gd name="T16" fmla="*/ 13 w 59"/>
                  <a:gd name="T17" fmla="*/ 29 h 97"/>
                  <a:gd name="T18" fmla="*/ 29 w 59"/>
                  <a:gd name="T19" fmla="*/ 25 h 97"/>
                  <a:gd name="T20" fmla="*/ 40 w 59"/>
                  <a:gd name="T21" fmla="*/ 27 h 97"/>
                  <a:gd name="T22" fmla="*/ 48 w 59"/>
                  <a:gd name="T23" fmla="*/ 34 h 97"/>
                  <a:gd name="T24" fmla="*/ 48 w 59"/>
                  <a:gd name="T25" fmla="*/ 0 h 97"/>
                  <a:gd name="T26" fmla="*/ 59 w 59"/>
                  <a:gd name="T27" fmla="*/ 0 h 97"/>
                  <a:gd name="T28" fmla="*/ 59 w 59"/>
                  <a:gd name="T29" fmla="*/ 95 h 97"/>
                  <a:gd name="T30" fmla="*/ 48 w 59"/>
                  <a:gd name="T31" fmla="*/ 95 h 97"/>
                  <a:gd name="T32" fmla="*/ 12 w 59"/>
                  <a:gd name="T33" fmla="*/ 61 h 97"/>
                  <a:gd name="T34" fmla="*/ 12 w 59"/>
                  <a:gd name="T35" fmla="*/ 61 h 97"/>
                  <a:gd name="T36" fmla="*/ 17 w 59"/>
                  <a:gd name="T37" fmla="*/ 81 h 97"/>
                  <a:gd name="T38" fmla="*/ 30 w 59"/>
                  <a:gd name="T39" fmla="*/ 87 h 97"/>
                  <a:gd name="T40" fmla="*/ 43 w 59"/>
                  <a:gd name="T41" fmla="*/ 81 h 97"/>
                  <a:gd name="T42" fmla="*/ 49 w 59"/>
                  <a:gd name="T43" fmla="*/ 62 h 97"/>
                  <a:gd name="T44" fmla="*/ 43 w 59"/>
                  <a:gd name="T45" fmla="*/ 41 h 97"/>
                  <a:gd name="T46" fmla="*/ 30 w 59"/>
                  <a:gd name="T47" fmla="*/ 34 h 97"/>
                  <a:gd name="T48" fmla="*/ 17 w 59"/>
                  <a:gd name="T49" fmla="*/ 41 h 97"/>
                  <a:gd name="T50" fmla="*/ 12 w 59"/>
                  <a:gd name="T51" fmla="*/ 61 h 97"/>
                  <a:gd name="T52" fmla="*/ 12 w 59"/>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7">
                    <a:moveTo>
                      <a:pt x="48" y="95"/>
                    </a:moveTo>
                    <a:lnTo>
                      <a:pt x="48" y="95"/>
                    </a:lnTo>
                    <a:lnTo>
                      <a:pt x="48" y="87"/>
                    </a:lnTo>
                    <a:cubicBezTo>
                      <a:pt x="44" y="93"/>
                      <a:pt x="38" y="97"/>
                      <a:pt x="29" y="97"/>
                    </a:cubicBezTo>
                    <a:cubicBezTo>
                      <a:pt x="24" y="97"/>
                      <a:pt x="19" y="95"/>
                      <a:pt x="14" y="92"/>
                    </a:cubicBezTo>
                    <a:cubicBezTo>
                      <a:pt x="9" y="89"/>
                      <a:pt x="6" y="85"/>
                      <a:pt x="3" y="80"/>
                    </a:cubicBezTo>
                    <a:cubicBezTo>
                      <a:pt x="1" y="74"/>
                      <a:pt x="0" y="68"/>
                      <a:pt x="0" y="61"/>
                    </a:cubicBezTo>
                    <a:cubicBezTo>
                      <a:pt x="0" y="54"/>
                      <a:pt x="1" y="48"/>
                      <a:pt x="3" y="42"/>
                    </a:cubicBezTo>
                    <a:cubicBezTo>
                      <a:pt x="5" y="37"/>
                      <a:pt x="9" y="32"/>
                      <a:pt x="13" y="29"/>
                    </a:cubicBezTo>
                    <a:cubicBezTo>
                      <a:pt x="18" y="26"/>
                      <a:pt x="23" y="25"/>
                      <a:pt x="29" y="25"/>
                    </a:cubicBezTo>
                    <a:cubicBezTo>
                      <a:pt x="33" y="25"/>
                      <a:pt x="37" y="26"/>
                      <a:pt x="40" y="27"/>
                    </a:cubicBezTo>
                    <a:cubicBezTo>
                      <a:pt x="43" y="29"/>
                      <a:pt x="46" y="31"/>
                      <a:pt x="48" y="34"/>
                    </a:cubicBezTo>
                    <a:lnTo>
                      <a:pt x="48" y="0"/>
                    </a:lnTo>
                    <a:lnTo>
                      <a:pt x="59" y="0"/>
                    </a:lnTo>
                    <a:lnTo>
                      <a:pt x="59" y="95"/>
                    </a:lnTo>
                    <a:lnTo>
                      <a:pt x="48" y="95"/>
                    </a:lnTo>
                    <a:close/>
                    <a:moveTo>
                      <a:pt x="12" y="61"/>
                    </a:moveTo>
                    <a:lnTo>
                      <a:pt x="12" y="61"/>
                    </a:lnTo>
                    <a:cubicBezTo>
                      <a:pt x="12" y="70"/>
                      <a:pt x="13" y="76"/>
                      <a:pt x="17" y="81"/>
                    </a:cubicBezTo>
                    <a:cubicBezTo>
                      <a:pt x="21" y="85"/>
                      <a:pt x="25" y="87"/>
                      <a:pt x="30" y="87"/>
                    </a:cubicBezTo>
                    <a:cubicBezTo>
                      <a:pt x="35" y="87"/>
                      <a:pt x="40" y="85"/>
                      <a:pt x="43" y="81"/>
                    </a:cubicBezTo>
                    <a:cubicBezTo>
                      <a:pt x="47" y="77"/>
                      <a:pt x="49" y="70"/>
                      <a:pt x="49" y="62"/>
                    </a:cubicBezTo>
                    <a:cubicBezTo>
                      <a:pt x="49" y="52"/>
                      <a:pt x="47" y="45"/>
                      <a:pt x="43" y="41"/>
                    </a:cubicBezTo>
                    <a:cubicBezTo>
                      <a:pt x="40" y="37"/>
                      <a:pt x="35" y="34"/>
                      <a:pt x="30" y="34"/>
                    </a:cubicBezTo>
                    <a:cubicBezTo>
                      <a:pt x="25" y="34"/>
                      <a:pt x="20" y="37"/>
                      <a:pt x="17" y="41"/>
                    </a:cubicBezTo>
                    <a:cubicBezTo>
                      <a:pt x="13"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527"/>
              <p:cNvSpPr>
                <a:spLocks noEditPoints="1"/>
              </p:cNvSpPr>
              <p:nvPr/>
            </p:nvSpPr>
            <p:spPr bwMode="auto">
              <a:xfrm>
                <a:off x="2977" y="444"/>
                <a:ext cx="34" cy="39"/>
              </a:xfrm>
              <a:custGeom>
                <a:avLst/>
                <a:gdLst>
                  <a:gd name="T0" fmla="*/ 49 w 63"/>
                  <a:gd name="T1" fmla="*/ 62 h 72"/>
                  <a:gd name="T2" fmla="*/ 49 w 63"/>
                  <a:gd name="T3" fmla="*/ 62 h 72"/>
                  <a:gd name="T4" fmla="*/ 36 w 63"/>
                  <a:gd name="T5" fmla="*/ 70 h 72"/>
                  <a:gd name="T6" fmla="*/ 23 w 63"/>
                  <a:gd name="T7" fmla="*/ 72 h 72"/>
                  <a:gd name="T8" fmla="*/ 6 w 63"/>
                  <a:gd name="T9" fmla="*/ 66 h 72"/>
                  <a:gd name="T10" fmla="*/ 0 w 63"/>
                  <a:gd name="T11" fmla="*/ 52 h 72"/>
                  <a:gd name="T12" fmla="*/ 2 w 63"/>
                  <a:gd name="T13" fmla="*/ 43 h 72"/>
                  <a:gd name="T14" fmla="*/ 8 w 63"/>
                  <a:gd name="T15" fmla="*/ 36 h 72"/>
                  <a:gd name="T16" fmla="*/ 17 w 63"/>
                  <a:gd name="T17" fmla="*/ 32 h 72"/>
                  <a:gd name="T18" fmla="*/ 27 w 63"/>
                  <a:gd name="T19" fmla="*/ 31 h 72"/>
                  <a:gd name="T20" fmla="*/ 48 w 63"/>
                  <a:gd name="T21" fmla="*/ 27 h 72"/>
                  <a:gd name="T22" fmla="*/ 48 w 63"/>
                  <a:gd name="T23" fmla="*/ 23 h 72"/>
                  <a:gd name="T24" fmla="*/ 45 w 63"/>
                  <a:gd name="T25" fmla="*/ 13 h 72"/>
                  <a:gd name="T26" fmla="*/ 31 w 63"/>
                  <a:gd name="T27" fmla="*/ 9 h 72"/>
                  <a:gd name="T28" fmla="*/ 19 w 63"/>
                  <a:gd name="T29" fmla="*/ 12 h 72"/>
                  <a:gd name="T30" fmla="*/ 13 w 63"/>
                  <a:gd name="T31" fmla="*/ 23 h 72"/>
                  <a:gd name="T32" fmla="*/ 2 w 63"/>
                  <a:gd name="T33" fmla="*/ 21 h 72"/>
                  <a:gd name="T34" fmla="*/ 7 w 63"/>
                  <a:gd name="T35" fmla="*/ 9 h 72"/>
                  <a:gd name="T36" fmla="*/ 17 w 63"/>
                  <a:gd name="T37" fmla="*/ 2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1 h 72"/>
                  <a:gd name="T50" fmla="*/ 60 w 63"/>
                  <a:gd name="T51" fmla="*/ 62 h 72"/>
                  <a:gd name="T52" fmla="*/ 63 w 63"/>
                  <a:gd name="T53" fmla="*/ 70 h 72"/>
                  <a:gd name="T54" fmla="*/ 51 w 63"/>
                  <a:gd name="T55" fmla="*/ 70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2 h 72"/>
                  <a:gd name="T68" fmla="*/ 14 w 63"/>
                  <a:gd name="T69" fmla="*/ 46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5" y="65"/>
                      <a:pt x="40" y="68"/>
                      <a:pt x="36" y="70"/>
                    </a:cubicBezTo>
                    <a:cubicBezTo>
                      <a:pt x="32" y="71"/>
                      <a:pt x="28" y="72"/>
                      <a:pt x="23" y="72"/>
                    </a:cubicBezTo>
                    <a:cubicBezTo>
                      <a:pt x="16" y="72"/>
                      <a:pt x="10" y="70"/>
                      <a:pt x="6" y="66"/>
                    </a:cubicBezTo>
                    <a:cubicBezTo>
                      <a:pt x="2" y="63"/>
                      <a:pt x="0" y="58"/>
                      <a:pt x="0" y="52"/>
                    </a:cubicBezTo>
                    <a:cubicBezTo>
                      <a:pt x="0" y="49"/>
                      <a:pt x="1" y="46"/>
                      <a:pt x="2" y="43"/>
                    </a:cubicBezTo>
                    <a:cubicBezTo>
                      <a:pt x="4" y="40"/>
                      <a:pt x="6" y="38"/>
                      <a:pt x="8" y="36"/>
                    </a:cubicBezTo>
                    <a:cubicBezTo>
                      <a:pt x="11" y="34"/>
                      <a:pt x="14" y="33"/>
                      <a:pt x="17" y="32"/>
                    </a:cubicBezTo>
                    <a:cubicBezTo>
                      <a:pt x="19" y="32"/>
                      <a:pt x="22" y="31"/>
                      <a:pt x="27" y="31"/>
                    </a:cubicBezTo>
                    <a:cubicBezTo>
                      <a:pt x="36" y="29"/>
                      <a:pt x="43" y="28"/>
                      <a:pt x="48" y="27"/>
                    </a:cubicBezTo>
                    <a:cubicBezTo>
                      <a:pt x="48" y="25"/>
                      <a:pt x="48" y="24"/>
                      <a:pt x="48" y="23"/>
                    </a:cubicBezTo>
                    <a:cubicBezTo>
                      <a:pt x="48" y="19"/>
                      <a:pt x="47" y="15"/>
                      <a:pt x="45" y="13"/>
                    </a:cubicBezTo>
                    <a:cubicBezTo>
                      <a:pt x="42" y="11"/>
                      <a:pt x="37" y="9"/>
                      <a:pt x="31" y="9"/>
                    </a:cubicBezTo>
                    <a:cubicBezTo>
                      <a:pt x="26" y="9"/>
                      <a:pt x="22" y="10"/>
                      <a:pt x="19" y="12"/>
                    </a:cubicBezTo>
                    <a:cubicBezTo>
                      <a:pt x="17" y="14"/>
                      <a:pt x="15" y="18"/>
                      <a:pt x="13" y="23"/>
                    </a:cubicBezTo>
                    <a:lnTo>
                      <a:pt x="2" y="21"/>
                    </a:lnTo>
                    <a:cubicBezTo>
                      <a:pt x="3" y="16"/>
                      <a:pt x="5" y="12"/>
                      <a:pt x="7" y="9"/>
                    </a:cubicBezTo>
                    <a:cubicBezTo>
                      <a:pt x="9" y="6"/>
                      <a:pt x="13" y="4"/>
                      <a:pt x="17" y="2"/>
                    </a:cubicBezTo>
                    <a:cubicBezTo>
                      <a:pt x="22" y="1"/>
                      <a:pt x="27" y="0"/>
                      <a:pt x="33" y="0"/>
                    </a:cubicBezTo>
                    <a:cubicBezTo>
                      <a:pt x="39" y="0"/>
                      <a:pt x="44" y="0"/>
                      <a:pt x="47" y="2"/>
                    </a:cubicBezTo>
                    <a:cubicBezTo>
                      <a:pt x="51" y="3"/>
                      <a:pt x="54" y="5"/>
                      <a:pt x="55" y="7"/>
                    </a:cubicBezTo>
                    <a:cubicBezTo>
                      <a:pt x="57" y="9"/>
                      <a:pt x="58" y="12"/>
                      <a:pt x="59" y="15"/>
                    </a:cubicBezTo>
                    <a:cubicBezTo>
                      <a:pt x="60" y="17"/>
                      <a:pt x="60" y="21"/>
                      <a:pt x="60" y="26"/>
                    </a:cubicBezTo>
                    <a:lnTo>
                      <a:pt x="60" y="41"/>
                    </a:lnTo>
                    <a:cubicBezTo>
                      <a:pt x="60" y="52"/>
                      <a:pt x="60" y="59"/>
                      <a:pt x="60" y="62"/>
                    </a:cubicBezTo>
                    <a:cubicBezTo>
                      <a:pt x="61" y="65"/>
                      <a:pt x="62" y="68"/>
                      <a:pt x="63" y="70"/>
                    </a:cubicBezTo>
                    <a:lnTo>
                      <a:pt x="51" y="70"/>
                    </a:lnTo>
                    <a:cubicBezTo>
                      <a:pt x="50" y="68"/>
                      <a:pt x="49" y="65"/>
                      <a:pt x="49" y="62"/>
                    </a:cubicBezTo>
                    <a:lnTo>
                      <a:pt x="49" y="62"/>
                    </a:lnTo>
                    <a:close/>
                    <a:moveTo>
                      <a:pt x="48" y="36"/>
                    </a:moveTo>
                    <a:lnTo>
                      <a:pt x="48" y="36"/>
                    </a:lnTo>
                    <a:cubicBezTo>
                      <a:pt x="44" y="37"/>
                      <a:pt x="37" y="39"/>
                      <a:pt x="29" y="40"/>
                    </a:cubicBezTo>
                    <a:cubicBezTo>
                      <a:pt x="24" y="41"/>
                      <a:pt x="21" y="42"/>
                      <a:pt x="19" y="42"/>
                    </a:cubicBezTo>
                    <a:cubicBezTo>
                      <a:pt x="17" y="43"/>
                      <a:pt x="15" y="45"/>
                      <a:pt x="14" y="46"/>
                    </a:cubicBezTo>
                    <a:cubicBezTo>
                      <a:pt x="13" y="48"/>
                      <a:pt x="12" y="50"/>
                      <a:pt x="12" y="52"/>
                    </a:cubicBezTo>
                    <a:cubicBezTo>
                      <a:pt x="12" y="55"/>
                      <a:pt x="14"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528"/>
              <p:cNvSpPr>
                <a:spLocks/>
              </p:cNvSpPr>
              <p:nvPr/>
            </p:nvSpPr>
            <p:spPr bwMode="auto">
              <a:xfrm>
                <a:off x="3016" y="432"/>
                <a:ext cx="17" cy="50"/>
              </a:xfrm>
              <a:custGeom>
                <a:avLst/>
                <a:gdLst>
                  <a:gd name="T0" fmla="*/ 32 w 33"/>
                  <a:gd name="T1" fmla="*/ 83 h 94"/>
                  <a:gd name="T2" fmla="*/ 32 w 33"/>
                  <a:gd name="T3" fmla="*/ 83 h 94"/>
                  <a:gd name="T4" fmla="*/ 33 w 33"/>
                  <a:gd name="T5" fmla="*/ 93 h 94"/>
                  <a:gd name="T6" fmla="*/ 24 w 33"/>
                  <a:gd name="T7" fmla="*/ 94 h 94"/>
                  <a:gd name="T8" fmla="*/ 14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0 w 33"/>
                  <a:gd name="T37" fmla="*/ 80 h 94"/>
                  <a:gd name="T38" fmla="*/ 22 w 33"/>
                  <a:gd name="T39" fmla="*/ 82 h 94"/>
                  <a:gd name="T40" fmla="*/ 26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4" y="94"/>
                    </a:cubicBezTo>
                    <a:cubicBezTo>
                      <a:pt x="20" y="94"/>
                      <a:pt x="17" y="94"/>
                      <a:pt x="14"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0" y="80"/>
                    </a:cubicBezTo>
                    <a:cubicBezTo>
                      <a:pt x="21" y="81"/>
                      <a:pt x="21" y="82"/>
                      <a:pt x="22" y="82"/>
                    </a:cubicBezTo>
                    <a:cubicBezTo>
                      <a:pt x="23" y="83"/>
                      <a:pt x="25" y="83"/>
                      <a:pt x="26" y="83"/>
                    </a:cubicBezTo>
                    <a:cubicBezTo>
                      <a:pt x="28" y="83"/>
                      <a:pt x="29"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529"/>
              <p:cNvSpPr>
                <a:spLocks noEditPoints="1"/>
              </p:cNvSpPr>
              <p:nvPr/>
            </p:nvSpPr>
            <p:spPr bwMode="auto">
              <a:xfrm>
                <a:off x="3037" y="444"/>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3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2" y="0"/>
                      <a:pt x="49" y="3"/>
                      <a:pt x="55" y="9"/>
                    </a:cubicBezTo>
                    <a:cubicBezTo>
                      <a:pt x="61" y="15"/>
                      <a:pt x="64" y="24"/>
                      <a:pt x="64" y="36"/>
                    </a:cubicBezTo>
                    <a:cubicBezTo>
                      <a:pt x="64" y="36"/>
                      <a:pt x="64" y="37"/>
                      <a:pt x="64" y="39"/>
                    </a:cubicBezTo>
                    <a:lnTo>
                      <a:pt x="12" y="39"/>
                    </a:lnTo>
                    <a:cubicBezTo>
                      <a:pt x="13" y="46"/>
                      <a:pt x="15" y="52"/>
                      <a:pt x="19" y="56"/>
                    </a:cubicBezTo>
                    <a:cubicBezTo>
                      <a:pt x="23" y="60"/>
                      <a:pt x="27" y="62"/>
                      <a:pt x="33" y="62"/>
                    </a:cubicBezTo>
                    <a:cubicBezTo>
                      <a:pt x="37" y="62"/>
                      <a:pt x="41" y="61"/>
                      <a:pt x="44" y="59"/>
                    </a:cubicBezTo>
                    <a:cubicBezTo>
                      <a:pt x="47" y="57"/>
                      <a:pt x="50" y="53"/>
                      <a:pt x="51" y="48"/>
                    </a:cubicBezTo>
                    <a:lnTo>
                      <a:pt x="51" y="48"/>
                    </a:lnTo>
                    <a:close/>
                    <a:moveTo>
                      <a:pt x="13" y="29"/>
                    </a:moveTo>
                    <a:lnTo>
                      <a:pt x="13" y="29"/>
                    </a:lnTo>
                    <a:lnTo>
                      <a:pt x="51" y="29"/>
                    </a:lnTo>
                    <a:cubicBezTo>
                      <a:pt x="51" y="23"/>
                      <a:pt x="49" y="19"/>
                      <a:pt x="47" y="16"/>
                    </a:cubicBezTo>
                    <a:cubicBezTo>
                      <a:pt x="43" y="12"/>
                      <a:pt x="38" y="9"/>
                      <a:pt x="33" y="9"/>
                    </a:cubicBezTo>
                    <a:cubicBezTo>
                      <a:pt x="27" y="9"/>
                      <a:pt x="23"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530"/>
              <p:cNvSpPr>
                <a:spLocks/>
              </p:cNvSpPr>
              <p:nvPr/>
            </p:nvSpPr>
            <p:spPr bwMode="auto">
              <a:xfrm>
                <a:off x="3080" y="475"/>
                <a:ext cx="8" cy="17"/>
              </a:xfrm>
              <a:custGeom>
                <a:avLst/>
                <a:gdLst>
                  <a:gd name="T0" fmla="*/ 1 w 15"/>
                  <a:gd name="T1" fmla="*/ 13 h 32"/>
                  <a:gd name="T2" fmla="*/ 1 w 15"/>
                  <a:gd name="T3" fmla="*/ 13 h 32"/>
                  <a:gd name="T4" fmla="*/ 1 w 15"/>
                  <a:gd name="T5" fmla="*/ 0 h 32"/>
                  <a:gd name="T6" fmla="*/ 15 w 15"/>
                  <a:gd name="T7" fmla="*/ 0 h 32"/>
                  <a:gd name="T8" fmla="*/ 15 w 15"/>
                  <a:gd name="T9" fmla="*/ 13 h 32"/>
                  <a:gd name="T10" fmla="*/ 12 w 15"/>
                  <a:gd name="T11" fmla="*/ 25 h 32"/>
                  <a:gd name="T12" fmla="*/ 4 w 15"/>
                  <a:gd name="T13" fmla="*/ 32 h 32"/>
                  <a:gd name="T14" fmla="*/ 0 w 15"/>
                  <a:gd name="T15" fmla="*/ 27 h 32"/>
                  <a:gd name="T16" fmla="*/ 6 w 15"/>
                  <a:gd name="T17" fmla="*/ 22 h 32"/>
                  <a:gd name="T18" fmla="*/ 8 w 15"/>
                  <a:gd name="T19" fmla="*/ 13 h 32"/>
                  <a:gd name="T20" fmla="*/ 1 w 15"/>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 y="13"/>
                    </a:moveTo>
                    <a:lnTo>
                      <a:pt x="1" y="13"/>
                    </a:lnTo>
                    <a:lnTo>
                      <a:pt x="1" y="0"/>
                    </a:lnTo>
                    <a:lnTo>
                      <a:pt x="15" y="0"/>
                    </a:lnTo>
                    <a:lnTo>
                      <a:pt x="15" y="13"/>
                    </a:lnTo>
                    <a:cubicBezTo>
                      <a:pt x="15" y="18"/>
                      <a:pt x="14" y="22"/>
                      <a:pt x="12" y="25"/>
                    </a:cubicBezTo>
                    <a:cubicBezTo>
                      <a:pt x="10" y="28"/>
                      <a:pt x="7" y="30"/>
                      <a:pt x="4" y="32"/>
                    </a:cubicBezTo>
                    <a:lnTo>
                      <a:pt x="0" y="27"/>
                    </a:lnTo>
                    <a:cubicBezTo>
                      <a:pt x="3" y="26"/>
                      <a:pt x="5" y="24"/>
                      <a:pt x="6" y="22"/>
                    </a:cubicBezTo>
                    <a:cubicBezTo>
                      <a:pt x="7" y="20"/>
                      <a:pt x="8" y="17"/>
                      <a:pt x="8" y="13"/>
                    </a:cubicBezTo>
                    <a:lnTo>
                      <a:pt x="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531"/>
              <p:cNvSpPr>
                <a:spLocks noEditPoints="1"/>
              </p:cNvSpPr>
              <p:nvPr/>
            </p:nvSpPr>
            <p:spPr bwMode="auto">
              <a:xfrm>
                <a:off x="3116" y="431"/>
                <a:ext cx="33" cy="52"/>
              </a:xfrm>
              <a:custGeom>
                <a:avLst/>
                <a:gdLst>
                  <a:gd name="T0" fmla="*/ 49 w 60"/>
                  <a:gd name="T1" fmla="*/ 95 h 97"/>
                  <a:gd name="T2" fmla="*/ 49 w 60"/>
                  <a:gd name="T3" fmla="*/ 95 h 97"/>
                  <a:gd name="T4" fmla="*/ 49 w 60"/>
                  <a:gd name="T5" fmla="*/ 87 h 97"/>
                  <a:gd name="T6" fmla="*/ 30 w 60"/>
                  <a:gd name="T7" fmla="*/ 97 h 97"/>
                  <a:gd name="T8" fmla="*/ 15 w 60"/>
                  <a:gd name="T9" fmla="*/ 92 h 97"/>
                  <a:gd name="T10" fmla="*/ 4 w 60"/>
                  <a:gd name="T11" fmla="*/ 80 h 97"/>
                  <a:gd name="T12" fmla="*/ 0 w 60"/>
                  <a:gd name="T13" fmla="*/ 61 h 97"/>
                  <a:gd name="T14" fmla="*/ 4 w 60"/>
                  <a:gd name="T15" fmla="*/ 42 h 97"/>
                  <a:gd name="T16" fmla="*/ 14 w 60"/>
                  <a:gd name="T17" fmla="*/ 29 h 97"/>
                  <a:gd name="T18" fmla="*/ 29 w 60"/>
                  <a:gd name="T19" fmla="*/ 25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8 w 60"/>
                  <a:gd name="T37" fmla="*/ 81 h 97"/>
                  <a:gd name="T38" fmla="*/ 31 w 60"/>
                  <a:gd name="T39" fmla="*/ 87 h 97"/>
                  <a:gd name="T40" fmla="*/ 44 w 60"/>
                  <a:gd name="T41" fmla="*/ 81 h 97"/>
                  <a:gd name="T42" fmla="*/ 49 w 60"/>
                  <a:gd name="T43" fmla="*/ 62 h 97"/>
                  <a:gd name="T44" fmla="*/ 44 w 60"/>
                  <a:gd name="T45" fmla="*/ 41 h 97"/>
                  <a:gd name="T46" fmla="*/ 30 w 60"/>
                  <a:gd name="T47" fmla="*/ 34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7"/>
                    </a:lnTo>
                    <a:cubicBezTo>
                      <a:pt x="45" y="93"/>
                      <a:pt x="38" y="97"/>
                      <a:pt x="30" y="97"/>
                    </a:cubicBezTo>
                    <a:cubicBezTo>
                      <a:pt x="24" y="97"/>
                      <a:pt x="19" y="95"/>
                      <a:pt x="15" y="92"/>
                    </a:cubicBezTo>
                    <a:cubicBezTo>
                      <a:pt x="10" y="89"/>
                      <a:pt x="6" y="85"/>
                      <a:pt x="4" y="80"/>
                    </a:cubicBezTo>
                    <a:cubicBezTo>
                      <a:pt x="1" y="74"/>
                      <a:pt x="0" y="68"/>
                      <a:pt x="0" y="61"/>
                    </a:cubicBezTo>
                    <a:cubicBezTo>
                      <a:pt x="0" y="54"/>
                      <a:pt x="1" y="48"/>
                      <a:pt x="4" y="42"/>
                    </a:cubicBezTo>
                    <a:cubicBezTo>
                      <a:pt x="6" y="37"/>
                      <a:pt x="9" y="32"/>
                      <a:pt x="14" y="29"/>
                    </a:cubicBezTo>
                    <a:cubicBezTo>
                      <a:pt x="18" y="26"/>
                      <a:pt x="24" y="25"/>
                      <a:pt x="29" y="25"/>
                    </a:cubicBezTo>
                    <a:cubicBezTo>
                      <a:pt x="33" y="25"/>
                      <a:pt x="37" y="26"/>
                      <a:pt x="40" y="27"/>
                    </a:cubicBezTo>
                    <a:cubicBezTo>
                      <a:pt x="44" y="29"/>
                      <a:pt x="46" y="31"/>
                      <a:pt x="48" y="34"/>
                    </a:cubicBezTo>
                    <a:lnTo>
                      <a:pt x="48" y="0"/>
                    </a:lnTo>
                    <a:lnTo>
                      <a:pt x="60" y="0"/>
                    </a:lnTo>
                    <a:lnTo>
                      <a:pt x="60" y="95"/>
                    </a:lnTo>
                    <a:lnTo>
                      <a:pt x="49" y="95"/>
                    </a:lnTo>
                    <a:close/>
                    <a:moveTo>
                      <a:pt x="12" y="61"/>
                    </a:moveTo>
                    <a:lnTo>
                      <a:pt x="12" y="61"/>
                    </a:lnTo>
                    <a:cubicBezTo>
                      <a:pt x="12" y="70"/>
                      <a:pt x="14" y="76"/>
                      <a:pt x="18" y="81"/>
                    </a:cubicBezTo>
                    <a:cubicBezTo>
                      <a:pt x="21" y="85"/>
                      <a:pt x="26" y="87"/>
                      <a:pt x="31" y="87"/>
                    </a:cubicBezTo>
                    <a:cubicBezTo>
                      <a:pt x="36" y="87"/>
                      <a:pt x="40" y="85"/>
                      <a:pt x="44" y="81"/>
                    </a:cubicBezTo>
                    <a:cubicBezTo>
                      <a:pt x="47" y="77"/>
                      <a:pt x="49" y="70"/>
                      <a:pt x="49" y="62"/>
                    </a:cubicBezTo>
                    <a:cubicBezTo>
                      <a:pt x="49" y="52"/>
                      <a:pt x="47" y="45"/>
                      <a:pt x="44" y="41"/>
                    </a:cubicBezTo>
                    <a:cubicBezTo>
                      <a:pt x="40" y="37"/>
                      <a:pt x="36" y="34"/>
                      <a:pt x="30" y="34"/>
                    </a:cubicBezTo>
                    <a:cubicBezTo>
                      <a:pt x="25" y="34"/>
                      <a:pt x="21" y="37"/>
                      <a:pt x="17"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532"/>
              <p:cNvSpPr>
                <a:spLocks noEditPoints="1"/>
              </p:cNvSpPr>
              <p:nvPr/>
            </p:nvSpPr>
            <p:spPr bwMode="auto">
              <a:xfrm>
                <a:off x="3157" y="444"/>
                <a:ext cx="34" cy="39"/>
              </a:xfrm>
              <a:custGeom>
                <a:avLst/>
                <a:gdLst>
                  <a:gd name="T0" fmla="*/ 48 w 63"/>
                  <a:gd name="T1" fmla="*/ 62 h 72"/>
                  <a:gd name="T2" fmla="*/ 48 w 63"/>
                  <a:gd name="T3" fmla="*/ 62 h 72"/>
                  <a:gd name="T4" fmla="*/ 36 w 63"/>
                  <a:gd name="T5" fmla="*/ 70 h 72"/>
                  <a:gd name="T6" fmla="*/ 23 w 63"/>
                  <a:gd name="T7" fmla="*/ 72 h 72"/>
                  <a:gd name="T8" fmla="*/ 6 w 63"/>
                  <a:gd name="T9" fmla="*/ 66 h 72"/>
                  <a:gd name="T10" fmla="*/ 0 w 63"/>
                  <a:gd name="T11" fmla="*/ 52 h 72"/>
                  <a:gd name="T12" fmla="*/ 2 w 63"/>
                  <a:gd name="T13" fmla="*/ 43 h 72"/>
                  <a:gd name="T14" fmla="*/ 8 w 63"/>
                  <a:gd name="T15" fmla="*/ 36 h 72"/>
                  <a:gd name="T16" fmla="*/ 16 w 63"/>
                  <a:gd name="T17" fmla="*/ 32 h 72"/>
                  <a:gd name="T18" fmla="*/ 27 w 63"/>
                  <a:gd name="T19" fmla="*/ 31 h 72"/>
                  <a:gd name="T20" fmla="*/ 47 w 63"/>
                  <a:gd name="T21" fmla="*/ 27 h 72"/>
                  <a:gd name="T22" fmla="*/ 48 w 63"/>
                  <a:gd name="T23" fmla="*/ 23 h 72"/>
                  <a:gd name="T24" fmla="*/ 44 w 63"/>
                  <a:gd name="T25" fmla="*/ 13 h 72"/>
                  <a:gd name="T26" fmla="*/ 31 w 63"/>
                  <a:gd name="T27" fmla="*/ 9 h 72"/>
                  <a:gd name="T28" fmla="*/ 19 w 63"/>
                  <a:gd name="T29" fmla="*/ 12 h 72"/>
                  <a:gd name="T30" fmla="*/ 13 w 63"/>
                  <a:gd name="T31" fmla="*/ 23 h 72"/>
                  <a:gd name="T32" fmla="*/ 2 w 63"/>
                  <a:gd name="T33" fmla="*/ 21 h 72"/>
                  <a:gd name="T34" fmla="*/ 7 w 63"/>
                  <a:gd name="T35" fmla="*/ 9 h 72"/>
                  <a:gd name="T36" fmla="*/ 17 w 63"/>
                  <a:gd name="T37" fmla="*/ 2 h 72"/>
                  <a:gd name="T38" fmla="*/ 33 w 63"/>
                  <a:gd name="T39" fmla="*/ 0 h 72"/>
                  <a:gd name="T40" fmla="*/ 47 w 63"/>
                  <a:gd name="T41" fmla="*/ 2 h 72"/>
                  <a:gd name="T42" fmla="*/ 55 w 63"/>
                  <a:gd name="T43" fmla="*/ 7 h 72"/>
                  <a:gd name="T44" fmla="*/ 59 w 63"/>
                  <a:gd name="T45" fmla="*/ 15 h 72"/>
                  <a:gd name="T46" fmla="*/ 59 w 63"/>
                  <a:gd name="T47" fmla="*/ 26 h 72"/>
                  <a:gd name="T48" fmla="*/ 59 w 63"/>
                  <a:gd name="T49" fmla="*/ 41 h 72"/>
                  <a:gd name="T50" fmla="*/ 60 w 63"/>
                  <a:gd name="T51" fmla="*/ 62 h 72"/>
                  <a:gd name="T52" fmla="*/ 63 w 63"/>
                  <a:gd name="T53" fmla="*/ 70 h 72"/>
                  <a:gd name="T54" fmla="*/ 51 w 63"/>
                  <a:gd name="T55" fmla="*/ 70 h 72"/>
                  <a:gd name="T56" fmla="*/ 48 w 63"/>
                  <a:gd name="T57" fmla="*/ 62 h 72"/>
                  <a:gd name="T58" fmla="*/ 48 w 63"/>
                  <a:gd name="T59" fmla="*/ 62 h 72"/>
                  <a:gd name="T60" fmla="*/ 47 w 63"/>
                  <a:gd name="T61" fmla="*/ 36 h 72"/>
                  <a:gd name="T62" fmla="*/ 47 w 63"/>
                  <a:gd name="T63" fmla="*/ 36 h 72"/>
                  <a:gd name="T64" fmla="*/ 28 w 63"/>
                  <a:gd name="T65" fmla="*/ 40 h 72"/>
                  <a:gd name="T66" fmla="*/ 18 w 63"/>
                  <a:gd name="T67" fmla="*/ 42 h 72"/>
                  <a:gd name="T68" fmla="*/ 14 w 63"/>
                  <a:gd name="T69" fmla="*/ 46 h 72"/>
                  <a:gd name="T70" fmla="*/ 12 w 63"/>
                  <a:gd name="T71" fmla="*/ 52 h 72"/>
                  <a:gd name="T72" fmla="*/ 16 w 63"/>
                  <a:gd name="T73" fmla="*/ 60 h 72"/>
                  <a:gd name="T74" fmla="*/ 26 w 63"/>
                  <a:gd name="T75" fmla="*/ 63 h 72"/>
                  <a:gd name="T76" fmla="*/ 38 w 63"/>
                  <a:gd name="T77" fmla="*/ 60 h 72"/>
                  <a:gd name="T78" fmla="*/ 46 w 63"/>
                  <a:gd name="T79" fmla="*/ 52 h 72"/>
                  <a:gd name="T80" fmla="*/ 47 w 63"/>
                  <a:gd name="T81" fmla="*/ 40 h 72"/>
                  <a:gd name="T82" fmla="*/ 47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8" y="62"/>
                    </a:moveTo>
                    <a:lnTo>
                      <a:pt x="48" y="62"/>
                    </a:lnTo>
                    <a:cubicBezTo>
                      <a:pt x="44" y="65"/>
                      <a:pt x="40" y="68"/>
                      <a:pt x="36" y="70"/>
                    </a:cubicBezTo>
                    <a:cubicBezTo>
                      <a:pt x="32" y="71"/>
                      <a:pt x="28" y="72"/>
                      <a:pt x="23" y="72"/>
                    </a:cubicBezTo>
                    <a:cubicBezTo>
                      <a:pt x="15" y="72"/>
                      <a:pt x="10" y="70"/>
                      <a:pt x="6" y="66"/>
                    </a:cubicBezTo>
                    <a:cubicBezTo>
                      <a:pt x="2" y="63"/>
                      <a:pt x="0" y="58"/>
                      <a:pt x="0" y="52"/>
                    </a:cubicBezTo>
                    <a:cubicBezTo>
                      <a:pt x="0" y="49"/>
                      <a:pt x="0" y="46"/>
                      <a:pt x="2" y="43"/>
                    </a:cubicBezTo>
                    <a:cubicBezTo>
                      <a:pt x="3" y="40"/>
                      <a:pt x="5" y="38"/>
                      <a:pt x="8" y="36"/>
                    </a:cubicBezTo>
                    <a:cubicBezTo>
                      <a:pt x="10" y="34"/>
                      <a:pt x="13" y="33"/>
                      <a:pt x="16" y="32"/>
                    </a:cubicBezTo>
                    <a:cubicBezTo>
                      <a:pt x="19" y="32"/>
                      <a:pt x="22" y="31"/>
                      <a:pt x="27" y="31"/>
                    </a:cubicBezTo>
                    <a:cubicBezTo>
                      <a:pt x="36" y="29"/>
                      <a:pt x="43" y="28"/>
                      <a:pt x="47" y="27"/>
                    </a:cubicBezTo>
                    <a:cubicBezTo>
                      <a:pt x="48" y="25"/>
                      <a:pt x="48" y="24"/>
                      <a:pt x="48" y="23"/>
                    </a:cubicBezTo>
                    <a:cubicBezTo>
                      <a:pt x="48" y="19"/>
                      <a:pt x="46" y="15"/>
                      <a:pt x="44" y="13"/>
                    </a:cubicBezTo>
                    <a:cubicBezTo>
                      <a:pt x="41" y="11"/>
                      <a:pt x="37" y="9"/>
                      <a:pt x="31" y="9"/>
                    </a:cubicBezTo>
                    <a:cubicBezTo>
                      <a:pt x="25" y="9"/>
                      <a:pt x="21" y="10"/>
                      <a:pt x="19" y="12"/>
                    </a:cubicBezTo>
                    <a:cubicBezTo>
                      <a:pt x="16" y="14"/>
                      <a:pt x="14" y="18"/>
                      <a:pt x="13" y="23"/>
                    </a:cubicBezTo>
                    <a:lnTo>
                      <a:pt x="2" y="21"/>
                    </a:lnTo>
                    <a:cubicBezTo>
                      <a:pt x="3" y="16"/>
                      <a:pt x="4" y="12"/>
                      <a:pt x="7" y="9"/>
                    </a:cubicBezTo>
                    <a:cubicBezTo>
                      <a:pt x="9" y="6"/>
                      <a:pt x="12" y="4"/>
                      <a:pt x="17" y="2"/>
                    </a:cubicBezTo>
                    <a:cubicBezTo>
                      <a:pt x="21" y="1"/>
                      <a:pt x="27" y="0"/>
                      <a:pt x="33" y="0"/>
                    </a:cubicBezTo>
                    <a:cubicBezTo>
                      <a:pt x="39" y="0"/>
                      <a:pt x="43" y="0"/>
                      <a:pt x="47" y="2"/>
                    </a:cubicBezTo>
                    <a:cubicBezTo>
                      <a:pt x="51" y="3"/>
                      <a:pt x="53" y="5"/>
                      <a:pt x="55" y="7"/>
                    </a:cubicBezTo>
                    <a:cubicBezTo>
                      <a:pt x="57" y="9"/>
                      <a:pt x="58" y="12"/>
                      <a:pt x="59" y="15"/>
                    </a:cubicBezTo>
                    <a:cubicBezTo>
                      <a:pt x="59" y="17"/>
                      <a:pt x="59" y="21"/>
                      <a:pt x="59" y="26"/>
                    </a:cubicBezTo>
                    <a:lnTo>
                      <a:pt x="59" y="41"/>
                    </a:lnTo>
                    <a:cubicBezTo>
                      <a:pt x="59" y="52"/>
                      <a:pt x="60" y="59"/>
                      <a:pt x="60" y="62"/>
                    </a:cubicBezTo>
                    <a:cubicBezTo>
                      <a:pt x="61" y="65"/>
                      <a:pt x="62" y="68"/>
                      <a:pt x="63" y="70"/>
                    </a:cubicBezTo>
                    <a:lnTo>
                      <a:pt x="51" y="70"/>
                    </a:lnTo>
                    <a:cubicBezTo>
                      <a:pt x="50" y="68"/>
                      <a:pt x="49" y="65"/>
                      <a:pt x="48" y="62"/>
                    </a:cubicBezTo>
                    <a:lnTo>
                      <a:pt x="48" y="62"/>
                    </a:lnTo>
                    <a:close/>
                    <a:moveTo>
                      <a:pt x="47" y="36"/>
                    </a:moveTo>
                    <a:lnTo>
                      <a:pt x="47" y="36"/>
                    </a:lnTo>
                    <a:cubicBezTo>
                      <a:pt x="43" y="37"/>
                      <a:pt x="37" y="39"/>
                      <a:pt x="28" y="40"/>
                    </a:cubicBezTo>
                    <a:cubicBezTo>
                      <a:pt x="24" y="41"/>
                      <a:pt x="20" y="42"/>
                      <a:pt x="18" y="42"/>
                    </a:cubicBezTo>
                    <a:cubicBezTo>
                      <a:pt x="16" y="43"/>
                      <a:pt x="15" y="45"/>
                      <a:pt x="14" y="46"/>
                    </a:cubicBezTo>
                    <a:cubicBezTo>
                      <a:pt x="13" y="48"/>
                      <a:pt x="12" y="50"/>
                      <a:pt x="12" y="52"/>
                    </a:cubicBezTo>
                    <a:cubicBezTo>
                      <a:pt x="12" y="55"/>
                      <a:pt x="13" y="58"/>
                      <a:pt x="16" y="60"/>
                    </a:cubicBezTo>
                    <a:cubicBezTo>
                      <a:pt x="18" y="62"/>
                      <a:pt x="21" y="63"/>
                      <a:pt x="26" y="63"/>
                    </a:cubicBezTo>
                    <a:cubicBezTo>
                      <a:pt x="30" y="63"/>
                      <a:pt x="34" y="62"/>
                      <a:pt x="38" y="60"/>
                    </a:cubicBezTo>
                    <a:cubicBezTo>
                      <a:pt x="41" y="58"/>
                      <a:pt x="44" y="55"/>
                      <a:pt x="46" y="52"/>
                    </a:cubicBezTo>
                    <a:cubicBezTo>
                      <a:pt x="47" y="49"/>
                      <a:pt x="47" y="45"/>
                      <a:pt x="47" y="40"/>
                    </a:cubicBezTo>
                    <a:lnTo>
                      <a:pt x="47"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533"/>
              <p:cNvSpPr>
                <a:spLocks/>
              </p:cNvSpPr>
              <p:nvPr/>
            </p:nvSpPr>
            <p:spPr bwMode="auto">
              <a:xfrm>
                <a:off x="3195" y="445"/>
                <a:ext cx="34" cy="52"/>
              </a:xfrm>
              <a:custGeom>
                <a:avLst/>
                <a:gdLst>
                  <a:gd name="T0" fmla="*/ 6 w 63"/>
                  <a:gd name="T1" fmla="*/ 96 h 97"/>
                  <a:gd name="T2" fmla="*/ 6 w 63"/>
                  <a:gd name="T3" fmla="*/ 96 h 97"/>
                  <a:gd name="T4" fmla="*/ 5 w 63"/>
                  <a:gd name="T5" fmla="*/ 85 h 97"/>
                  <a:gd name="T6" fmla="*/ 11 w 63"/>
                  <a:gd name="T7" fmla="*/ 86 h 97"/>
                  <a:gd name="T8" fmla="*/ 18 w 63"/>
                  <a:gd name="T9" fmla="*/ 85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1 h 97"/>
                  <a:gd name="T26" fmla="*/ 51 w 63"/>
                  <a:gd name="T27" fmla="*/ 0 h 97"/>
                  <a:gd name="T28" fmla="*/ 63 w 63"/>
                  <a:gd name="T29" fmla="*/ 0 h 97"/>
                  <a:gd name="T30" fmla="*/ 37 w 63"/>
                  <a:gd name="T31" fmla="*/ 70 h 97"/>
                  <a:gd name="T32" fmla="*/ 30 w 63"/>
                  <a:gd name="T33" fmla="*/ 86 h 97"/>
                  <a:gd name="T34" fmla="*/ 23 w 63"/>
                  <a:gd name="T35" fmla="*/ 95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6"/>
                      <a:pt x="10" y="86"/>
                      <a:pt x="11" y="86"/>
                    </a:cubicBezTo>
                    <a:cubicBezTo>
                      <a:pt x="14" y="86"/>
                      <a:pt x="16" y="85"/>
                      <a:pt x="18" y="85"/>
                    </a:cubicBezTo>
                    <a:cubicBezTo>
                      <a:pt x="19" y="84"/>
                      <a:pt x="21" y="83"/>
                      <a:pt x="22" y="81"/>
                    </a:cubicBezTo>
                    <a:cubicBezTo>
                      <a:pt x="22" y="80"/>
                      <a:pt x="23" y="77"/>
                      <a:pt x="25" y="72"/>
                    </a:cubicBezTo>
                    <a:cubicBezTo>
                      <a:pt x="25" y="72"/>
                      <a:pt x="26" y="71"/>
                      <a:pt x="26" y="69"/>
                    </a:cubicBezTo>
                    <a:lnTo>
                      <a:pt x="0" y="0"/>
                    </a:lnTo>
                    <a:lnTo>
                      <a:pt x="13" y="0"/>
                    </a:lnTo>
                    <a:lnTo>
                      <a:pt x="27" y="40"/>
                    </a:lnTo>
                    <a:cubicBezTo>
                      <a:pt x="29" y="45"/>
                      <a:pt x="30" y="51"/>
                      <a:pt x="32" y="56"/>
                    </a:cubicBezTo>
                    <a:cubicBezTo>
                      <a:pt x="33" y="51"/>
                      <a:pt x="35" y="46"/>
                      <a:pt x="37" y="41"/>
                    </a:cubicBezTo>
                    <a:lnTo>
                      <a:pt x="51" y="0"/>
                    </a:lnTo>
                    <a:lnTo>
                      <a:pt x="63" y="0"/>
                    </a:lnTo>
                    <a:lnTo>
                      <a:pt x="37" y="70"/>
                    </a:lnTo>
                    <a:cubicBezTo>
                      <a:pt x="34" y="78"/>
                      <a:pt x="32" y="83"/>
                      <a:pt x="30" y="86"/>
                    </a:cubicBezTo>
                    <a:cubicBezTo>
                      <a:pt x="28" y="90"/>
                      <a:pt x="26" y="93"/>
                      <a:pt x="23" y="95"/>
                    </a:cubicBezTo>
                    <a:cubicBezTo>
                      <a:pt x="21" y="96"/>
                      <a:pt x="17" y="97"/>
                      <a:pt x="14" y="97"/>
                    </a:cubicBezTo>
                    <a:cubicBezTo>
                      <a:pt x="11"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534"/>
              <p:cNvSpPr>
                <a:spLocks noEditPoints="1"/>
              </p:cNvSpPr>
              <p:nvPr/>
            </p:nvSpPr>
            <p:spPr bwMode="auto">
              <a:xfrm>
                <a:off x="3252" y="444"/>
                <a:ext cx="35" cy="39"/>
              </a:xfrm>
              <a:custGeom>
                <a:avLst/>
                <a:gdLst>
                  <a:gd name="T0" fmla="*/ 0 w 65"/>
                  <a:gd name="T1" fmla="*/ 36 h 72"/>
                  <a:gd name="T2" fmla="*/ 0 w 65"/>
                  <a:gd name="T3" fmla="*/ 36 h 72"/>
                  <a:gd name="T4" fmla="*/ 11 w 65"/>
                  <a:gd name="T5" fmla="*/ 7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2 h 72"/>
                  <a:gd name="T32" fmla="*/ 47 w 65"/>
                  <a:gd name="T33" fmla="*/ 56 h 72"/>
                  <a:gd name="T34" fmla="*/ 53 w 65"/>
                  <a:gd name="T35" fmla="*/ 35 h 72"/>
                  <a:gd name="T36" fmla="*/ 47 w 65"/>
                  <a:gd name="T37" fmla="*/ 16 h 72"/>
                  <a:gd name="T38" fmla="*/ 32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2" y="0"/>
                    </a:cubicBezTo>
                    <a:cubicBezTo>
                      <a:pt x="42" y="0"/>
                      <a:pt x="50" y="3"/>
                      <a:pt x="56" y="9"/>
                    </a:cubicBezTo>
                    <a:cubicBezTo>
                      <a:pt x="62" y="15"/>
                      <a:pt x="65" y="24"/>
                      <a:pt x="65" y="35"/>
                    </a:cubicBezTo>
                    <a:cubicBezTo>
                      <a:pt x="65" y="44"/>
                      <a:pt x="63" y="51"/>
                      <a:pt x="61" y="56"/>
                    </a:cubicBezTo>
                    <a:cubicBezTo>
                      <a:pt x="58" y="61"/>
                      <a:pt x="54" y="65"/>
                      <a:pt x="49" y="68"/>
                    </a:cubicBezTo>
                    <a:cubicBezTo>
                      <a:pt x="44" y="70"/>
                      <a:pt x="38" y="72"/>
                      <a:pt x="32"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6" y="62"/>
                      <a:pt x="32" y="62"/>
                    </a:cubicBezTo>
                    <a:cubicBezTo>
                      <a:pt x="38" y="62"/>
                      <a:pt x="43" y="60"/>
                      <a:pt x="47" y="56"/>
                    </a:cubicBezTo>
                    <a:cubicBezTo>
                      <a:pt x="51" y="51"/>
                      <a:pt x="53" y="44"/>
                      <a:pt x="53" y="35"/>
                    </a:cubicBezTo>
                    <a:cubicBezTo>
                      <a:pt x="53" y="27"/>
                      <a:pt x="51" y="20"/>
                      <a:pt x="47" y="16"/>
                    </a:cubicBezTo>
                    <a:cubicBezTo>
                      <a:pt x="43" y="12"/>
                      <a:pt x="38" y="9"/>
                      <a:pt x="32" y="9"/>
                    </a:cubicBezTo>
                    <a:cubicBezTo>
                      <a:pt x="26"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535"/>
              <p:cNvSpPr>
                <a:spLocks/>
              </p:cNvSpPr>
              <p:nvPr/>
            </p:nvSpPr>
            <p:spPr bwMode="auto">
              <a:xfrm>
                <a:off x="3290" y="429"/>
                <a:ext cx="22" cy="53"/>
              </a:xfrm>
              <a:custGeom>
                <a:avLst/>
                <a:gdLst>
                  <a:gd name="T0" fmla="*/ 10 w 40"/>
                  <a:gd name="T1" fmla="*/ 97 h 97"/>
                  <a:gd name="T2" fmla="*/ 10 w 40"/>
                  <a:gd name="T3" fmla="*/ 97 h 97"/>
                  <a:gd name="T4" fmla="*/ 10 w 40"/>
                  <a:gd name="T5" fmla="*/ 37 h 97"/>
                  <a:gd name="T6" fmla="*/ 0 w 40"/>
                  <a:gd name="T7" fmla="*/ 37 h 97"/>
                  <a:gd name="T8" fmla="*/ 0 w 40"/>
                  <a:gd name="T9" fmla="*/ 28 h 97"/>
                  <a:gd name="T10" fmla="*/ 10 w 40"/>
                  <a:gd name="T11" fmla="*/ 28 h 97"/>
                  <a:gd name="T12" fmla="*/ 10 w 40"/>
                  <a:gd name="T13" fmla="*/ 21 h 97"/>
                  <a:gd name="T14" fmla="*/ 11 w 40"/>
                  <a:gd name="T15" fmla="*/ 11 h 97"/>
                  <a:gd name="T16" fmla="*/ 17 w 40"/>
                  <a:gd name="T17" fmla="*/ 3 h 97"/>
                  <a:gd name="T18" fmla="*/ 29 w 40"/>
                  <a:gd name="T19" fmla="*/ 0 h 97"/>
                  <a:gd name="T20" fmla="*/ 40 w 40"/>
                  <a:gd name="T21" fmla="*/ 2 h 97"/>
                  <a:gd name="T22" fmla="*/ 39 w 40"/>
                  <a:gd name="T23" fmla="*/ 12 h 97"/>
                  <a:gd name="T24" fmla="*/ 32 w 40"/>
                  <a:gd name="T25" fmla="*/ 11 h 97"/>
                  <a:gd name="T26" fmla="*/ 24 w 40"/>
                  <a:gd name="T27" fmla="*/ 13 h 97"/>
                  <a:gd name="T28" fmla="*/ 22 w 40"/>
                  <a:gd name="T29" fmla="*/ 22 h 97"/>
                  <a:gd name="T30" fmla="*/ 22 w 40"/>
                  <a:gd name="T31" fmla="*/ 28 h 97"/>
                  <a:gd name="T32" fmla="*/ 35 w 40"/>
                  <a:gd name="T33" fmla="*/ 28 h 97"/>
                  <a:gd name="T34" fmla="*/ 35 w 40"/>
                  <a:gd name="T35" fmla="*/ 37 h 97"/>
                  <a:gd name="T36" fmla="*/ 22 w 40"/>
                  <a:gd name="T37" fmla="*/ 37 h 97"/>
                  <a:gd name="T38" fmla="*/ 22 w 40"/>
                  <a:gd name="T39" fmla="*/ 97 h 97"/>
                  <a:gd name="T40" fmla="*/ 10 w 40"/>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7">
                    <a:moveTo>
                      <a:pt x="10" y="97"/>
                    </a:moveTo>
                    <a:lnTo>
                      <a:pt x="10" y="97"/>
                    </a:lnTo>
                    <a:lnTo>
                      <a:pt x="10" y="37"/>
                    </a:lnTo>
                    <a:lnTo>
                      <a:pt x="0" y="37"/>
                    </a:lnTo>
                    <a:lnTo>
                      <a:pt x="0" y="28"/>
                    </a:lnTo>
                    <a:lnTo>
                      <a:pt x="10" y="28"/>
                    </a:lnTo>
                    <a:lnTo>
                      <a:pt x="10" y="21"/>
                    </a:lnTo>
                    <a:cubicBezTo>
                      <a:pt x="10" y="16"/>
                      <a:pt x="11" y="13"/>
                      <a:pt x="11" y="11"/>
                    </a:cubicBezTo>
                    <a:cubicBezTo>
                      <a:pt x="13" y="8"/>
                      <a:pt x="15" y="5"/>
                      <a:pt x="17" y="3"/>
                    </a:cubicBezTo>
                    <a:cubicBezTo>
                      <a:pt x="20" y="1"/>
                      <a:pt x="24" y="0"/>
                      <a:pt x="29" y="0"/>
                    </a:cubicBezTo>
                    <a:cubicBezTo>
                      <a:pt x="33" y="0"/>
                      <a:pt x="36" y="1"/>
                      <a:pt x="40" y="2"/>
                    </a:cubicBezTo>
                    <a:lnTo>
                      <a:pt x="39" y="12"/>
                    </a:lnTo>
                    <a:cubicBezTo>
                      <a:pt x="36" y="11"/>
                      <a:pt x="34" y="11"/>
                      <a:pt x="32" y="11"/>
                    </a:cubicBezTo>
                    <a:cubicBezTo>
                      <a:pt x="28" y="11"/>
                      <a:pt x="26" y="12"/>
                      <a:pt x="24" y="13"/>
                    </a:cubicBezTo>
                    <a:cubicBezTo>
                      <a:pt x="23" y="15"/>
                      <a:pt x="22" y="18"/>
                      <a:pt x="22" y="22"/>
                    </a:cubicBezTo>
                    <a:lnTo>
                      <a:pt x="22" y="28"/>
                    </a:lnTo>
                    <a:lnTo>
                      <a:pt x="35" y="28"/>
                    </a:lnTo>
                    <a:lnTo>
                      <a:pt x="35" y="37"/>
                    </a:lnTo>
                    <a:lnTo>
                      <a:pt x="22" y="37"/>
                    </a:lnTo>
                    <a:lnTo>
                      <a:pt x="22" y="97"/>
                    </a:lnTo>
                    <a:lnTo>
                      <a:pt x="1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536"/>
              <p:cNvSpPr>
                <a:spLocks/>
              </p:cNvSpPr>
              <p:nvPr/>
            </p:nvSpPr>
            <p:spPr bwMode="auto">
              <a:xfrm>
                <a:off x="3331" y="432"/>
                <a:ext cx="18" cy="50"/>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7" y="94"/>
                      <a:pt x="15" y="92"/>
                    </a:cubicBezTo>
                    <a:cubicBezTo>
                      <a:pt x="13" y="91"/>
                      <a:pt x="11" y="89"/>
                      <a:pt x="10" y="87"/>
                    </a:cubicBezTo>
                    <a:cubicBezTo>
                      <a:pt x="9" y="85"/>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4"/>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537"/>
              <p:cNvSpPr>
                <a:spLocks/>
              </p:cNvSpPr>
              <p:nvPr/>
            </p:nvSpPr>
            <p:spPr bwMode="auto">
              <a:xfrm>
                <a:off x="3354" y="431"/>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5 h 95"/>
                  <a:gd name="T12" fmla="*/ 45 w 56"/>
                  <a:gd name="T13" fmla="*/ 28 h 95"/>
                  <a:gd name="T14" fmla="*/ 53 w 56"/>
                  <a:gd name="T15" fmla="*/ 36 h 95"/>
                  <a:gd name="T16" fmla="*/ 56 w 56"/>
                  <a:gd name="T17" fmla="*/ 52 h 95"/>
                  <a:gd name="T18" fmla="*/ 56 w 56"/>
                  <a:gd name="T19" fmla="*/ 95 h 95"/>
                  <a:gd name="T20" fmla="*/ 44 w 56"/>
                  <a:gd name="T21" fmla="*/ 95 h 95"/>
                  <a:gd name="T22" fmla="*/ 44 w 56"/>
                  <a:gd name="T23" fmla="*/ 52 h 95"/>
                  <a:gd name="T24" fmla="*/ 40 w 56"/>
                  <a:gd name="T25" fmla="*/ 39 h 95"/>
                  <a:gd name="T26" fmla="*/ 30 w 56"/>
                  <a:gd name="T27" fmla="*/ 35 h 95"/>
                  <a:gd name="T28" fmla="*/ 20 w 56"/>
                  <a:gd name="T29" fmla="*/ 38 h 95"/>
                  <a:gd name="T30" fmla="*/ 13 w 56"/>
                  <a:gd name="T31" fmla="*/ 45 h 95"/>
                  <a:gd name="T32" fmla="*/ 11 w 56"/>
                  <a:gd name="T33" fmla="*/ 58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5"/>
                      <a:pt x="32" y="25"/>
                    </a:cubicBezTo>
                    <a:cubicBezTo>
                      <a:pt x="37" y="25"/>
                      <a:pt x="42" y="26"/>
                      <a:pt x="45" y="28"/>
                    </a:cubicBezTo>
                    <a:cubicBezTo>
                      <a:pt x="49" y="30"/>
                      <a:pt x="52" y="33"/>
                      <a:pt x="53" y="36"/>
                    </a:cubicBezTo>
                    <a:cubicBezTo>
                      <a:pt x="55" y="40"/>
                      <a:pt x="56" y="45"/>
                      <a:pt x="56" y="52"/>
                    </a:cubicBezTo>
                    <a:lnTo>
                      <a:pt x="56" y="95"/>
                    </a:lnTo>
                    <a:lnTo>
                      <a:pt x="44" y="95"/>
                    </a:lnTo>
                    <a:lnTo>
                      <a:pt x="44" y="52"/>
                    </a:lnTo>
                    <a:cubicBezTo>
                      <a:pt x="44" y="46"/>
                      <a:pt x="43" y="42"/>
                      <a:pt x="40" y="39"/>
                    </a:cubicBezTo>
                    <a:cubicBezTo>
                      <a:pt x="38" y="36"/>
                      <a:pt x="34" y="35"/>
                      <a:pt x="30" y="35"/>
                    </a:cubicBezTo>
                    <a:cubicBezTo>
                      <a:pt x="26" y="35"/>
                      <a:pt x="23" y="36"/>
                      <a:pt x="20" y="38"/>
                    </a:cubicBezTo>
                    <a:cubicBezTo>
                      <a:pt x="17" y="39"/>
                      <a:pt x="15" y="42"/>
                      <a:pt x="13" y="45"/>
                    </a:cubicBezTo>
                    <a:cubicBezTo>
                      <a:pt x="12" y="48"/>
                      <a:pt x="11" y="52"/>
                      <a:pt x="11" y="58"/>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538"/>
              <p:cNvSpPr>
                <a:spLocks noEditPoints="1"/>
              </p:cNvSpPr>
              <p:nvPr/>
            </p:nvSpPr>
            <p:spPr bwMode="auto">
              <a:xfrm>
                <a:off x="3392" y="444"/>
                <a:ext cx="34" cy="39"/>
              </a:xfrm>
              <a:custGeom>
                <a:avLst/>
                <a:gdLst>
                  <a:gd name="T0" fmla="*/ 51 w 63"/>
                  <a:gd name="T1" fmla="*/ 48 h 72"/>
                  <a:gd name="T2" fmla="*/ 51 w 63"/>
                  <a:gd name="T3" fmla="*/ 48 h 72"/>
                  <a:gd name="T4" fmla="*/ 63 w 63"/>
                  <a:gd name="T5" fmla="*/ 50 h 72"/>
                  <a:gd name="T6" fmla="*/ 53 w 63"/>
                  <a:gd name="T7" fmla="*/ 66 h 72"/>
                  <a:gd name="T8" fmla="*/ 33 w 63"/>
                  <a:gd name="T9" fmla="*/ 72 h 72"/>
                  <a:gd name="T10" fmla="*/ 9 w 63"/>
                  <a:gd name="T11" fmla="*/ 63 h 72"/>
                  <a:gd name="T12" fmla="*/ 0 w 63"/>
                  <a:gd name="T13" fmla="*/ 36 h 72"/>
                  <a:gd name="T14" fmla="*/ 9 w 63"/>
                  <a:gd name="T15" fmla="*/ 9 h 72"/>
                  <a:gd name="T16" fmla="*/ 32 w 63"/>
                  <a:gd name="T17" fmla="*/ 0 h 72"/>
                  <a:gd name="T18" fmla="*/ 55 w 63"/>
                  <a:gd name="T19" fmla="*/ 9 h 72"/>
                  <a:gd name="T20" fmla="*/ 63 w 63"/>
                  <a:gd name="T21" fmla="*/ 36 h 72"/>
                  <a:gd name="T22" fmla="*/ 63 w 63"/>
                  <a:gd name="T23" fmla="*/ 39 h 72"/>
                  <a:gd name="T24" fmla="*/ 12 w 63"/>
                  <a:gd name="T25" fmla="*/ 39 h 72"/>
                  <a:gd name="T26" fmla="*/ 18 w 63"/>
                  <a:gd name="T27" fmla="*/ 56 h 72"/>
                  <a:gd name="T28" fmla="*/ 33 w 63"/>
                  <a:gd name="T29" fmla="*/ 62 h 72"/>
                  <a:gd name="T30" fmla="*/ 44 w 63"/>
                  <a:gd name="T31" fmla="*/ 59 h 72"/>
                  <a:gd name="T32" fmla="*/ 51 w 63"/>
                  <a:gd name="T33" fmla="*/ 48 h 72"/>
                  <a:gd name="T34" fmla="*/ 51 w 63"/>
                  <a:gd name="T35" fmla="*/ 48 h 72"/>
                  <a:gd name="T36" fmla="*/ 13 w 63"/>
                  <a:gd name="T37" fmla="*/ 29 h 72"/>
                  <a:gd name="T38" fmla="*/ 13 w 63"/>
                  <a:gd name="T39" fmla="*/ 29 h 72"/>
                  <a:gd name="T40" fmla="*/ 51 w 63"/>
                  <a:gd name="T41" fmla="*/ 29 h 72"/>
                  <a:gd name="T42" fmla="*/ 47 w 63"/>
                  <a:gd name="T43" fmla="*/ 16 h 72"/>
                  <a:gd name="T44" fmla="*/ 32 w 63"/>
                  <a:gd name="T45" fmla="*/ 9 h 72"/>
                  <a:gd name="T46" fmla="*/ 19 w 63"/>
                  <a:gd name="T47" fmla="*/ 15 h 72"/>
                  <a:gd name="T48" fmla="*/ 13 w 63"/>
                  <a:gd name="T49" fmla="*/ 29 h 72"/>
                  <a:gd name="T50" fmla="*/ 13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3" y="24"/>
                      <a:pt x="63" y="36"/>
                    </a:cubicBezTo>
                    <a:cubicBezTo>
                      <a:pt x="63" y="36"/>
                      <a:pt x="63" y="37"/>
                      <a:pt x="63" y="39"/>
                    </a:cubicBezTo>
                    <a:lnTo>
                      <a:pt x="12" y="39"/>
                    </a:lnTo>
                    <a:cubicBezTo>
                      <a:pt x="12" y="46"/>
                      <a:pt x="15" y="52"/>
                      <a:pt x="18"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539"/>
              <p:cNvSpPr>
                <a:spLocks/>
              </p:cNvSpPr>
              <p:nvPr/>
            </p:nvSpPr>
            <p:spPr bwMode="auto">
              <a:xfrm>
                <a:off x="3450" y="445"/>
                <a:ext cx="50" cy="37"/>
              </a:xfrm>
              <a:custGeom>
                <a:avLst/>
                <a:gdLst>
                  <a:gd name="T0" fmla="*/ 21 w 94"/>
                  <a:gd name="T1" fmla="*/ 69 h 69"/>
                  <a:gd name="T2" fmla="*/ 21 w 94"/>
                  <a:gd name="T3" fmla="*/ 69 h 69"/>
                  <a:gd name="T4" fmla="*/ 0 w 94"/>
                  <a:gd name="T5" fmla="*/ 0 h 69"/>
                  <a:gd name="T6" fmla="*/ 12 w 94"/>
                  <a:gd name="T7" fmla="*/ 0 h 69"/>
                  <a:gd name="T8" fmla="*/ 23 w 94"/>
                  <a:gd name="T9" fmla="*/ 40 h 69"/>
                  <a:gd name="T10" fmla="*/ 27 w 94"/>
                  <a:gd name="T11" fmla="*/ 55 h 69"/>
                  <a:gd name="T12" fmla="*/ 30 w 94"/>
                  <a:gd name="T13" fmla="*/ 41 h 69"/>
                  <a:gd name="T14" fmla="*/ 41 w 94"/>
                  <a:gd name="T15" fmla="*/ 0 h 69"/>
                  <a:gd name="T16" fmla="*/ 53 w 94"/>
                  <a:gd name="T17" fmla="*/ 0 h 69"/>
                  <a:gd name="T18" fmla="*/ 64 w 94"/>
                  <a:gd name="T19" fmla="*/ 40 h 69"/>
                  <a:gd name="T20" fmla="*/ 67 w 94"/>
                  <a:gd name="T21" fmla="*/ 54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8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40"/>
                    </a:lnTo>
                    <a:lnTo>
                      <a:pt x="27" y="55"/>
                    </a:lnTo>
                    <a:cubicBezTo>
                      <a:pt x="27" y="54"/>
                      <a:pt x="28" y="49"/>
                      <a:pt x="30" y="41"/>
                    </a:cubicBezTo>
                    <a:lnTo>
                      <a:pt x="41" y="0"/>
                    </a:lnTo>
                    <a:lnTo>
                      <a:pt x="53" y="0"/>
                    </a:lnTo>
                    <a:lnTo>
                      <a:pt x="64" y="40"/>
                    </a:lnTo>
                    <a:lnTo>
                      <a:pt x="67" y="54"/>
                    </a:lnTo>
                    <a:lnTo>
                      <a:pt x="71" y="40"/>
                    </a:lnTo>
                    <a:lnTo>
                      <a:pt x="83" y="0"/>
                    </a:lnTo>
                    <a:lnTo>
                      <a:pt x="94"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540"/>
              <p:cNvSpPr>
                <a:spLocks noEditPoints="1"/>
              </p:cNvSpPr>
              <p:nvPr/>
            </p:nvSpPr>
            <p:spPr bwMode="auto">
              <a:xfrm>
                <a:off x="3504" y="444"/>
                <a:ext cx="34" cy="39"/>
              </a:xfrm>
              <a:custGeom>
                <a:avLst/>
                <a:gdLst>
                  <a:gd name="T0" fmla="*/ 51 w 64"/>
                  <a:gd name="T1" fmla="*/ 48 h 72"/>
                  <a:gd name="T2" fmla="*/ 51 w 64"/>
                  <a:gd name="T3" fmla="*/ 48 h 72"/>
                  <a:gd name="T4" fmla="*/ 64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3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2 w 64"/>
                  <a:gd name="T41" fmla="*/ 29 h 72"/>
                  <a:gd name="T42" fmla="*/ 47 w 64"/>
                  <a:gd name="T43" fmla="*/ 16 h 72"/>
                  <a:gd name="T44" fmla="*/ 33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4" y="50"/>
                    </a:lnTo>
                    <a:cubicBezTo>
                      <a:pt x="62"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3" y="0"/>
                    </a:cubicBezTo>
                    <a:cubicBezTo>
                      <a:pt x="42" y="0"/>
                      <a:pt x="49" y="3"/>
                      <a:pt x="55" y="9"/>
                    </a:cubicBezTo>
                    <a:cubicBezTo>
                      <a:pt x="61" y="15"/>
                      <a:pt x="64" y="24"/>
                      <a:pt x="64" y="36"/>
                    </a:cubicBezTo>
                    <a:cubicBezTo>
                      <a:pt x="64" y="36"/>
                      <a:pt x="64" y="37"/>
                      <a:pt x="64" y="39"/>
                    </a:cubicBezTo>
                    <a:lnTo>
                      <a:pt x="12" y="39"/>
                    </a:lnTo>
                    <a:cubicBezTo>
                      <a:pt x="13" y="46"/>
                      <a:pt x="15" y="52"/>
                      <a:pt x="19" y="56"/>
                    </a:cubicBezTo>
                    <a:cubicBezTo>
                      <a:pt x="23" y="60"/>
                      <a:pt x="28" y="62"/>
                      <a:pt x="33" y="62"/>
                    </a:cubicBezTo>
                    <a:cubicBezTo>
                      <a:pt x="38" y="62"/>
                      <a:pt x="41" y="61"/>
                      <a:pt x="44" y="59"/>
                    </a:cubicBezTo>
                    <a:cubicBezTo>
                      <a:pt x="47" y="57"/>
                      <a:pt x="50" y="53"/>
                      <a:pt x="51" y="48"/>
                    </a:cubicBezTo>
                    <a:lnTo>
                      <a:pt x="51" y="48"/>
                    </a:lnTo>
                    <a:close/>
                    <a:moveTo>
                      <a:pt x="13" y="29"/>
                    </a:moveTo>
                    <a:lnTo>
                      <a:pt x="13" y="29"/>
                    </a:lnTo>
                    <a:lnTo>
                      <a:pt x="52" y="29"/>
                    </a:lnTo>
                    <a:cubicBezTo>
                      <a:pt x="51" y="23"/>
                      <a:pt x="50" y="19"/>
                      <a:pt x="47" y="16"/>
                    </a:cubicBezTo>
                    <a:cubicBezTo>
                      <a:pt x="43" y="12"/>
                      <a:pt x="39" y="9"/>
                      <a:pt x="33" y="9"/>
                    </a:cubicBezTo>
                    <a:cubicBezTo>
                      <a:pt x="27" y="9"/>
                      <a:pt x="23" y="11"/>
                      <a:pt x="19" y="15"/>
                    </a:cubicBezTo>
                    <a:cubicBezTo>
                      <a:pt x="16"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541"/>
              <p:cNvSpPr>
                <a:spLocks noEditPoints="1"/>
              </p:cNvSpPr>
              <p:nvPr/>
            </p:nvSpPr>
            <p:spPr bwMode="auto">
              <a:xfrm>
                <a:off x="3544" y="444"/>
                <a:ext cx="34" cy="39"/>
              </a:xfrm>
              <a:custGeom>
                <a:avLst/>
                <a:gdLst>
                  <a:gd name="T0" fmla="*/ 51 w 63"/>
                  <a:gd name="T1" fmla="*/ 48 h 72"/>
                  <a:gd name="T2" fmla="*/ 51 w 63"/>
                  <a:gd name="T3" fmla="*/ 48 h 72"/>
                  <a:gd name="T4" fmla="*/ 63 w 63"/>
                  <a:gd name="T5" fmla="*/ 50 h 72"/>
                  <a:gd name="T6" fmla="*/ 52 w 63"/>
                  <a:gd name="T7" fmla="*/ 66 h 72"/>
                  <a:gd name="T8" fmla="*/ 32 w 63"/>
                  <a:gd name="T9" fmla="*/ 72 h 72"/>
                  <a:gd name="T10" fmla="*/ 8 w 63"/>
                  <a:gd name="T11" fmla="*/ 63 h 72"/>
                  <a:gd name="T12" fmla="*/ 0 w 63"/>
                  <a:gd name="T13" fmla="*/ 36 h 72"/>
                  <a:gd name="T14" fmla="*/ 8 w 63"/>
                  <a:gd name="T15" fmla="*/ 9 h 72"/>
                  <a:gd name="T16" fmla="*/ 32 w 63"/>
                  <a:gd name="T17" fmla="*/ 0 h 72"/>
                  <a:gd name="T18" fmla="*/ 54 w 63"/>
                  <a:gd name="T19" fmla="*/ 9 h 72"/>
                  <a:gd name="T20" fmla="*/ 63 w 63"/>
                  <a:gd name="T21" fmla="*/ 36 h 72"/>
                  <a:gd name="T22" fmla="*/ 63 w 63"/>
                  <a:gd name="T23" fmla="*/ 39 h 72"/>
                  <a:gd name="T24" fmla="*/ 12 w 63"/>
                  <a:gd name="T25" fmla="*/ 39 h 72"/>
                  <a:gd name="T26" fmla="*/ 18 w 63"/>
                  <a:gd name="T27" fmla="*/ 56 h 72"/>
                  <a:gd name="T28" fmla="*/ 32 w 63"/>
                  <a:gd name="T29" fmla="*/ 62 h 72"/>
                  <a:gd name="T30" fmla="*/ 43 w 63"/>
                  <a:gd name="T31" fmla="*/ 59 h 72"/>
                  <a:gd name="T32" fmla="*/ 51 w 63"/>
                  <a:gd name="T33" fmla="*/ 48 h 72"/>
                  <a:gd name="T34" fmla="*/ 51 w 63"/>
                  <a:gd name="T35" fmla="*/ 48 h 72"/>
                  <a:gd name="T36" fmla="*/ 12 w 63"/>
                  <a:gd name="T37" fmla="*/ 29 h 72"/>
                  <a:gd name="T38" fmla="*/ 12 w 63"/>
                  <a:gd name="T39" fmla="*/ 29 h 72"/>
                  <a:gd name="T40" fmla="*/ 51 w 63"/>
                  <a:gd name="T41" fmla="*/ 29 h 72"/>
                  <a:gd name="T42" fmla="*/ 46 w 63"/>
                  <a:gd name="T43" fmla="*/ 16 h 72"/>
                  <a:gd name="T44" fmla="*/ 32 w 63"/>
                  <a:gd name="T45" fmla="*/ 9 h 72"/>
                  <a:gd name="T46" fmla="*/ 18 w 63"/>
                  <a:gd name="T47" fmla="*/ 15 h 72"/>
                  <a:gd name="T48" fmla="*/ 12 w 63"/>
                  <a:gd name="T49" fmla="*/ 29 h 72"/>
                  <a:gd name="T50" fmla="*/ 12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7" y="62"/>
                      <a:pt x="52" y="66"/>
                    </a:cubicBezTo>
                    <a:cubicBezTo>
                      <a:pt x="47" y="70"/>
                      <a:pt x="40" y="72"/>
                      <a:pt x="32" y="72"/>
                    </a:cubicBezTo>
                    <a:cubicBezTo>
                      <a:pt x="22" y="72"/>
                      <a:pt x="14" y="69"/>
                      <a:pt x="8" y="63"/>
                    </a:cubicBezTo>
                    <a:cubicBezTo>
                      <a:pt x="2" y="56"/>
                      <a:pt x="0" y="48"/>
                      <a:pt x="0" y="36"/>
                    </a:cubicBezTo>
                    <a:cubicBezTo>
                      <a:pt x="0" y="25"/>
                      <a:pt x="2" y="16"/>
                      <a:pt x="8" y="9"/>
                    </a:cubicBezTo>
                    <a:cubicBezTo>
                      <a:pt x="14" y="3"/>
                      <a:pt x="22" y="0"/>
                      <a:pt x="32" y="0"/>
                    </a:cubicBezTo>
                    <a:cubicBezTo>
                      <a:pt x="41" y="0"/>
                      <a:pt x="48" y="3"/>
                      <a:pt x="54" y="9"/>
                    </a:cubicBezTo>
                    <a:cubicBezTo>
                      <a:pt x="60" y="15"/>
                      <a:pt x="63" y="24"/>
                      <a:pt x="63" y="36"/>
                    </a:cubicBezTo>
                    <a:cubicBezTo>
                      <a:pt x="63" y="36"/>
                      <a:pt x="63" y="37"/>
                      <a:pt x="63" y="39"/>
                    </a:cubicBezTo>
                    <a:lnTo>
                      <a:pt x="12" y="39"/>
                    </a:lnTo>
                    <a:cubicBezTo>
                      <a:pt x="12" y="46"/>
                      <a:pt x="14" y="52"/>
                      <a:pt x="18" y="56"/>
                    </a:cubicBezTo>
                    <a:cubicBezTo>
                      <a:pt x="22" y="60"/>
                      <a:pt x="27" y="62"/>
                      <a:pt x="32" y="62"/>
                    </a:cubicBezTo>
                    <a:cubicBezTo>
                      <a:pt x="37" y="62"/>
                      <a:pt x="40" y="61"/>
                      <a:pt x="43" y="59"/>
                    </a:cubicBezTo>
                    <a:cubicBezTo>
                      <a:pt x="46" y="57"/>
                      <a:pt x="49" y="53"/>
                      <a:pt x="51" y="48"/>
                    </a:cubicBezTo>
                    <a:lnTo>
                      <a:pt x="51" y="48"/>
                    </a:lnTo>
                    <a:close/>
                    <a:moveTo>
                      <a:pt x="12" y="29"/>
                    </a:moveTo>
                    <a:lnTo>
                      <a:pt x="12" y="29"/>
                    </a:lnTo>
                    <a:lnTo>
                      <a:pt x="51" y="29"/>
                    </a:lnTo>
                    <a:cubicBezTo>
                      <a:pt x="50" y="23"/>
                      <a:pt x="49" y="19"/>
                      <a:pt x="46" y="16"/>
                    </a:cubicBezTo>
                    <a:cubicBezTo>
                      <a:pt x="43" y="12"/>
                      <a:pt x="38" y="9"/>
                      <a:pt x="32" y="9"/>
                    </a:cubicBezTo>
                    <a:cubicBezTo>
                      <a:pt x="26" y="9"/>
                      <a:pt x="22" y="11"/>
                      <a:pt x="18" y="15"/>
                    </a:cubicBezTo>
                    <a:cubicBezTo>
                      <a:pt x="15" y="18"/>
                      <a:pt x="13" y="23"/>
                      <a:pt x="12" y="29"/>
                    </a:cubicBezTo>
                    <a:lnTo>
                      <a:pt x="12"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542"/>
              <p:cNvSpPr>
                <a:spLocks/>
              </p:cNvSpPr>
              <p:nvPr/>
            </p:nvSpPr>
            <p:spPr bwMode="auto">
              <a:xfrm>
                <a:off x="3586" y="431"/>
                <a:ext cx="31" cy="51"/>
              </a:xfrm>
              <a:custGeom>
                <a:avLst/>
                <a:gdLst>
                  <a:gd name="T0" fmla="*/ 0 w 57"/>
                  <a:gd name="T1" fmla="*/ 95 h 95"/>
                  <a:gd name="T2" fmla="*/ 0 w 57"/>
                  <a:gd name="T3" fmla="*/ 95 h 95"/>
                  <a:gd name="T4" fmla="*/ 0 w 57"/>
                  <a:gd name="T5" fmla="*/ 0 h 95"/>
                  <a:gd name="T6" fmla="*/ 11 w 57"/>
                  <a:gd name="T7" fmla="*/ 0 h 95"/>
                  <a:gd name="T8" fmla="*/ 11 w 57"/>
                  <a:gd name="T9" fmla="*/ 54 h 95"/>
                  <a:gd name="T10" fmla="*/ 39 w 57"/>
                  <a:gd name="T11" fmla="*/ 26 h 95"/>
                  <a:gd name="T12" fmla="*/ 54 w 57"/>
                  <a:gd name="T13" fmla="*/ 26 h 95"/>
                  <a:gd name="T14" fmla="*/ 28 w 57"/>
                  <a:gd name="T15" fmla="*/ 52 h 95"/>
                  <a:gd name="T16" fmla="*/ 57 w 57"/>
                  <a:gd name="T17" fmla="*/ 95 h 95"/>
                  <a:gd name="T18" fmla="*/ 42 w 57"/>
                  <a:gd name="T19" fmla="*/ 95 h 95"/>
                  <a:gd name="T20" fmla="*/ 20 w 57"/>
                  <a:gd name="T21" fmla="*/ 60 h 95"/>
                  <a:gd name="T22" fmla="*/ 11 w 57"/>
                  <a:gd name="T23" fmla="*/ 68 h 95"/>
                  <a:gd name="T24" fmla="*/ 11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1" y="0"/>
                    </a:lnTo>
                    <a:lnTo>
                      <a:pt x="11" y="54"/>
                    </a:lnTo>
                    <a:lnTo>
                      <a:pt x="39" y="26"/>
                    </a:lnTo>
                    <a:lnTo>
                      <a:pt x="54" y="26"/>
                    </a:lnTo>
                    <a:lnTo>
                      <a:pt x="28" y="52"/>
                    </a:lnTo>
                    <a:lnTo>
                      <a:pt x="57" y="95"/>
                    </a:lnTo>
                    <a:lnTo>
                      <a:pt x="42" y="95"/>
                    </a:lnTo>
                    <a:lnTo>
                      <a:pt x="20" y="60"/>
                    </a:lnTo>
                    <a:lnTo>
                      <a:pt x="11" y="68"/>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543"/>
              <p:cNvSpPr>
                <a:spLocks/>
              </p:cNvSpPr>
              <p:nvPr/>
            </p:nvSpPr>
            <p:spPr bwMode="auto">
              <a:xfrm>
                <a:off x="3623" y="475"/>
                <a:ext cx="8" cy="17"/>
              </a:xfrm>
              <a:custGeom>
                <a:avLst/>
                <a:gdLst>
                  <a:gd name="T0" fmla="*/ 1 w 15"/>
                  <a:gd name="T1" fmla="*/ 13 h 32"/>
                  <a:gd name="T2" fmla="*/ 1 w 15"/>
                  <a:gd name="T3" fmla="*/ 13 h 32"/>
                  <a:gd name="T4" fmla="*/ 1 w 15"/>
                  <a:gd name="T5" fmla="*/ 0 h 32"/>
                  <a:gd name="T6" fmla="*/ 15 w 15"/>
                  <a:gd name="T7" fmla="*/ 0 h 32"/>
                  <a:gd name="T8" fmla="*/ 15 w 15"/>
                  <a:gd name="T9" fmla="*/ 13 h 32"/>
                  <a:gd name="T10" fmla="*/ 12 w 15"/>
                  <a:gd name="T11" fmla="*/ 25 h 32"/>
                  <a:gd name="T12" fmla="*/ 4 w 15"/>
                  <a:gd name="T13" fmla="*/ 32 h 32"/>
                  <a:gd name="T14" fmla="*/ 0 w 15"/>
                  <a:gd name="T15" fmla="*/ 27 h 32"/>
                  <a:gd name="T16" fmla="*/ 6 w 15"/>
                  <a:gd name="T17" fmla="*/ 22 h 32"/>
                  <a:gd name="T18" fmla="*/ 8 w 15"/>
                  <a:gd name="T19" fmla="*/ 13 h 32"/>
                  <a:gd name="T20" fmla="*/ 1 w 15"/>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2">
                    <a:moveTo>
                      <a:pt x="1" y="13"/>
                    </a:moveTo>
                    <a:lnTo>
                      <a:pt x="1" y="13"/>
                    </a:lnTo>
                    <a:lnTo>
                      <a:pt x="1" y="0"/>
                    </a:lnTo>
                    <a:lnTo>
                      <a:pt x="15" y="0"/>
                    </a:lnTo>
                    <a:lnTo>
                      <a:pt x="15" y="13"/>
                    </a:lnTo>
                    <a:cubicBezTo>
                      <a:pt x="15" y="18"/>
                      <a:pt x="14" y="22"/>
                      <a:pt x="12" y="25"/>
                    </a:cubicBezTo>
                    <a:cubicBezTo>
                      <a:pt x="10" y="28"/>
                      <a:pt x="7" y="30"/>
                      <a:pt x="4" y="32"/>
                    </a:cubicBezTo>
                    <a:lnTo>
                      <a:pt x="0" y="27"/>
                    </a:lnTo>
                    <a:cubicBezTo>
                      <a:pt x="3" y="26"/>
                      <a:pt x="5" y="24"/>
                      <a:pt x="6" y="22"/>
                    </a:cubicBezTo>
                    <a:cubicBezTo>
                      <a:pt x="7" y="20"/>
                      <a:pt x="8" y="17"/>
                      <a:pt x="8" y="13"/>
                    </a:cubicBezTo>
                    <a:lnTo>
                      <a:pt x="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544"/>
              <p:cNvSpPr>
                <a:spLocks noEditPoints="1"/>
              </p:cNvSpPr>
              <p:nvPr/>
            </p:nvSpPr>
            <p:spPr bwMode="auto">
              <a:xfrm>
                <a:off x="3659" y="444"/>
                <a:ext cx="35" cy="39"/>
              </a:xfrm>
              <a:custGeom>
                <a:avLst/>
                <a:gdLst>
                  <a:gd name="T0" fmla="*/ 49 w 64"/>
                  <a:gd name="T1" fmla="*/ 62 h 72"/>
                  <a:gd name="T2" fmla="*/ 49 w 64"/>
                  <a:gd name="T3" fmla="*/ 62 h 72"/>
                  <a:gd name="T4" fmla="*/ 37 w 64"/>
                  <a:gd name="T5" fmla="*/ 70 h 72"/>
                  <a:gd name="T6" fmla="*/ 24 w 64"/>
                  <a:gd name="T7" fmla="*/ 72 h 72"/>
                  <a:gd name="T8" fmla="*/ 6 w 64"/>
                  <a:gd name="T9" fmla="*/ 66 h 72"/>
                  <a:gd name="T10" fmla="*/ 0 w 64"/>
                  <a:gd name="T11" fmla="*/ 52 h 72"/>
                  <a:gd name="T12" fmla="*/ 3 w 64"/>
                  <a:gd name="T13" fmla="*/ 43 h 72"/>
                  <a:gd name="T14" fmla="*/ 9 w 64"/>
                  <a:gd name="T15" fmla="*/ 36 h 72"/>
                  <a:gd name="T16" fmla="*/ 17 w 64"/>
                  <a:gd name="T17" fmla="*/ 32 h 72"/>
                  <a:gd name="T18" fmla="*/ 28 w 64"/>
                  <a:gd name="T19" fmla="*/ 31 h 72"/>
                  <a:gd name="T20" fmla="*/ 48 w 64"/>
                  <a:gd name="T21" fmla="*/ 27 h 72"/>
                  <a:gd name="T22" fmla="*/ 48 w 64"/>
                  <a:gd name="T23" fmla="*/ 23 h 72"/>
                  <a:gd name="T24" fmla="*/ 45 w 64"/>
                  <a:gd name="T25" fmla="*/ 13 h 72"/>
                  <a:gd name="T26" fmla="*/ 32 w 64"/>
                  <a:gd name="T27" fmla="*/ 9 h 72"/>
                  <a:gd name="T28" fmla="*/ 20 w 64"/>
                  <a:gd name="T29" fmla="*/ 12 h 72"/>
                  <a:gd name="T30" fmla="*/ 14 w 64"/>
                  <a:gd name="T31" fmla="*/ 23 h 72"/>
                  <a:gd name="T32" fmla="*/ 2 w 64"/>
                  <a:gd name="T33" fmla="*/ 21 h 72"/>
                  <a:gd name="T34" fmla="*/ 8 w 64"/>
                  <a:gd name="T35" fmla="*/ 9 h 72"/>
                  <a:gd name="T36" fmla="*/ 18 w 64"/>
                  <a:gd name="T37" fmla="*/ 2 h 72"/>
                  <a:gd name="T38" fmla="*/ 33 w 64"/>
                  <a:gd name="T39" fmla="*/ 0 h 72"/>
                  <a:gd name="T40" fmla="*/ 48 w 64"/>
                  <a:gd name="T41" fmla="*/ 2 h 72"/>
                  <a:gd name="T42" fmla="*/ 56 w 64"/>
                  <a:gd name="T43" fmla="*/ 7 h 72"/>
                  <a:gd name="T44" fmla="*/ 60 w 64"/>
                  <a:gd name="T45" fmla="*/ 15 h 72"/>
                  <a:gd name="T46" fmla="*/ 60 w 64"/>
                  <a:gd name="T47" fmla="*/ 26 h 72"/>
                  <a:gd name="T48" fmla="*/ 60 w 64"/>
                  <a:gd name="T49" fmla="*/ 41 h 72"/>
                  <a:gd name="T50" fmla="*/ 61 w 64"/>
                  <a:gd name="T51" fmla="*/ 62 h 72"/>
                  <a:gd name="T52" fmla="*/ 64 w 64"/>
                  <a:gd name="T53" fmla="*/ 70 h 72"/>
                  <a:gd name="T54" fmla="*/ 52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4 w 64"/>
                  <a:gd name="T69" fmla="*/ 46 h 72"/>
                  <a:gd name="T70" fmla="*/ 13 w 64"/>
                  <a:gd name="T71" fmla="*/ 52 h 72"/>
                  <a:gd name="T72" fmla="*/ 16 w 64"/>
                  <a:gd name="T73" fmla="*/ 60 h 72"/>
                  <a:gd name="T74" fmla="*/ 27 w 64"/>
                  <a:gd name="T75" fmla="*/ 63 h 72"/>
                  <a:gd name="T76" fmla="*/ 39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9" y="72"/>
                      <a:pt x="24" y="72"/>
                    </a:cubicBezTo>
                    <a:cubicBezTo>
                      <a:pt x="16" y="72"/>
                      <a:pt x="11" y="70"/>
                      <a:pt x="6" y="66"/>
                    </a:cubicBezTo>
                    <a:cubicBezTo>
                      <a:pt x="2" y="63"/>
                      <a:pt x="0" y="58"/>
                      <a:pt x="0" y="52"/>
                    </a:cubicBezTo>
                    <a:cubicBezTo>
                      <a:pt x="0" y="49"/>
                      <a:pt x="1" y="46"/>
                      <a:pt x="3" y="43"/>
                    </a:cubicBezTo>
                    <a:cubicBezTo>
                      <a:pt x="4" y="40"/>
                      <a:pt x="6" y="38"/>
                      <a:pt x="9" y="36"/>
                    </a:cubicBezTo>
                    <a:cubicBezTo>
                      <a:pt x="11" y="34"/>
                      <a:pt x="14" y="33"/>
                      <a:pt x="17" y="32"/>
                    </a:cubicBezTo>
                    <a:cubicBezTo>
                      <a:pt x="19" y="32"/>
                      <a:pt x="23" y="31"/>
                      <a:pt x="28" y="31"/>
                    </a:cubicBezTo>
                    <a:cubicBezTo>
                      <a:pt x="37" y="29"/>
                      <a:pt x="44" y="28"/>
                      <a:pt x="48" y="27"/>
                    </a:cubicBezTo>
                    <a:cubicBezTo>
                      <a:pt x="48" y="25"/>
                      <a:pt x="48" y="24"/>
                      <a:pt x="48" y="23"/>
                    </a:cubicBezTo>
                    <a:cubicBezTo>
                      <a:pt x="48" y="19"/>
                      <a:pt x="47" y="15"/>
                      <a:pt x="45" y="13"/>
                    </a:cubicBezTo>
                    <a:cubicBezTo>
                      <a:pt x="42" y="11"/>
                      <a:pt x="38" y="9"/>
                      <a:pt x="32" y="9"/>
                    </a:cubicBezTo>
                    <a:cubicBezTo>
                      <a:pt x="26" y="9"/>
                      <a:pt x="22" y="10"/>
                      <a:pt x="20" y="12"/>
                    </a:cubicBezTo>
                    <a:cubicBezTo>
                      <a:pt x="17" y="14"/>
                      <a:pt x="15" y="18"/>
                      <a:pt x="14" y="23"/>
                    </a:cubicBezTo>
                    <a:lnTo>
                      <a:pt x="2" y="21"/>
                    </a:lnTo>
                    <a:cubicBezTo>
                      <a:pt x="3" y="16"/>
                      <a:pt x="5" y="12"/>
                      <a:pt x="8" y="9"/>
                    </a:cubicBezTo>
                    <a:cubicBezTo>
                      <a:pt x="10" y="6"/>
                      <a:pt x="13" y="4"/>
                      <a:pt x="18" y="2"/>
                    </a:cubicBezTo>
                    <a:cubicBezTo>
                      <a:pt x="22" y="1"/>
                      <a:pt x="28" y="0"/>
                      <a:pt x="33" y="0"/>
                    </a:cubicBezTo>
                    <a:cubicBezTo>
                      <a:pt x="39" y="0"/>
                      <a:pt x="44" y="0"/>
                      <a:pt x="48" y="2"/>
                    </a:cubicBezTo>
                    <a:cubicBezTo>
                      <a:pt x="52" y="3"/>
                      <a:pt x="54" y="5"/>
                      <a:pt x="56" y="7"/>
                    </a:cubicBezTo>
                    <a:cubicBezTo>
                      <a:pt x="58" y="9"/>
                      <a:pt x="59" y="12"/>
                      <a:pt x="60" y="15"/>
                    </a:cubicBezTo>
                    <a:cubicBezTo>
                      <a:pt x="60" y="17"/>
                      <a:pt x="60" y="21"/>
                      <a:pt x="60" y="26"/>
                    </a:cubicBezTo>
                    <a:lnTo>
                      <a:pt x="60" y="41"/>
                    </a:lnTo>
                    <a:cubicBezTo>
                      <a:pt x="60" y="52"/>
                      <a:pt x="60" y="59"/>
                      <a:pt x="61" y="62"/>
                    </a:cubicBezTo>
                    <a:cubicBezTo>
                      <a:pt x="61" y="65"/>
                      <a:pt x="62" y="68"/>
                      <a:pt x="64" y="70"/>
                    </a:cubicBezTo>
                    <a:lnTo>
                      <a:pt x="52" y="70"/>
                    </a:lnTo>
                    <a:cubicBezTo>
                      <a:pt x="50" y="68"/>
                      <a:pt x="50" y="65"/>
                      <a:pt x="49" y="62"/>
                    </a:cubicBezTo>
                    <a:lnTo>
                      <a:pt x="49" y="62"/>
                    </a:lnTo>
                    <a:close/>
                    <a:moveTo>
                      <a:pt x="48" y="36"/>
                    </a:moveTo>
                    <a:lnTo>
                      <a:pt x="48" y="36"/>
                    </a:lnTo>
                    <a:cubicBezTo>
                      <a:pt x="44" y="37"/>
                      <a:pt x="38" y="39"/>
                      <a:pt x="29" y="40"/>
                    </a:cubicBezTo>
                    <a:cubicBezTo>
                      <a:pt x="24" y="41"/>
                      <a:pt x="21" y="42"/>
                      <a:pt x="19" y="42"/>
                    </a:cubicBezTo>
                    <a:cubicBezTo>
                      <a:pt x="17" y="43"/>
                      <a:pt x="16" y="45"/>
                      <a:pt x="14" y="46"/>
                    </a:cubicBezTo>
                    <a:cubicBezTo>
                      <a:pt x="13" y="48"/>
                      <a:pt x="13" y="50"/>
                      <a:pt x="13" y="52"/>
                    </a:cubicBezTo>
                    <a:cubicBezTo>
                      <a:pt x="13" y="55"/>
                      <a:pt x="14" y="58"/>
                      <a:pt x="16" y="60"/>
                    </a:cubicBezTo>
                    <a:cubicBezTo>
                      <a:pt x="19" y="62"/>
                      <a:pt x="22" y="63"/>
                      <a:pt x="27" y="63"/>
                    </a:cubicBezTo>
                    <a:cubicBezTo>
                      <a:pt x="31" y="63"/>
                      <a:pt x="35" y="62"/>
                      <a:pt x="39" y="60"/>
                    </a:cubicBezTo>
                    <a:cubicBezTo>
                      <a:pt x="42" y="58"/>
                      <a:pt x="45" y="55"/>
                      <a:pt x="46" y="52"/>
                    </a:cubicBezTo>
                    <a:cubicBezTo>
                      <a:pt x="48"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545"/>
              <p:cNvSpPr>
                <a:spLocks/>
              </p:cNvSpPr>
              <p:nvPr/>
            </p:nvSpPr>
            <p:spPr bwMode="auto">
              <a:xfrm>
                <a:off x="3701" y="444"/>
                <a:ext cx="31" cy="38"/>
              </a:xfrm>
              <a:custGeom>
                <a:avLst/>
                <a:gdLst>
                  <a:gd name="T0" fmla="*/ 0 w 57"/>
                  <a:gd name="T1" fmla="*/ 70 h 70"/>
                  <a:gd name="T2" fmla="*/ 0 w 57"/>
                  <a:gd name="T3" fmla="*/ 70 h 70"/>
                  <a:gd name="T4" fmla="*/ 0 w 57"/>
                  <a:gd name="T5" fmla="*/ 1 h 70"/>
                  <a:gd name="T6" fmla="*/ 11 w 57"/>
                  <a:gd name="T7" fmla="*/ 1 h 70"/>
                  <a:gd name="T8" fmla="*/ 11 w 57"/>
                  <a:gd name="T9" fmla="*/ 11 h 70"/>
                  <a:gd name="T10" fmla="*/ 33 w 57"/>
                  <a:gd name="T11" fmla="*/ 0 h 70"/>
                  <a:gd name="T12" fmla="*/ 44 w 57"/>
                  <a:gd name="T13" fmla="*/ 2 h 70"/>
                  <a:gd name="T14" fmla="*/ 52 w 57"/>
                  <a:gd name="T15" fmla="*/ 8 h 70"/>
                  <a:gd name="T16" fmla="*/ 56 w 57"/>
                  <a:gd name="T17" fmla="*/ 17 h 70"/>
                  <a:gd name="T18" fmla="*/ 57 w 57"/>
                  <a:gd name="T19" fmla="*/ 28 h 70"/>
                  <a:gd name="T20" fmla="*/ 57 w 57"/>
                  <a:gd name="T21" fmla="*/ 70 h 70"/>
                  <a:gd name="T22" fmla="*/ 45 w 57"/>
                  <a:gd name="T23" fmla="*/ 70 h 70"/>
                  <a:gd name="T24" fmla="*/ 45 w 57"/>
                  <a:gd name="T25" fmla="*/ 28 h 70"/>
                  <a:gd name="T26" fmla="*/ 43 w 57"/>
                  <a:gd name="T27" fmla="*/ 18 h 70"/>
                  <a:gd name="T28" fmla="*/ 39 w 57"/>
                  <a:gd name="T29" fmla="*/ 12 h 70"/>
                  <a:gd name="T30" fmla="*/ 30 w 57"/>
                  <a:gd name="T31" fmla="*/ 10 h 70"/>
                  <a:gd name="T32" fmla="*/ 18 w 57"/>
                  <a:gd name="T33" fmla="*/ 15 h 70"/>
                  <a:gd name="T34" fmla="*/ 12 w 57"/>
                  <a:gd name="T35" fmla="*/ 33 h 70"/>
                  <a:gd name="T36" fmla="*/ 12 w 57"/>
                  <a:gd name="T37" fmla="*/ 70 h 70"/>
                  <a:gd name="T38" fmla="*/ 0 w 57"/>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70">
                    <a:moveTo>
                      <a:pt x="0" y="70"/>
                    </a:moveTo>
                    <a:lnTo>
                      <a:pt x="0" y="70"/>
                    </a:lnTo>
                    <a:lnTo>
                      <a:pt x="0" y="1"/>
                    </a:lnTo>
                    <a:lnTo>
                      <a:pt x="11" y="1"/>
                    </a:lnTo>
                    <a:lnTo>
                      <a:pt x="11" y="11"/>
                    </a:lnTo>
                    <a:cubicBezTo>
                      <a:pt x="16" y="4"/>
                      <a:pt x="23" y="0"/>
                      <a:pt x="33" y="0"/>
                    </a:cubicBezTo>
                    <a:cubicBezTo>
                      <a:pt x="37" y="0"/>
                      <a:pt x="41" y="1"/>
                      <a:pt x="44" y="2"/>
                    </a:cubicBezTo>
                    <a:cubicBezTo>
                      <a:pt x="48" y="4"/>
                      <a:pt x="50" y="5"/>
                      <a:pt x="52" y="8"/>
                    </a:cubicBezTo>
                    <a:cubicBezTo>
                      <a:pt x="54" y="10"/>
                      <a:pt x="55" y="13"/>
                      <a:pt x="56" y="17"/>
                    </a:cubicBezTo>
                    <a:cubicBezTo>
                      <a:pt x="56" y="19"/>
                      <a:pt x="57" y="22"/>
                      <a:pt x="57" y="28"/>
                    </a:cubicBezTo>
                    <a:lnTo>
                      <a:pt x="57" y="70"/>
                    </a:lnTo>
                    <a:lnTo>
                      <a:pt x="45" y="70"/>
                    </a:lnTo>
                    <a:lnTo>
                      <a:pt x="45" y="28"/>
                    </a:lnTo>
                    <a:cubicBezTo>
                      <a:pt x="45" y="24"/>
                      <a:pt x="44" y="20"/>
                      <a:pt x="43" y="18"/>
                    </a:cubicBezTo>
                    <a:cubicBezTo>
                      <a:pt x="43" y="15"/>
                      <a:pt x="41" y="13"/>
                      <a:pt x="39" y="12"/>
                    </a:cubicBezTo>
                    <a:cubicBezTo>
                      <a:pt x="36" y="11"/>
                      <a:pt x="34" y="10"/>
                      <a:pt x="30" y="10"/>
                    </a:cubicBezTo>
                    <a:cubicBezTo>
                      <a:pt x="25" y="10"/>
                      <a:pt x="21" y="11"/>
                      <a:pt x="18" y="15"/>
                    </a:cubicBezTo>
                    <a:cubicBezTo>
                      <a:pt x="14" y="18"/>
                      <a:pt x="12" y="24"/>
                      <a:pt x="12" y="33"/>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546"/>
              <p:cNvSpPr>
                <a:spLocks noEditPoints="1"/>
              </p:cNvSpPr>
              <p:nvPr/>
            </p:nvSpPr>
            <p:spPr bwMode="auto">
              <a:xfrm>
                <a:off x="3739" y="431"/>
                <a:ext cx="32" cy="52"/>
              </a:xfrm>
              <a:custGeom>
                <a:avLst/>
                <a:gdLst>
                  <a:gd name="T0" fmla="*/ 49 w 60"/>
                  <a:gd name="T1" fmla="*/ 95 h 97"/>
                  <a:gd name="T2" fmla="*/ 49 w 60"/>
                  <a:gd name="T3" fmla="*/ 95 h 97"/>
                  <a:gd name="T4" fmla="*/ 49 w 60"/>
                  <a:gd name="T5" fmla="*/ 87 h 97"/>
                  <a:gd name="T6" fmla="*/ 30 w 60"/>
                  <a:gd name="T7" fmla="*/ 97 h 97"/>
                  <a:gd name="T8" fmla="*/ 15 w 60"/>
                  <a:gd name="T9" fmla="*/ 92 h 97"/>
                  <a:gd name="T10" fmla="*/ 4 w 60"/>
                  <a:gd name="T11" fmla="*/ 80 h 97"/>
                  <a:gd name="T12" fmla="*/ 0 w 60"/>
                  <a:gd name="T13" fmla="*/ 61 h 97"/>
                  <a:gd name="T14" fmla="*/ 4 w 60"/>
                  <a:gd name="T15" fmla="*/ 42 h 97"/>
                  <a:gd name="T16" fmla="*/ 14 w 60"/>
                  <a:gd name="T17" fmla="*/ 29 h 97"/>
                  <a:gd name="T18" fmla="*/ 30 w 60"/>
                  <a:gd name="T19" fmla="*/ 25 h 97"/>
                  <a:gd name="T20" fmla="*/ 41 w 60"/>
                  <a:gd name="T21" fmla="*/ 27 h 97"/>
                  <a:gd name="T22" fmla="*/ 49 w 60"/>
                  <a:gd name="T23" fmla="*/ 34 h 97"/>
                  <a:gd name="T24" fmla="*/ 49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8 w 60"/>
                  <a:gd name="T37" fmla="*/ 81 h 97"/>
                  <a:gd name="T38" fmla="*/ 31 w 60"/>
                  <a:gd name="T39" fmla="*/ 87 h 97"/>
                  <a:gd name="T40" fmla="*/ 44 w 60"/>
                  <a:gd name="T41" fmla="*/ 81 h 97"/>
                  <a:gd name="T42" fmla="*/ 50 w 60"/>
                  <a:gd name="T43" fmla="*/ 62 h 97"/>
                  <a:gd name="T44" fmla="*/ 44 w 60"/>
                  <a:gd name="T45" fmla="*/ 41 h 97"/>
                  <a:gd name="T46" fmla="*/ 31 w 60"/>
                  <a:gd name="T47" fmla="*/ 34 h 97"/>
                  <a:gd name="T48" fmla="*/ 18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7"/>
                    </a:lnTo>
                    <a:cubicBezTo>
                      <a:pt x="45" y="93"/>
                      <a:pt x="39" y="97"/>
                      <a:pt x="30" y="97"/>
                    </a:cubicBezTo>
                    <a:cubicBezTo>
                      <a:pt x="25" y="97"/>
                      <a:pt x="20" y="95"/>
                      <a:pt x="15" y="92"/>
                    </a:cubicBezTo>
                    <a:cubicBezTo>
                      <a:pt x="10" y="89"/>
                      <a:pt x="7" y="85"/>
                      <a:pt x="4" y="80"/>
                    </a:cubicBezTo>
                    <a:cubicBezTo>
                      <a:pt x="2" y="74"/>
                      <a:pt x="0" y="68"/>
                      <a:pt x="0" y="61"/>
                    </a:cubicBezTo>
                    <a:cubicBezTo>
                      <a:pt x="0" y="54"/>
                      <a:pt x="2" y="48"/>
                      <a:pt x="4" y="42"/>
                    </a:cubicBezTo>
                    <a:cubicBezTo>
                      <a:pt x="6" y="37"/>
                      <a:pt x="10" y="32"/>
                      <a:pt x="14" y="29"/>
                    </a:cubicBezTo>
                    <a:cubicBezTo>
                      <a:pt x="19" y="26"/>
                      <a:pt x="24" y="25"/>
                      <a:pt x="30" y="25"/>
                    </a:cubicBezTo>
                    <a:cubicBezTo>
                      <a:pt x="34" y="25"/>
                      <a:pt x="37" y="26"/>
                      <a:pt x="41" y="27"/>
                    </a:cubicBezTo>
                    <a:cubicBezTo>
                      <a:pt x="44" y="29"/>
                      <a:pt x="47" y="31"/>
                      <a:pt x="49" y="34"/>
                    </a:cubicBezTo>
                    <a:lnTo>
                      <a:pt x="49" y="0"/>
                    </a:lnTo>
                    <a:lnTo>
                      <a:pt x="60" y="0"/>
                    </a:lnTo>
                    <a:lnTo>
                      <a:pt x="60" y="95"/>
                    </a:lnTo>
                    <a:lnTo>
                      <a:pt x="49" y="95"/>
                    </a:lnTo>
                    <a:close/>
                    <a:moveTo>
                      <a:pt x="12" y="61"/>
                    </a:moveTo>
                    <a:lnTo>
                      <a:pt x="12" y="61"/>
                    </a:lnTo>
                    <a:cubicBezTo>
                      <a:pt x="12" y="70"/>
                      <a:pt x="14" y="76"/>
                      <a:pt x="18" y="81"/>
                    </a:cubicBezTo>
                    <a:cubicBezTo>
                      <a:pt x="22" y="85"/>
                      <a:pt x="26" y="87"/>
                      <a:pt x="31" y="87"/>
                    </a:cubicBezTo>
                    <a:cubicBezTo>
                      <a:pt x="36" y="87"/>
                      <a:pt x="41" y="85"/>
                      <a:pt x="44" y="81"/>
                    </a:cubicBezTo>
                    <a:cubicBezTo>
                      <a:pt x="48" y="77"/>
                      <a:pt x="50" y="70"/>
                      <a:pt x="50" y="62"/>
                    </a:cubicBezTo>
                    <a:cubicBezTo>
                      <a:pt x="50" y="52"/>
                      <a:pt x="48" y="45"/>
                      <a:pt x="44" y="41"/>
                    </a:cubicBezTo>
                    <a:cubicBezTo>
                      <a:pt x="40" y="37"/>
                      <a:pt x="36" y="34"/>
                      <a:pt x="31" y="34"/>
                    </a:cubicBezTo>
                    <a:cubicBezTo>
                      <a:pt x="25" y="34"/>
                      <a:pt x="21" y="37"/>
                      <a:pt x="18"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547"/>
              <p:cNvSpPr>
                <a:spLocks/>
              </p:cNvSpPr>
              <p:nvPr/>
            </p:nvSpPr>
            <p:spPr bwMode="auto">
              <a:xfrm>
                <a:off x="3798" y="432"/>
                <a:ext cx="18" cy="50"/>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1 w 34"/>
                  <a:gd name="T25" fmla="*/ 0 h 94"/>
                  <a:gd name="T26" fmla="*/ 21 w 34"/>
                  <a:gd name="T27" fmla="*/ 24 h 94"/>
                  <a:gd name="T28" fmla="*/ 32 w 34"/>
                  <a:gd name="T29" fmla="*/ 24 h 94"/>
                  <a:gd name="T30" fmla="*/ 32 w 34"/>
                  <a:gd name="T31" fmla="*/ 33 h 94"/>
                  <a:gd name="T32" fmla="*/ 21 w 34"/>
                  <a:gd name="T33" fmla="*/ 33 h 94"/>
                  <a:gd name="T34" fmla="*/ 21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4"/>
                      <a:pt x="15" y="92"/>
                    </a:cubicBezTo>
                    <a:cubicBezTo>
                      <a:pt x="13" y="91"/>
                      <a:pt x="11" y="89"/>
                      <a:pt x="10" y="87"/>
                    </a:cubicBezTo>
                    <a:cubicBezTo>
                      <a:pt x="9" y="85"/>
                      <a:pt x="9" y="80"/>
                      <a:pt x="9" y="73"/>
                    </a:cubicBezTo>
                    <a:lnTo>
                      <a:pt x="9" y="33"/>
                    </a:lnTo>
                    <a:lnTo>
                      <a:pt x="0" y="33"/>
                    </a:lnTo>
                    <a:lnTo>
                      <a:pt x="0" y="24"/>
                    </a:lnTo>
                    <a:lnTo>
                      <a:pt x="9" y="24"/>
                    </a:lnTo>
                    <a:lnTo>
                      <a:pt x="9" y="7"/>
                    </a:lnTo>
                    <a:lnTo>
                      <a:pt x="21" y="0"/>
                    </a:lnTo>
                    <a:lnTo>
                      <a:pt x="21" y="24"/>
                    </a:lnTo>
                    <a:lnTo>
                      <a:pt x="32" y="24"/>
                    </a:lnTo>
                    <a:lnTo>
                      <a:pt x="32" y="33"/>
                    </a:lnTo>
                    <a:lnTo>
                      <a:pt x="21" y="33"/>
                    </a:lnTo>
                    <a:lnTo>
                      <a:pt x="21" y="74"/>
                    </a:lnTo>
                    <a:cubicBezTo>
                      <a:pt x="21" y="77"/>
                      <a:pt x="21" y="79"/>
                      <a:pt x="21" y="80"/>
                    </a:cubicBezTo>
                    <a:cubicBezTo>
                      <a:pt x="22"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548"/>
              <p:cNvSpPr>
                <a:spLocks/>
              </p:cNvSpPr>
              <p:nvPr/>
            </p:nvSpPr>
            <p:spPr bwMode="auto">
              <a:xfrm>
                <a:off x="3817" y="445"/>
                <a:ext cx="34" cy="52"/>
              </a:xfrm>
              <a:custGeom>
                <a:avLst/>
                <a:gdLst>
                  <a:gd name="T0" fmla="*/ 6 w 63"/>
                  <a:gd name="T1" fmla="*/ 96 h 97"/>
                  <a:gd name="T2" fmla="*/ 6 w 63"/>
                  <a:gd name="T3" fmla="*/ 96 h 97"/>
                  <a:gd name="T4" fmla="*/ 5 w 63"/>
                  <a:gd name="T5" fmla="*/ 85 h 97"/>
                  <a:gd name="T6" fmla="*/ 12 w 63"/>
                  <a:gd name="T7" fmla="*/ 86 h 97"/>
                  <a:gd name="T8" fmla="*/ 18 w 63"/>
                  <a:gd name="T9" fmla="*/ 85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1 h 97"/>
                  <a:gd name="T26" fmla="*/ 52 w 63"/>
                  <a:gd name="T27" fmla="*/ 0 h 97"/>
                  <a:gd name="T28" fmla="*/ 63 w 63"/>
                  <a:gd name="T29" fmla="*/ 0 h 97"/>
                  <a:gd name="T30" fmla="*/ 37 w 63"/>
                  <a:gd name="T31" fmla="*/ 70 h 97"/>
                  <a:gd name="T32" fmla="*/ 31 w 63"/>
                  <a:gd name="T33" fmla="*/ 86 h 97"/>
                  <a:gd name="T34" fmla="*/ 23 w 63"/>
                  <a:gd name="T35" fmla="*/ 95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8" y="86"/>
                      <a:pt x="10" y="86"/>
                      <a:pt x="12" y="86"/>
                    </a:cubicBezTo>
                    <a:cubicBezTo>
                      <a:pt x="14" y="86"/>
                      <a:pt x="16" y="85"/>
                      <a:pt x="18" y="85"/>
                    </a:cubicBezTo>
                    <a:cubicBezTo>
                      <a:pt x="20" y="84"/>
                      <a:pt x="21" y="83"/>
                      <a:pt x="22" y="81"/>
                    </a:cubicBezTo>
                    <a:cubicBezTo>
                      <a:pt x="23" y="80"/>
                      <a:pt x="24" y="77"/>
                      <a:pt x="25" y="72"/>
                    </a:cubicBezTo>
                    <a:cubicBezTo>
                      <a:pt x="26" y="72"/>
                      <a:pt x="26" y="71"/>
                      <a:pt x="26" y="69"/>
                    </a:cubicBezTo>
                    <a:lnTo>
                      <a:pt x="0" y="0"/>
                    </a:lnTo>
                    <a:lnTo>
                      <a:pt x="13" y="0"/>
                    </a:lnTo>
                    <a:lnTo>
                      <a:pt x="27" y="40"/>
                    </a:lnTo>
                    <a:cubicBezTo>
                      <a:pt x="29" y="45"/>
                      <a:pt x="31" y="51"/>
                      <a:pt x="32" y="56"/>
                    </a:cubicBezTo>
                    <a:cubicBezTo>
                      <a:pt x="34" y="51"/>
                      <a:pt x="35" y="46"/>
                      <a:pt x="37" y="41"/>
                    </a:cubicBezTo>
                    <a:lnTo>
                      <a:pt x="52" y="0"/>
                    </a:lnTo>
                    <a:lnTo>
                      <a:pt x="63" y="0"/>
                    </a:lnTo>
                    <a:lnTo>
                      <a:pt x="37" y="70"/>
                    </a:lnTo>
                    <a:cubicBezTo>
                      <a:pt x="34" y="78"/>
                      <a:pt x="32" y="83"/>
                      <a:pt x="31" y="86"/>
                    </a:cubicBezTo>
                    <a:cubicBezTo>
                      <a:pt x="29" y="90"/>
                      <a:pt x="26" y="93"/>
                      <a:pt x="23" y="95"/>
                    </a:cubicBezTo>
                    <a:cubicBezTo>
                      <a:pt x="21" y="96"/>
                      <a:pt x="18" y="97"/>
                      <a:pt x="14" y="97"/>
                    </a:cubicBezTo>
                    <a:cubicBezTo>
                      <a:pt x="12"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549"/>
              <p:cNvSpPr>
                <a:spLocks noEditPoints="1"/>
              </p:cNvSpPr>
              <p:nvPr/>
            </p:nvSpPr>
            <p:spPr bwMode="auto">
              <a:xfrm>
                <a:off x="3857" y="444"/>
                <a:ext cx="32" cy="52"/>
              </a:xfrm>
              <a:custGeom>
                <a:avLst/>
                <a:gdLst>
                  <a:gd name="T0" fmla="*/ 0 w 59"/>
                  <a:gd name="T1" fmla="*/ 97 h 97"/>
                  <a:gd name="T2" fmla="*/ 0 w 59"/>
                  <a:gd name="T3" fmla="*/ 97 h 97"/>
                  <a:gd name="T4" fmla="*/ 0 w 59"/>
                  <a:gd name="T5" fmla="*/ 1 h 97"/>
                  <a:gd name="T6" fmla="*/ 10 w 59"/>
                  <a:gd name="T7" fmla="*/ 1 h 97"/>
                  <a:gd name="T8" fmla="*/ 10 w 59"/>
                  <a:gd name="T9" fmla="*/ 10 h 97"/>
                  <a:gd name="T10" fmla="*/ 19 w 59"/>
                  <a:gd name="T11" fmla="*/ 2 h 97"/>
                  <a:gd name="T12" fmla="*/ 30 w 59"/>
                  <a:gd name="T13" fmla="*/ 0 h 97"/>
                  <a:gd name="T14" fmla="*/ 46 w 59"/>
                  <a:gd name="T15" fmla="*/ 4 h 97"/>
                  <a:gd name="T16" fmla="*/ 56 w 59"/>
                  <a:gd name="T17" fmla="*/ 17 h 97"/>
                  <a:gd name="T18" fmla="*/ 59 w 59"/>
                  <a:gd name="T19" fmla="*/ 35 h 97"/>
                  <a:gd name="T20" fmla="*/ 56 w 59"/>
                  <a:gd name="T21" fmla="*/ 54 h 97"/>
                  <a:gd name="T22" fmla="*/ 45 w 59"/>
                  <a:gd name="T23" fmla="*/ 67 h 97"/>
                  <a:gd name="T24" fmla="*/ 29 w 59"/>
                  <a:gd name="T25" fmla="*/ 72 h 97"/>
                  <a:gd name="T26" fmla="*/ 19 w 59"/>
                  <a:gd name="T27" fmla="*/ 69 h 97"/>
                  <a:gd name="T28" fmla="*/ 11 w 59"/>
                  <a:gd name="T29" fmla="*/ 63 h 97"/>
                  <a:gd name="T30" fmla="*/ 11 w 59"/>
                  <a:gd name="T31" fmla="*/ 97 h 97"/>
                  <a:gd name="T32" fmla="*/ 0 w 59"/>
                  <a:gd name="T33" fmla="*/ 97 h 97"/>
                  <a:gd name="T34" fmla="*/ 10 w 59"/>
                  <a:gd name="T35" fmla="*/ 36 h 97"/>
                  <a:gd name="T36" fmla="*/ 10 w 59"/>
                  <a:gd name="T37" fmla="*/ 36 h 97"/>
                  <a:gd name="T38" fmla="*/ 16 w 59"/>
                  <a:gd name="T39" fmla="*/ 56 h 97"/>
                  <a:gd name="T40" fmla="*/ 29 w 59"/>
                  <a:gd name="T41" fmla="*/ 62 h 97"/>
                  <a:gd name="T42" fmla="*/ 42 w 59"/>
                  <a:gd name="T43" fmla="*/ 56 h 97"/>
                  <a:gd name="T44" fmla="*/ 47 w 59"/>
                  <a:gd name="T45" fmla="*/ 35 h 97"/>
                  <a:gd name="T46" fmla="*/ 42 w 59"/>
                  <a:gd name="T47" fmla="*/ 15 h 97"/>
                  <a:gd name="T48" fmla="*/ 29 w 59"/>
                  <a:gd name="T49" fmla="*/ 9 h 97"/>
                  <a:gd name="T50" fmla="*/ 16 w 59"/>
                  <a:gd name="T51" fmla="*/ 16 h 97"/>
                  <a:gd name="T52" fmla="*/ 10 w 59"/>
                  <a:gd name="T53" fmla="*/ 36 h 97"/>
                  <a:gd name="T54" fmla="*/ 10 w 59"/>
                  <a:gd name="T55"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97">
                    <a:moveTo>
                      <a:pt x="0" y="97"/>
                    </a:moveTo>
                    <a:lnTo>
                      <a:pt x="0" y="97"/>
                    </a:lnTo>
                    <a:lnTo>
                      <a:pt x="0" y="1"/>
                    </a:lnTo>
                    <a:lnTo>
                      <a:pt x="10" y="1"/>
                    </a:lnTo>
                    <a:lnTo>
                      <a:pt x="10" y="10"/>
                    </a:lnTo>
                    <a:cubicBezTo>
                      <a:pt x="13" y="7"/>
                      <a:pt x="16" y="4"/>
                      <a:pt x="19" y="2"/>
                    </a:cubicBezTo>
                    <a:cubicBezTo>
                      <a:pt x="22" y="1"/>
                      <a:pt x="26" y="0"/>
                      <a:pt x="30" y="0"/>
                    </a:cubicBezTo>
                    <a:cubicBezTo>
                      <a:pt x="36" y="0"/>
                      <a:pt x="41" y="1"/>
                      <a:pt x="46" y="4"/>
                    </a:cubicBezTo>
                    <a:cubicBezTo>
                      <a:pt x="50" y="7"/>
                      <a:pt x="54" y="12"/>
                      <a:pt x="56" y="17"/>
                    </a:cubicBezTo>
                    <a:cubicBezTo>
                      <a:pt x="58" y="23"/>
                      <a:pt x="59" y="29"/>
                      <a:pt x="59" y="35"/>
                    </a:cubicBezTo>
                    <a:cubicBezTo>
                      <a:pt x="59" y="42"/>
                      <a:pt x="58" y="49"/>
                      <a:pt x="56" y="54"/>
                    </a:cubicBezTo>
                    <a:cubicBezTo>
                      <a:pt x="53" y="60"/>
                      <a:pt x="49" y="64"/>
                      <a:pt x="45" y="67"/>
                    </a:cubicBezTo>
                    <a:cubicBezTo>
                      <a:pt x="40" y="70"/>
                      <a:pt x="35" y="72"/>
                      <a:pt x="29" y="72"/>
                    </a:cubicBezTo>
                    <a:cubicBezTo>
                      <a:pt x="25" y="72"/>
                      <a:pt x="22" y="71"/>
                      <a:pt x="19" y="69"/>
                    </a:cubicBezTo>
                    <a:cubicBezTo>
                      <a:pt x="16" y="68"/>
                      <a:pt x="13" y="66"/>
                      <a:pt x="11" y="63"/>
                    </a:cubicBezTo>
                    <a:lnTo>
                      <a:pt x="11" y="97"/>
                    </a:lnTo>
                    <a:lnTo>
                      <a:pt x="0" y="97"/>
                    </a:lnTo>
                    <a:close/>
                    <a:moveTo>
                      <a:pt x="10" y="36"/>
                    </a:moveTo>
                    <a:lnTo>
                      <a:pt x="10" y="36"/>
                    </a:lnTo>
                    <a:cubicBezTo>
                      <a:pt x="10" y="45"/>
                      <a:pt x="12" y="52"/>
                      <a:pt x="16" y="56"/>
                    </a:cubicBezTo>
                    <a:cubicBezTo>
                      <a:pt x="19" y="60"/>
                      <a:pt x="23" y="62"/>
                      <a:pt x="29" y="62"/>
                    </a:cubicBezTo>
                    <a:cubicBezTo>
                      <a:pt x="34" y="62"/>
                      <a:pt x="38" y="60"/>
                      <a:pt x="42" y="56"/>
                    </a:cubicBezTo>
                    <a:cubicBezTo>
                      <a:pt x="46" y="51"/>
                      <a:pt x="47" y="44"/>
                      <a:pt x="47" y="35"/>
                    </a:cubicBezTo>
                    <a:cubicBezTo>
                      <a:pt x="47" y="26"/>
                      <a:pt x="46" y="20"/>
                      <a:pt x="42" y="15"/>
                    </a:cubicBezTo>
                    <a:cubicBezTo>
                      <a:pt x="38" y="11"/>
                      <a:pt x="34" y="9"/>
                      <a:pt x="29" y="9"/>
                    </a:cubicBezTo>
                    <a:cubicBezTo>
                      <a:pt x="24" y="9"/>
                      <a:pt x="20" y="11"/>
                      <a:pt x="16" y="16"/>
                    </a:cubicBezTo>
                    <a:cubicBezTo>
                      <a:pt x="12" y="21"/>
                      <a:pt x="10" y="27"/>
                      <a:pt x="10" y="36"/>
                    </a:cubicBezTo>
                    <a:lnTo>
                      <a:pt x="10"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550"/>
              <p:cNvSpPr>
                <a:spLocks noEditPoints="1"/>
              </p:cNvSpPr>
              <p:nvPr/>
            </p:nvSpPr>
            <p:spPr bwMode="auto">
              <a:xfrm>
                <a:off x="3895" y="444"/>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6 h 72"/>
                  <a:gd name="T14" fmla="*/ 9 w 63"/>
                  <a:gd name="T15" fmla="*/ 9 h 72"/>
                  <a:gd name="T16" fmla="*/ 32 w 63"/>
                  <a:gd name="T17" fmla="*/ 0 h 72"/>
                  <a:gd name="T18" fmla="*/ 55 w 63"/>
                  <a:gd name="T19" fmla="*/ 9 h 72"/>
                  <a:gd name="T20" fmla="*/ 63 w 63"/>
                  <a:gd name="T21" fmla="*/ 36 h 72"/>
                  <a:gd name="T22" fmla="*/ 63 w 63"/>
                  <a:gd name="T23" fmla="*/ 39 h 72"/>
                  <a:gd name="T24" fmla="*/ 12 w 63"/>
                  <a:gd name="T25" fmla="*/ 39 h 72"/>
                  <a:gd name="T26" fmla="*/ 18 w 63"/>
                  <a:gd name="T27" fmla="*/ 56 h 72"/>
                  <a:gd name="T28" fmla="*/ 33 w 63"/>
                  <a:gd name="T29" fmla="*/ 62 h 72"/>
                  <a:gd name="T30" fmla="*/ 44 w 63"/>
                  <a:gd name="T31" fmla="*/ 59 h 72"/>
                  <a:gd name="T32" fmla="*/ 51 w 63"/>
                  <a:gd name="T33" fmla="*/ 48 h 72"/>
                  <a:gd name="T34" fmla="*/ 51 w 63"/>
                  <a:gd name="T35" fmla="*/ 48 h 72"/>
                  <a:gd name="T36" fmla="*/ 12 w 63"/>
                  <a:gd name="T37" fmla="*/ 29 h 72"/>
                  <a:gd name="T38" fmla="*/ 12 w 63"/>
                  <a:gd name="T39" fmla="*/ 29 h 72"/>
                  <a:gd name="T40" fmla="*/ 51 w 63"/>
                  <a:gd name="T41" fmla="*/ 29 h 72"/>
                  <a:gd name="T42" fmla="*/ 47 w 63"/>
                  <a:gd name="T43" fmla="*/ 16 h 72"/>
                  <a:gd name="T44" fmla="*/ 32 w 63"/>
                  <a:gd name="T45" fmla="*/ 9 h 72"/>
                  <a:gd name="T46" fmla="*/ 19 w 63"/>
                  <a:gd name="T47" fmla="*/ 15 h 72"/>
                  <a:gd name="T48" fmla="*/ 12 w 63"/>
                  <a:gd name="T49" fmla="*/ 29 h 72"/>
                  <a:gd name="T50" fmla="*/ 12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6"/>
                      <a:pt x="0" y="48"/>
                      <a:pt x="0" y="36"/>
                    </a:cubicBezTo>
                    <a:cubicBezTo>
                      <a:pt x="0" y="25"/>
                      <a:pt x="3" y="16"/>
                      <a:pt x="9" y="9"/>
                    </a:cubicBezTo>
                    <a:cubicBezTo>
                      <a:pt x="15" y="3"/>
                      <a:pt x="22" y="0"/>
                      <a:pt x="32" y="0"/>
                    </a:cubicBezTo>
                    <a:cubicBezTo>
                      <a:pt x="41" y="0"/>
                      <a:pt x="49" y="3"/>
                      <a:pt x="55" y="9"/>
                    </a:cubicBezTo>
                    <a:cubicBezTo>
                      <a:pt x="60" y="15"/>
                      <a:pt x="63" y="24"/>
                      <a:pt x="63" y="36"/>
                    </a:cubicBezTo>
                    <a:cubicBezTo>
                      <a:pt x="63" y="36"/>
                      <a:pt x="63" y="37"/>
                      <a:pt x="63" y="39"/>
                    </a:cubicBezTo>
                    <a:lnTo>
                      <a:pt x="12" y="39"/>
                    </a:lnTo>
                    <a:cubicBezTo>
                      <a:pt x="12" y="46"/>
                      <a:pt x="14" y="52"/>
                      <a:pt x="18" y="56"/>
                    </a:cubicBezTo>
                    <a:cubicBezTo>
                      <a:pt x="22" y="60"/>
                      <a:pt x="27" y="62"/>
                      <a:pt x="33" y="62"/>
                    </a:cubicBezTo>
                    <a:cubicBezTo>
                      <a:pt x="37" y="62"/>
                      <a:pt x="41" y="61"/>
                      <a:pt x="44" y="59"/>
                    </a:cubicBezTo>
                    <a:cubicBezTo>
                      <a:pt x="47" y="57"/>
                      <a:pt x="49" y="53"/>
                      <a:pt x="51" y="48"/>
                    </a:cubicBezTo>
                    <a:lnTo>
                      <a:pt x="51" y="48"/>
                    </a:lnTo>
                    <a:close/>
                    <a:moveTo>
                      <a:pt x="12" y="29"/>
                    </a:moveTo>
                    <a:lnTo>
                      <a:pt x="12" y="29"/>
                    </a:lnTo>
                    <a:lnTo>
                      <a:pt x="51" y="29"/>
                    </a:lnTo>
                    <a:cubicBezTo>
                      <a:pt x="50" y="23"/>
                      <a:pt x="49" y="19"/>
                      <a:pt x="47" y="16"/>
                    </a:cubicBezTo>
                    <a:cubicBezTo>
                      <a:pt x="43" y="12"/>
                      <a:pt x="38" y="9"/>
                      <a:pt x="32" y="9"/>
                    </a:cubicBezTo>
                    <a:cubicBezTo>
                      <a:pt x="27" y="9"/>
                      <a:pt x="22" y="11"/>
                      <a:pt x="19" y="15"/>
                    </a:cubicBezTo>
                    <a:cubicBezTo>
                      <a:pt x="15" y="18"/>
                      <a:pt x="13" y="23"/>
                      <a:pt x="12" y="29"/>
                    </a:cubicBezTo>
                    <a:lnTo>
                      <a:pt x="12"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551"/>
              <p:cNvSpPr>
                <a:spLocks noEditPoints="1"/>
              </p:cNvSpPr>
              <p:nvPr/>
            </p:nvSpPr>
            <p:spPr bwMode="auto">
              <a:xfrm>
                <a:off x="3955" y="444"/>
                <a:ext cx="34"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8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2 h 72"/>
                  <a:gd name="T32" fmla="*/ 46 w 64"/>
                  <a:gd name="T33" fmla="*/ 56 h 72"/>
                  <a:gd name="T34" fmla="*/ 52 w 64"/>
                  <a:gd name="T35" fmla="*/ 35 h 72"/>
                  <a:gd name="T36" fmla="*/ 46 w 64"/>
                  <a:gd name="T37" fmla="*/ 16 h 72"/>
                  <a:gd name="T38" fmla="*/ 32 w 64"/>
                  <a:gd name="T39" fmla="*/ 9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3" y="0"/>
                      <a:pt x="32" y="0"/>
                    </a:cubicBezTo>
                    <a:cubicBezTo>
                      <a:pt x="41" y="0"/>
                      <a:pt x="49" y="3"/>
                      <a:pt x="55" y="9"/>
                    </a:cubicBezTo>
                    <a:cubicBezTo>
                      <a:pt x="61" y="15"/>
                      <a:pt x="64" y="24"/>
                      <a:pt x="64" y="35"/>
                    </a:cubicBezTo>
                    <a:cubicBezTo>
                      <a:pt x="64" y="44"/>
                      <a:pt x="63" y="51"/>
                      <a:pt x="60" y="56"/>
                    </a:cubicBezTo>
                    <a:cubicBezTo>
                      <a:pt x="57" y="61"/>
                      <a:pt x="54" y="65"/>
                      <a:pt x="49" y="68"/>
                    </a:cubicBezTo>
                    <a:cubicBezTo>
                      <a:pt x="43" y="70"/>
                      <a:pt x="38" y="72"/>
                      <a:pt x="32" y="72"/>
                    </a:cubicBezTo>
                    <a:cubicBezTo>
                      <a:pt x="22" y="72"/>
                      <a:pt x="14" y="69"/>
                      <a:pt x="8" y="63"/>
                    </a:cubicBezTo>
                    <a:cubicBezTo>
                      <a:pt x="2" y="56"/>
                      <a:pt x="0" y="47"/>
                      <a:pt x="0" y="36"/>
                    </a:cubicBezTo>
                    <a:lnTo>
                      <a:pt x="0" y="36"/>
                    </a:lnTo>
                    <a:close/>
                    <a:moveTo>
                      <a:pt x="12" y="36"/>
                    </a:moveTo>
                    <a:lnTo>
                      <a:pt x="12" y="36"/>
                    </a:lnTo>
                    <a:cubicBezTo>
                      <a:pt x="12" y="45"/>
                      <a:pt x="13" y="51"/>
                      <a:pt x="17" y="56"/>
                    </a:cubicBezTo>
                    <a:cubicBezTo>
                      <a:pt x="21" y="60"/>
                      <a:pt x="26" y="62"/>
                      <a:pt x="32" y="62"/>
                    </a:cubicBezTo>
                    <a:cubicBezTo>
                      <a:pt x="38" y="62"/>
                      <a:pt x="42" y="60"/>
                      <a:pt x="46" y="56"/>
                    </a:cubicBezTo>
                    <a:cubicBezTo>
                      <a:pt x="50" y="51"/>
                      <a:pt x="52" y="44"/>
                      <a:pt x="52" y="35"/>
                    </a:cubicBezTo>
                    <a:cubicBezTo>
                      <a:pt x="52" y="27"/>
                      <a:pt x="50" y="20"/>
                      <a:pt x="46" y="16"/>
                    </a:cubicBezTo>
                    <a:cubicBezTo>
                      <a:pt x="42" y="12"/>
                      <a:pt x="38" y="9"/>
                      <a:pt x="32" y="9"/>
                    </a:cubicBezTo>
                    <a:cubicBezTo>
                      <a:pt x="26" y="9"/>
                      <a:pt x="21" y="12"/>
                      <a:pt x="17" y="16"/>
                    </a:cubicBezTo>
                    <a:cubicBezTo>
                      <a:pt x="13"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552"/>
              <p:cNvSpPr>
                <a:spLocks/>
              </p:cNvSpPr>
              <p:nvPr/>
            </p:nvSpPr>
            <p:spPr bwMode="auto">
              <a:xfrm>
                <a:off x="3992" y="429"/>
                <a:ext cx="23" cy="53"/>
              </a:xfrm>
              <a:custGeom>
                <a:avLst/>
                <a:gdLst>
                  <a:gd name="T0" fmla="*/ 11 w 41"/>
                  <a:gd name="T1" fmla="*/ 97 h 97"/>
                  <a:gd name="T2" fmla="*/ 11 w 41"/>
                  <a:gd name="T3" fmla="*/ 97 h 97"/>
                  <a:gd name="T4" fmla="*/ 11 w 41"/>
                  <a:gd name="T5" fmla="*/ 37 h 97"/>
                  <a:gd name="T6" fmla="*/ 0 w 41"/>
                  <a:gd name="T7" fmla="*/ 37 h 97"/>
                  <a:gd name="T8" fmla="*/ 0 w 41"/>
                  <a:gd name="T9" fmla="*/ 28 h 97"/>
                  <a:gd name="T10" fmla="*/ 11 w 41"/>
                  <a:gd name="T11" fmla="*/ 28 h 97"/>
                  <a:gd name="T12" fmla="*/ 11 w 41"/>
                  <a:gd name="T13" fmla="*/ 21 h 97"/>
                  <a:gd name="T14" fmla="*/ 12 w 41"/>
                  <a:gd name="T15" fmla="*/ 11 h 97"/>
                  <a:gd name="T16" fmla="*/ 18 w 41"/>
                  <a:gd name="T17" fmla="*/ 3 h 97"/>
                  <a:gd name="T18" fmla="*/ 30 w 41"/>
                  <a:gd name="T19" fmla="*/ 0 h 97"/>
                  <a:gd name="T20" fmla="*/ 41 w 41"/>
                  <a:gd name="T21" fmla="*/ 2 h 97"/>
                  <a:gd name="T22" fmla="*/ 39 w 41"/>
                  <a:gd name="T23" fmla="*/ 12 h 97"/>
                  <a:gd name="T24" fmla="*/ 32 w 41"/>
                  <a:gd name="T25" fmla="*/ 11 h 97"/>
                  <a:gd name="T26" fmla="*/ 25 w 41"/>
                  <a:gd name="T27" fmla="*/ 13 h 97"/>
                  <a:gd name="T28" fmla="*/ 22 w 41"/>
                  <a:gd name="T29" fmla="*/ 22 h 97"/>
                  <a:gd name="T30" fmla="*/ 22 w 41"/>
                  <a:gd name="T31" fmla="*/ 28 h 97"/>
                  <a:gd name="T32" fmla="*/ 36 w 41"/>
                  <a:gd name="T33" fmla="*/ 28 h 97"/>
                  <a:gd name="T34" fmla="*/ 36 w 41"/>
                  <a:gd name="T35" fmla="*/ 37 h 97"/>
                  <a:gd name="T36" fmla="*/ 22 w 41"/>
                  <a:gd name="T37" fmla="*/ 37 h 97"/>
                  <a:gd name="T38" fmla="*/ 22 w 41"/>
                  <a:gd name="T39" fmla="*/ 97 h 97"/>
                  <a:gd name="T40" fmla="*/ 11 w 41"/>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97">
                    <a:moveTo>
                      <a:pt x="11" y="97"/>
                    </a:moveTo>
                    <a:lnTo>
                      <a:pt x="11" y="97"/>
                    </a:lnTo>
                    <a:lnTo>
                      <a:pt x="11" y="37"/>
                    </a:lnTo>
                    <a:lnTo>
                      <a:pt x="0" y="37"/>
                    </a:lnTo>
                    <a:lnTo>
                      <a:pt x="0" y="28"/>
                    </a:lnTo>
                    <a:lnTo>
                      <a:pt x="11" y="28"/>
                    </a:lnTo>
                    <a:lnTo>
                      <a:pt x="11" y="21"/>
                    </a:lnTo>
                    <a:cubicBezTo>
                      <a:pt x="11" y="16"/>
                      <a:pt x="11" y="13"/>
                      <a:pt x="12" y="11"/>
                    </a:cubicBezTo>
                    <a:cubicBezTo>
                      <a:pt x="13" y="8"/>
                      <a:pt x="15" y="5"/>
                      <a:pt x="18" y="3"/>
                    </a:cubicBezTo>
                    <a:cubicBezTo>
                      <a:pt x="21" y="1"/>
                      <a:pt x="25" y="0"/>
                      <a:pt x="30" y="0"/>
                    </a:cubicBezTo>
                    <a:cubicBezTo>
                      <a:pt x="33" y="0"/>
                      <a:pt x="37" y="1"/>
                      <a:pt x="41" y="2"/>
                    </a:cubicBezTo>
                    <a:lnTo>
                      <a:pt x="39" y="12"/>
                    </a:lnTo>
                    <a:cubicBezTo>
                      <a:pt x="37" y="11"/>
                      <a:pt x="34" y="11"/>
                      <a:pt x="32" y="11"/>
                    </a:cubicBezTo>
                    <a:cubicBezTo>
                      <a:pt x="29" y="11"/>
                      <a:pt x="26" y="12"/>
                      <a:pt x="25" y="13"/>
                    </a:cubicBezTo>
                    <a:cubicBezTo>
                      <a:pt x="23" y="15"/>
                      <a:pt x="22" y="18"/>
                      <a:pt x="22" y="22"/>
                    </a:cubicBezTo>
                    <a:lnTo>
                      <a:pt x="22" y="28"/>
                    </a:lnTo>
                    <a:lnTo>
                      <a:pt x="36" y="28"/>
                    </a:lnTo>
                    <a:lnTo>
                      <a:pt x="36" y="37"/>
                    </a:lnTo>
                    <a:lnTo>
                      <a:pt x="22" y="37"/>
                    </a:lnTo>
                    <a:lnTo>
                      <a:pt x="22" y="97"/>
                    </a:lnTo>
                    <a:lnTo>
                      <a:pt x="11"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553"/>
              <p:cNvSpPr>
                <a:spLocks noEditPoints="1"/>
              </p:cNvSpPr>
              <p:nvPr/>
            </p:nvSpPr>
            <p:spPr bwMode="auto">
              <a:xfrm>
                <a:off x="4034" y="431"/>
                <a:ext cx="33" cy="52"/>
              </a:xfrm>
              <a:custGeom>
                <a:avLst/>
                <a:gdLst>
                  <a:gd name="T0" fmla="*/ 49 w 60"/>
                  <a:gd name="T1" fmla="*/ 95 h 97"/>
                  <a:gd name="T2" fmla="*/ 49 w 60"/>
                  <a:gd name="T3" fmla="*/ 95 h 97"/>
                  <a:gd name="T4" fmla="*/ 49 w 60"/>
                  <a:gd name="T5" fmla="*/ 87 h 97"/>
                  <a:gd name="T6" fmla="*/ 30 w 60"/>
                  <a:gd name="T7" fmla="*/ 97 h 97"/>
                  <a:gd name="T8" fmla="*/ 14 w 60"/>
                  <a:gd name="T9" fmla="*/ 92 h 97"/>
                  <a:gd name="T10" fmla="*/ 4 w 60"/>
                  <a:gd name="T11" fmla="*/ 80 h 97"/>
                  <a:gd name="T12" fmla="*/ 0 w 60"/>
                  <a:gd name="T13" fmla="*/ 61 h 97"/>
                  <a:gd name="T14" fmla="*/ 3 w 60"/>
                  <a:gd name="T15" fmla="*/ 42 h 97"/>
                  <a:gd name="T16" fmla="*/ 14 w 60"/>
                  <a:gd name="T17" fmla="*/ 29 h 97"/>
                  <a:gd name="T18" fmla="*/ 29 w 60"/>
                  <a:gd name="T19" fmla="*/ 25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8 w 60"/>
                  <a:gd name="T37" fmla="*/ 81 h 97"/>
                  <a:gd name="T38" fmla="*/ 31 w 60"/>
                  <a:gd name="T39" fmla="*/ 87 h 97"/>
                  <a:gd name="T40" fmla="*/ 44 w 60"/>
                  <a:gd name="T41" fmla="*/ 81 h 97"/>
                  <a:gd name="T42" fmla="*/ 49 w 60"/>
                  <a:gd name="T43" fmla="*/ 62 h 97"/>
                  <a:gd name="T44" fmla="*/ 44 w 60"/>
                  <a:gd name="T45" fmla="*/ 41 h 97"/>
                  <a:gd name="T46" fmla="*/ 30 w 60"/>
                  <a:gd name="T47" fmla="*/ 34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7"/>
                    </a:lnTo>
                    <a:cubicBezTo>
                      <a:pt x="45" y="93"/>
                      <a:pt x="38" y="97"/>
                      <a:pt x="30" y="97"/>
                    </a:cubicBezTo>
                    <a:cubicBezTo>
                      <a:pt x="24" y="97"/>
                      <a:pt x="19" y="95"/>
                      <a:pt x="14" y="92"/>
                    </a:cubicBezTo>
                    <a:cubicBezTo>
                      <a:pt x="10" y="89"/>
                      <a:pt x="6" y="85"/>
                      <a:pt x="4" y="80"/>
                    </a:cubicBezTo>
                    <a:cubicBezTo>
                      <a:pt x="1" y="74"/>
                      <a:pt x="0" y="68"/>
                      <a:pt x="0" y="61"/>
                    </a:cubicBezTo>
                    <a:cubicBezTo>
                      <a:pt x="0" y="54"/>
                      <a:pt x="1" y="48"/>
                      <a:pt x="3" y="42"/>
                    </a:cubicBezTo>
                    <a:cubicBezTo>
                      <a:pt x="6" y="37"/>
                      <a:pt x="9" y="32"/>
                      <a:pt x="14" y="29"/>
                    </a:cubicBezTo>
                    <a:cubicBezTo>
                      <a:pt x="18" y="26"/>
                      <a:pt x="23" y="25"/>
                      <a:pt x="29" y="25"/>
                    </a:cubicBezTo>
                    <a:cubicBezTo>
                      <a:pt x="33" y="25"/>
                      <a:pt x="37" y="26"/>
                      <a:pt x="40" y="27"/>
                    </a:cubicBezTo>
                    <a:cubicBezTo>
                      <a:pt x="43" y="29"/>
                      <a:pt x="46" y="31"/>
                      <a:pt x="48" y="34"/>
                    </a:cubicBezTo>
                    <a:lnTo>
                      <a:pt x="48" y="0"/>
                    </a:lnTo>
                    <a:lnTo>
                      <a:pt x="60" y="0"/>
                    </a:lnTo>
                    <a:lnTo>
                      <a:pt x="60" y="95"/>
                    </a:lnTo>
                    <a:lnTo>
                      <a:pt x="49" y="95"/>
                    </a:lnTo>
                    <a:close/>
                    <a:moveTo>
                      <a:pt x="12" y="61"/>
                    </a:moveTo>
                    <a:lnTo>
                      <a:pt x="12" y="61"/>
                    </a:lnTo>
                    <a:cubicBezTo>
                      <a:pt x="12" y="70"/>
                      <a:pt x="14" y="76"/>
                      <a:pt x="18" y="81"/>
                    </a:cubicBezTo>
                    <a:cubicBezTo>
                      <a:pt x="21" y="85"/>
                      <a:pt x="26" y="87"/>
                      <a:pt x="31" y="87"/>
                    </a:cubicBezTo>
                    <a:cubicBezTo>
                      <a:pt x="36" y="87"/>
                      <a:pt x="40" y="85"/>
                      <a:pt x="44" y="81"/>
                    </a:cubicBezTo>
                    <a:cubicBezTo>
                      <a:pt x="47" y="77"/>
                      <a:pt x="49" y="70"/>
                      <a:pt x="49" y="62"/>
                    </a:cubicBezTo>
                    <a:cubicBezTo>
                      <a:pt x="49" y="52"/>
                      <a:pt x="47" y="45"/>
                      <a:pt x="44" y="41"/>
                    </a:cubicBezTo>
                    <a:cubicBezTo>
                      <a:pt x="40" y="37"/>
                      <a:pt x="35" y="34"/>
                      <a:pt x="30" y="34"/>
                    </a:cubicBezTo>
                    <a:cubicBezTo>
                      <a:pt x="25" y="34"/>
                      <a:pt x="21" y="37"/>
                      <a:pt x="17"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554"/>
              <p:cNvSpPr>
                <a:spLocks noEditPoints="1"/>
              </p:cNvSpPr>
              <p:nvPr/>
            </p:nvSpPr>
            <p:spPr bwMode="auto">
              <a:xfrm>
                <a:off x="4074" y="444"/>
                <a:ext cx="35" cy="39"/>
              </a:xfrm>
              <a:custGeom>
                <a:avLst/>
                <a:gdLst>
                  <a:gd name="T0" fmla="*/ 49 w 64"/>
                  <a:gd name="T1" fmla="*/ 62 h 72"/>
                  <a:gd name="T2" fmla="*/ 49 w 64"/>
                  <a:gd name="T3" fmla="*/ 62 h 72"/>
                  <a:gd name="T4" fmla="*/ 37 w 64"/>
                  <a:gd name="T5" fmla="*/ 70 h 72"/>
                  <a:gd name="T6" fmla="*/ 24 w 64"/>
                  <a:gd name="T7" fmla="*/ 72 h 72"/>
                  <a:gd name="T8" fmla="*/ 6 w 64"/>
                  <a:gd name="T9" fmla="*/ 66 h 72"/>
                  <a:gd name="T10" fmla="*/ 0 w 64"/>
                  <a:gd name="T11" fmla="*/ 52 h 72"/>
                  <a:gd name="T12" fmla="*/ 3 w 64"/>
                  <a:gd name="T13" fmla="*/ 43 h 72"/>
                  <a:gd name="T14" fmla="*/ 9 w 64"/>
                  <a:gd name="T15" fmla="*/ 36 h 72"/>
                  <a:gd name="T16" fmla="*/ 17 w 64"/>
                  <a:gd name="T17" fmla="*/ 32 h 72"/>
                  <a:gd name="T18" fmla="*/ 27 w 64"/>
                  <a:gd name="T19" fmla="*/ 31 h 72"/>
                  <a:gd name="T20" fmla="*/ 48 w 64"/>
                  <a:gd name="T21" fmla="*/ 27 h 72"/>
                  <a:gd name="T22" fmla="*/ 48 w 64"/>
                  <a:gd name="T23" fmla="*/ 23 h 72"/>
                  <a:gd name="T24" fmla="*/ 45 w 64"/>
                  <a:gd name="T25" fmla="*/ 13 h 72"/>
                  <a:gd name="T26" fmla="*/ 32 w 64"/>
                  <a:gd name="T27" fmla="*/ 9 h 72"/>
                  <a:gd name="T28" fmla="*/ 20 w 64"/>
                  <a:gd name="T29" fmla="*/ 12 h 72"/>
                  <a:gd name="T30" fmla="*/ 14 w 64"/>
                  <a:gd name="T31" fmla="*/ 23 h 72"/>
                  <a:gd name="T32" fmla="*/ 2 w 64"/>
                  <a:gd name="T33" fmla="*/ 21 h 72"/>
                  <a:gd name="T34" fmla="*/ 7 w 64"/>
                  <a:gd name="T35" fmla="*/ 9 h 72"/>
                  <a:gd name="T36" fmla="*/ 18 w 64"/>
                  <a:gd name="T37" fmla="*/ 2 h 72"/>
                  <a:gd name="T38" fmla="*/ 33 w 64"/>
                  <a:gd name="T39" fmla="*/ 0 h 72"/>
                  <a:gd name="T40" fmla="*/ 48 w 64"/>
                  <a:gd name="T41" fmla="*/ 2 h 72"/>
                  <a:gd name="T42" fmla="*/ 56 w 64"/>
                  <a:gd name="T43" fmla="*/ 7 h 72"/>
                  <a:gd name="T44" fmla="*/ 60 w 64"/>
                  <a:gd name="T45" fmla="*/ 15 h 72"/>
                  <a:gd name="T46" fmla="*/ 60 w 64"/>
                  <a:gd name="T47" fmla="*/ 26 h 72"/>
                  <a:gd name="T48" fmla="*/ 60 w 64"/>
                  <a:gd name="T49" fmla="*/ 41 h 72"/>
                  <a:gd name="T50" fmla="*/ 61 w 64"/>
                  <a:gd name="T51" fmla="*/ 62 h 72"/>
                  <a:gd name="T52" fmla="*/ 64 w 64"/>
                  <a:gd name="T53" fmla="*/ 70 h 72"/>
                  <a:gd name="T54" fmla="*/ 52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4 w 64"/>
                  <a:gd name="T69" fmla="*/ 46 h 72"/>
                  <a:gd name="T70" fmla="*/ 13 w 64"/>
                  <a:gd name="T71" fmla="*/ 52 h 72"/>
                  <a:gd name="T72" fmla="*/ 16 w 64"/>
                  <a:gd name="T73" fmla="*/ 60 h 72"/>
                  <a:gd name="T74" fmla="*/ 27 w 64"/>
                  <a:gd name="T75" fmla="*/ 63 h 72"/>
                  <a:gd name="T76" fmla="*/ 39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8" y="72"/>
                      <a:pt x="24" y="72"/>
                    </a:cubicBezTo>
                    <a:cubicBezTo>
                      <a:pt x="16" y="72"/>
                      <a:pt x="10" y="70"/>
                      <a:pt x="6" y="66"/>
                    </a:cubicBezTo>
                    <a:cubicBezTo>
                      <a:pt x="2" y="63"/>
                      <a:pt x="0" y="58"/>
                      <a:pt x="0" y="52"/>
                    </a:cubicBezTo>
                    <a:cubicBezTo>
                      <a:pt x="0" y="49"/>
                      <a:pt x="1" y="46"/>
                      <a:pt x="3" y="43"/>
                    </a:cubicBezTo>
                    <a:cubicBezTo>
                      <a:pt x="4" y="40"/>
                      <a:pt x="6" y="38"/>
                      <a:pt x="9" y="36"/>
                    </a:cubicBezTo>
                    <a:cubicBezTo>
                      <a:pt x="11" y="34"/>
                      <a:pt x="14" y="33"/>
                      <a:pt x="17" y="32"/>
                    </a:cubicBezTo>
                    <a:cubicBezTo>
                      <a:pt x="19" y="32"/>
                      <a:pt x="23" y="31"/>
                      <a:pt x="27" y="31"/>
                    </a:cubicBezTo>
                    <a:cubicBezTo>
                      <a:pt x="37" y="29"/>
                      <a:pt x="44" y="28"/>
                      <a:pt x="48" y="27"/>
                    </a:cubicBezTo>
                    <a:cubicBezTo>
                      <a:pt x="48" y="25"/>
                      <a:pt x="48" y="24"/>
                      <a:pt x="48" y="23"/>
                    </a:cubicBezTo>
                    <a:cubicBezTo>
                      <a:pt x="48" y="19"/>
                      <a:pt x="47" y="15"/>
                      <a:pt x="45" y="13"/>
                    </a:cubicBezTo>
                    <a:cubicBezTo>
                      <a:pt x="42" y="11"/>
                      <a:pt x="38" y="9"/>
                      <a:pt x="32" y="9"/>
                    </a:cubicBezTo>
                    <a:cubicBezTo>
                      <a:pt x="26" y="9"/>
                      <a:pt x="22" y="10"/>
                      <a:pt x="20" y="12"/>
                    </a:cubicBezTo>
                    <a:cubicBezTo>
                      <a:pt x="17" y="14"/>
                      <a:pt x="15" y="18"/>
                      <a:pt x="14" y="23"/>
                    </a:cubicBezTo>
                    <a:lnTo>
                      <a:pt x="2" y="21"/>
                    </a:lnTo>
                    <a:cubicBezTo>
                      <a:pt x="3" y="16"/>
                      <a:pt x="5" y="12"/>
                      <a:pt x="7" y="9"/>
                    </a:cubicBezTo>
                    <a:cubicBezTo>
                      <a:pt x="10" y="6"/>
                      <a:pt x="13" y="4"/>
                      <a:pt x="18" y="2"/>
                    </a:cubicBezTo>
                    <a:cubicBezTo>
                      <a:pt x="22" y="1"/>
                      <a:pt x="27" y="0"/>
                      <a:pt x="33" y="0"/>
                    </a:cubicBezTo>
                    <a:cubicBezTo>
                      <a:pt x="39" y="0"/>
                      <a:pt x="44" y="0"/>
                      <a:pt x="48" y="2"/>
                    </a:cubicBezTo>
                    <a:cubicBezTo>
                      <a:pt x="51" y="3"/>
                      <a:pt x="54" y="5"/>
                      <a:pt x="56" y="7"/>
                    </a:cubicBezTo>
                    <a:cubicBezTo>
                      <a:pt x="58" y="9"/>
                      <a:pt x="59" y="12"/>
                      <a:pt x="60" y="15"/>
                    </a:cubicBezTo>
                    <a:cubicBezTo>
                      <a:pt x="60" y="17"/>
                      <a:pt x="60" y="21"/>
                      <a:pt x="60" y="26"/>
                    </a:cubicBezTo>
                    <a:lnTo>
                      <a:pt x="60" y="41"/>
                    </a:lnTo>
                    <a:cubicBezTo>
                      <a:pt x="60" y="52"/>
                      <a:pt x="60" y="59"/>
                      <a:pt x="61" y="62"/>
                    </a:cubicBezTo>
                    <a:cubicBezTo>
                      <a:pt x="61" y="65"/>
                      <a:pt x="62" y="68"/>
                      <a:pt x="64" y="70"/>
                    </a:cubicBezTo>
                    <a:lnTo>
                      <a:pt x="52" y="70"/>
                    </a:lnTo>
                    <a:cubicBezTo>
                      <a:pt x="50" y="68"/>
                      <a:pt x="50" y="65"/>
                      <a:pt x="49" y="62"/>
                    </a:cubicBezTo>
                    <a:lnTo>
                      <a:pt x="49" y="62"/>
                    </a:lnTo>
                    <a:close/>
                    <a:moveTo>
                      <a:pt x="48" y="36"/>
                    </a:moveTo>
                    <a:lnTo>
                      <a:pt x="48" y="36"/>
                    </a:lnTo>
                    <a:cubicBezTo>
                      <a:pt x="44" y="37"/>
                      <a:pt x="38" y="39"/>
                      <a:pt x="29" y="40"/>
                    </a:cubicBezTo>
                    <a:cubicBezTo>
                      <a:pt x="24" y="41"/>
                      <a:pt x="21" y="42"/>
                      <a:pt x="19" y="42"/>
                    </a:cubicBezTo>
                    <a:cubicBezTo>
                      <a:pt x="17" y="43"/>
                      <a:pt x="15" y="45"/>
                      <a:pt x="14" y="46"/>
                    </a:cubicBezTo>
                    <a:cubicBezTo>
                      <a:pt x="13" y="48"/>
                      <a:pt x="13" y="50"/>
                      <a:pt x="13" y="52"/>
                    </a:cubicBezTo>
                    <a:cubicBezTo>
                      <a:pt x="13" y="55"/>
                      <a:pt x="14" y="58"/>
                      <a:pt x="16" y="60"/>
                    </a:cubicBezTo>
                    <a:cubicBezTo>
                      <a:pt x="19" y="62"/>
                      <a:pt x="22" y="63"/>
                      <a:pt x="27" y="63"/>
                    </a:cubicBezTo>
                    <a:cubicBezTo>
                      <a:pt x="31" y="63"/>
                      <a:pt x="35" y="62"/>
                      <a:pt x="39" y="60"/>
                    </a:cubicBezTo>
                    <a:cubicBezTo>
                      <a:pt x="42" y="58"/>
                      <a:pt x="45" y="55"/>
                      <a:pt x="46" y="52"/>
                    </a:cubicBezTo>
                    <a:cubicBezTo>
                      <a:pt x="48"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555"/>
              <p:cNvSpPr>
                <a:spLocks/>
              </p:cNvSpPr>
              <p:nvPr/>
            </p:nvSpPr>
            <p:spPr bwMode="auto">
              <a:xfrm>
                <a:off x="4113" y="445"/>
                <a:ext cx="34" cy="52"/>
              </a:xfrm>
              <a:custGeom>
                <a:avLst/>
                <a:gdLst>
                  <a:gd name="T0" fmla="*/ 6 w 63"/>
                  <a:gd name="T1" fmla="*/ 96 h 97"/>
                  <a:gd name="T2" fmla="*/ 6 w 63"/>
                  <a:gd name="T3" fmla="*/ 96 h 97"/>
                  <a:gd name="T4" fmla="*/ 5 w 63"/>
                  <a:gd name="T5" fmla="*/ 85 h 97"/>
                  <a:gd name="T6" fmla="*/ 11 w 63"/>
                  <a:gd name="T7" fmla="*/ 86 h 97"/>
                  <a:gd name="T8" fmla="*/ 17 w 63"/>
                  <a:gd name="T9" fmla="*/ 85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7 w 63"/>
                  <a:gd name="T25" fmla="*/ 41 h 97"/>
                  <a:gd name="T26" fmla="*/ 51 w 63"/>
                  <a:gd name="T27" fmla="*/ 0 h 97"/>
                  <a:gd name="T28" fmla="*/ 63 w 63"/>
                  <a:gd name="T29" fmla="*/ 0 h 97"/>
                  <a:gd name="T30" fmla="*/ 37 w 63"/>
                  <a:gd name="T31" fmla="*/ 70 h 97"/>
                  <a:gd name="T32" fmla="*/ 30 w 63"/>
                  <a:gd name="T33" fmla="*/ 86 h 97"/>
                  <a:gd name="T34" fmla="*/ 23 w 63"/>
                  <a:gd name="T35" fmla="*/ 95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6"/>
                      <a:pt x="9" y="86"/>
                      <a:pt x="11" y="86"/>
                    </a:cubicBezTo>
                    <a:cubicBezTo>
                      <a:pt x="14" y="86"/>
                      <a:pt x="16" y="85"/>
                      <a:pt x="17" y="85"/>
                    </a:cubicBezTo>
                    <a:cubicBezTo>
                      <a:pt x="19" y="84"/>
                      <a:pt x="20" y="83"/>
                      <a:pt x="21" y="81"/>
                    </a:cubicBezTo>
                    <a:cubicBezTo>
                      <a:pt x="22" y="80"/>
                      <a:pt x="23" y="77"/>
                      <a:pt x="25" y="72"/>
                    </a:cubicBezTo>
                    <a:cubicBezTo>
                      <a:pt x="25" y="72"/>
                      <a:pt x="25" y="71"/>
                      <a:pt x="26" y="69"/>
                    </a:cubicBezTo>
                    <a:lnTo>
                      <a:pt x="0" y="0"/>
                    </a:lnTo>
                    <a:lnTo>
                      <a:pt x="12" y="0"/>
                    </a:lnTo>
                    <a:lnTo>
                      <a:pt x="27" y="40"/>
                    </a:lnTo>
                    <a:cubicBezTo>
                      <a:pt x="29" y="45"/>
                      <a:pt x="30" y="51"/>
                      <a:pt x="32" y="56"/>
                    </a:cubicBezTo>
                    <a:cubicBezTo>
                      <a:pt x="33" y="51"/>
                      <a:pt x="35" y="46"/>
                      <a:pt x="37" y="41"/>
                    </a:cubicBezTo>
                    <a:lnTo>
                      <a:pt x="51" y="0"/>
                    </a:lnTo>
                    <a:lnTo>
                      <a:pt x="63" y="0"/>
                    </a:lnTo>
                    <a:lnTo>
                      <a:pt x="37" y="70"/>
                    </a:lnTo>
                    <a:cubicBezTo>
                      <a:pt x="34" y="78"/>
                      <a:pt x="32" y="83"/>
                      <a:pt x="30" y="86"/>
                    </a:cubicBezTo>
                    <a:cubicBezTo>
                      <a:pt x="28" y="90"/>
                      <a:pt x="26" y="93"/>
                      <a:pt x="23" y="95"/>
                    </a:cubicBezTo>
                    <a:cubicBezTo>
                      <a:pt x="20" y="96"/>
                      <a:pt x="17" y="97"/>
                      <a:pt x="13" y="97"/>
                    </a:cubicBezTo>
                    <a:cubicBezTo>
                      <a:pt x="11"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556"/>
              <p:cNvSpPr>
                <a:spLocks noEditPoints="1"/>
              </p:cNvSpPr>
              <p:nvPr/>
            </p:nvSpPr>
            <p:spPr bwMode="auto">
              <a:xfrm>
                <a:off x="4154" y="445"/>
                <a:ext cx="8" cy="37"/>
              </a:xfrm>
              <a:custGeom>
                <a:avLst/>
                <a:gdLst>
                  <a:gd name="T0" fmla="*/ 0 w 14"/>
                  <a:gd name="T1" fmla="*/ 14 h 69"/>
                  <a:gd name="T2" fmla="*/ 0 w 14"/>
                  <a:gd name="T3" fmla="*/ 14 h 69"/>
                  <a:gd name="T4" fmla="*/ 0 w 14"/>
                  <a:gd name="T5" fmla="*/ 0 h 69"/>
                  <a:gd name="T6" fmla="*/ 14 w 14"/>
                  <a:gd name="T7" fmla="*/ 0 h 69"/>
                  <a:gd name="T8" fmla="*/ 14 w 14"/>
                  <a:gd name="T9" fmla="*/ 14 h 69"/>
                  <a:gd name="T10" fmla="*/ 0 w 14"/>
                  <a:gd name="T11" fmla="*/ 14 h 69"/>
                  <a:gd name="T12" fmla="*/ 0 w 14"/>
                  <a:gd name="T13" fmla="*/ 69 h 69"/>
                  <a:gd name="T14" fmla="*/ 0 w 14"/>
                  <a:gd name="T15" fmla="*/ 69 h 69"/>
                  <a:gd name="T16" fmla="*/ 0 w 14"/>
                  <a:gd name="T17" fmla="*/ 56 h 69"/>
                  <a:gd name="T18" fmla="*/ 14 w 14"/>
                  <a:gd name="T19" fmla="*/ 56 h 69"/>
                  <a:gd name="T20" fmla="*/ 14 w 14"/>
                  <a:gd name="T21" fmla="*/ 69 h 69"/>
                  <a:gd name="T22" fmla="*/ 0 w 14"/>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9">
                    <a:moveTo>
                      <a:pt x="0" y="14"/>
                    </a:moveTo>
                    <a:lnTo>
                      <a:pt x="0" y="14"/>
                    </a:lnTo>
                    <a:lnTo>
                      <a:pt x="0" y="0"/>
                    </a:lnTo>
                    <a:lnTo>
                      <a:pt x="14" y="0"/>
                    </a:lnTo>
                    <a:lnTo>
                      <a:pt x="14" y="14"/>
                    </a:lnTo>
                    <a:lnTo>
                      <a:pt x="0" y="14"/>
                    </a:lnTo>
                    <a:close/>
                    <a:moveTo>
                      <a:pt x="0" y="69"/>
                    </a:moveTo>
                    <a:lnTo>
                      <a:pt x="0" y="69"/>
                    </a:lnTo>
                    <a:lnTo>
                      <a:pt x="0" y="56"/>
                    </a:lnTo>
                    <a:lnTo>
                      <a:pt x="14" y="56"/>
                    </a:lnTo>
                    <a:lnTo>
                      <a:pt x="14"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557"/>
              <p:cNvSpPr>
                <a:spLocks/>
              </p:cNvSpPr>
              <p:nvPr/>
            </p:nvSpPr>
            <p:spPr bwMode="auto">
              <a:xfrm>
                <a:off x="4208" y="431"/>
                <a:ext cx="67" cy="51"/>
              </a:xfrm>
              <a:custGeom>
                <a:avLst/>
                <a:gdLst>
                  <a:gd name="T0" fmla="*/ 25 w 123"/>
                  <a:gd name="T1" fmla="*/ 95 h 95"/>
                  <a:gd name="T2" fmla="*/ 25 w 123"/>
                  <a:gd name="T3" fmla="*/ 95 h 95"/>
                  <a:gd name="T4" fmla="*/ 0 w 123"/>
                  <a:gd name="T5" fmla="*/ 0 h 95"/>
                  <a:gd name="T6" fmla="*/ 13 w 123"/>
                  <a:gd name="T7" fmla="*/ 0 h 95"/>
                  <a:gd name="T8" fmla="*/ 28 w 123"/>
                  <a:gd name="T9" fmla="*/ 63 h 95"/>
                  <a:gd name="T10" fmla="*/ 32 w 123"/>
                  <a:gd name="T11" fmla="*/ 82 h 95"/>
                  <a:gd name="T12" fmla="*/ 36 w 123"/>
                  <a:gd name="T13" fmla="*/ 64 h 95"/>
                  <a:gd name="T14" fmla="*/ 54 w 123"/>
                  <a:gd name="T15" fmla="*/ 0 h 95"/>
                  <a:gd name="T16" fmla="*/ 69 w 123"/>
                  <a:gd name="T17" fmla="*/ 0 h 95"/>
                  <a:gd name="T18" fmla="*/ 83 w 123"/>
                  <a:gd name="T19" fmla="*/ 48 h 95"/>
                  <a:gd name="T20" fmla="*/ 90 w 123"/>
                  <a:gd name="T21" fmla="*/ 82 h 95"/>
                  <a:gd name="T22" fmla="*/ 95 w 123"/>
                  <a:gd name="T23" fmla="*/ 61 h 95"/>
                  <a:gd name="T24" fmla="*/ 110 w 123"/>
                  <a:gd name="T25" fmla="*/ 0 h 95"/>
                  <a:gd name="T26" fmla="*/ 123 w 123"/>
                  <a:gd name="T27" fmla="*/ 0 h 95"/>
                  <a:gd name="T28" fmla="*/ 96 w 123"/>
                  <a:gd name="T29" fmla="*/ 95 h 95"/>
                  <a:gd name="T30" fmla="*/ 84 w 123"/>
                  <a:gd name="T31" fmla="*/ 95 h 95"/>
                  <a:gd name="T32" fmla="*/ 64 w 123"/>
                  <a:gd name="T33" fmla="*/ 23 h 95"/>
                  <a:gd name="T34" fmla="*/ 61 w 123"/>
                  <a:gd name="T35" fmla="*/ 12 h 95"/>
                  <a:gd name="T36" fmla="*/ 58 w 123"/>
                  <a:gd name="T37" fmla="*/ 23 h 95"/>
                  <a:gd name="T38" fmla="*/ 38 w 123"/>
                  <a:gd name="T39" fmla="*/ 95 h 95"/>
                  <a:gd name="T40" fmla="*/ 25 w 123"/>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5">
                    <a:moveTo>
                      <a:pt x="25" y="95"/>
                    </a:moveTo>
                    <a:lnTo>
                      <a:pt x="25" y="95"/>
                    </a:lnTo>
                    <a:lnTo>
                      <a:pt x="0" y="0"/>
                    </a:lnTo>
                    <a:lnTo>
                      <a:pt x="13" y="0"/>
                    </a:lnTo>
                    <a:lnTo>
                      <a:pt x="28" y="63"/>
                    </a:lnTo>
                    <a:cubicBezTo>
                      <a:pt x="29" y="69"/>
                      <a:pt x="30" y="76"/>
                      <a:pt x="32" y="82"/>
                    </a:cubicBezTo>
                    <a:cubicBezTo>
                      <a:pt x="34" y="72"/>
                      <a:pt x="35" y="66"/>
                      <a:pt x="36" y="64"/>
                    </a:cubicBezTo>
                    <a:lnTo>
                      <a:pt x="54" y="0"/>
                    </a:lnTo>
                    <a:lnTo>
                      <a:pt x="69" y="0"/>
                    </a:lnTo>
                    <a:lnTo>
                      <a:pt x="83" y="48"/>
                    </a:lnTo>
                    <a:cubicBezTo>
                      <a:pt x="86" y="60"/>
                      <a:pt x="89" y="71"/>
                      <a:pt x="90" y="82"/>
                    </a:cubicBezTo>
                    <a:cubicBezTo>
                      <a:pt x="91" y="76"/>
                      <a:pt x="93" y="69"/>
                      <a:pt x="95" y="61"/>
                    </a:cubicBezTo>
                    <a:lnTo>
                      <a:pt x="110" y="0"/>
                    </a:lnTo>
                    <a:lnTo>
                      <a:pt x="123" y="0"/>
                    </a:lnTo>
                    <a:lnTo>
                      <a:pt x="96" y="95"/>
                    </a:lnTo>
                    <a:lnTo>
                      <a:pt x="84" y="95"/>
                    </a:lnTo>
                    <a:lnTo>
                      <a:pt x="64" y="23"/>
                    </a:lnTo>
                    <a:cubicBezTo>
                      <a:pt x="63" y="17"/>
                      <a:pt x="62" y="13"/>
                      <a:pt x="61" y="12"/>
                    </a:cubicBezTo>
                    <a:cubicBezTo>
                      <a:pt x="60" y="16"/>
                      <a:pt x="59" y="20"/>
                      <a:pt x="58" y="23"/>
                    </a:cubicBezTo>
                    <a:lnTo>
                      <a:pt x="38" y="95"/>
                    </a:lnTo>
                    <a:lnTo>
                      <a:pt x="25"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558"/>
              <p:cNvSpPr>
                <a:spLocks noEditPoints="1"/>
              </p:cNvSpPr>
              <p:nvPr/>
            </p:nvSpPr>
            <p:spPr bwMode="auto">
              <a:xfrm>
                <a:off x="4276" y="444"/>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4" y="51"/>
                      <a:pt x="61" y="56"/>
                    </a:cubicBezTo>
                    <a:cubicBezTo>
                      <a:pt x="58" y="61"/>
                      <a:pt x="54"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9" y="62"/>
                      <a:pt x="43" y="60"/>
                      <a:pt x="47" y="56"/>
                    </a:cubicBezTo>
                    <a:cubicBezTo>
                      <a:pt x="51" y="51"/>
                      <a:pt x="53" y="44"/>
                      <a:pt x="53" y="35"/>
                    </a:cubicBezTo>
                    <a:cubicBezTo>
                      <a:pt x="53" y="27"/>
                      <a:pt x="51" y="20"/>
                      <a:pt x="47" y="16"/>
                    </a:cubicBezTo>
                    <a:cubicBezTo>
                      <a:pt x="43" y="12"/>
                      <a:pt x="38"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559"/>
              <p:cNvSpPr>
                <a:spLocks/>
              </p:cNvSpPr>
              <p:nvPr/>
            </p:nvSpPr>
            <p:spPr bwMode="auto">
              <a:xfrm>
                <a:off x="4319" y="444"/>
                <a:ext cx="20" cy="38"/>
              </a:xfrm>
              <a:custGeom>
                <a:avLst/>
                <a:gdLst>
                  <a:gd name="T0" fmla="*/ 0 w 37"/>
                  <a:gd name="T1" fmla="*/ 70 h 70"/>
                  <a:gd name="T2" fmla="*/ 0 w 37"/>
                  <a:gd name="T3" fmla="*/ 70 h 70"/>
                  <a:gd name="T4" fmla="*/ 0 w 37"/>
                  <a:gd name="T5" fmla="*/ 1 h 70"/>
                  <a:gd name="T6" fmla="*/ 10 w 37"/>
                  <a:gd name="T7" fmla="*/ 1 h 70"/>
                  <a:gd name="T8" fmla="*/ 10 w 37"/>
                  <a:gd name="T9" fmla="*/ 12 h 70"/>
                  <a:gd name="T10" fmla="*/ 18 w 37"/>
                  <a:gd name="T11" fmla="*/ 2 h 70"/>
                  <a:gd name="T12" fmla="*/ 25 w 37"/>
                  <a:gd name="T13" fmla="*/ 0 h 70"/>
                  <a:gd name="T14" fmla="*/ 37 w 37"/>
                  <a:gd name="T15" fmla="*/ 4 h 70"/>
                  <a:gd name="T16" fmla="*/ 33 w 37"/>
                  <a:gd name="T17" fmla="*/ 14 h 70"/>
                  <a:gd name="T18" fmla="*/ 25 w 37"/>
                  <a:gd name="T19" fmla="*/ 12 h 70"/>
                  <a:gd name="T20" fmla="*/ 18 w 37"/>
                  <a:gd name="T21" fmla="*/ 14 h 70"/>
                  <a:gd name="T22" fmla="*/ 13 w 37"/>
                  <a:gd name="T23" fmla="*/ 21 h 70"/>
                  <a:gd name="T24" fmla="*/ 11 w 37"/>
                  <a:gd name="T25" fmla="*/ 34 h 70"/>
                  <a:gd name="T26" fmla="*/ 11 w 37"/>
                  <a:gd name="T27" fmla="*/ 70 h 70"/>
                  <a:gd name="T28" fmla="*/ 0 w 37"/>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0">
                    <a:moveTo>
                      <a:pt x="0" y="70"/>
                    </a:moveTo>
                    <a:lnTo>
                      <a:pt x="0" y="70"/>
                    </a:lnTo>
                    <a:lnTo>
                      <a:pt x="0" y="1"/>
                    </a:lnTo>
                    <a:lnTo>
                      <a:pt x="10" y="1"/>
                    </a:lnTo>
                    <a:lnTo>
                      <a:pt x="10" y="12"/>
                    </a:lnTo>
                    <a:cubicBezTo>
                      <a:pt x="13" y="7"/>
                      <a:pt x="15" y="4"/>
                      <a:pt x="18" y="2"/>
                    </a:cubicBezTo>
                    <a:cubicBezTo>
                      <a:pt x="20" y="1"/>
                      <a:pt x="22" y="0"/>
                      <a:pt x="25" y="0"/>
                    </a:cubicBezTo>
                    <a:cubicBezTo>
                      <a:pt x="29" y="0"/>
                      <a:pt x="33" y="1"/>
                      <a:pt x="37" y="4"/>
                    </a:cubicBezTo>
                    <a:lnTo>
                      <a:pt x="33" y="14"/>
                    </a:lnTo>
                    <a:cubicBezTo>
                      <a:pt x="30" y="13"/>
                      <a:pt x="27" y="12"/>
                      <a:pt x="25" y="12"/>
                    </a:cubicBezTo>
                    <a:cubicBezTo>
                      <a:pt x="22" y="12"/>
                      <a:pt x="20" y="13"/>
                      <a:pt x="18" y="14"/>
                    </a:cubicBezTo>
                    <a:cubicBezTo>
                      <a:pt x="16" y="16"/>
                      <a:pt x="14" y="18"/>
                      <a:pt x="13" y="21"/>
                    </a:cubicBezTo>
                    <a:cubicBezTo>
                      <a:pt x="12" y="25"/>
                      <a:pt x="11" y="29"/>
                      <a:pt x="11" y="34"/>
                    </a:cubicBezTo>
                    <a:lnTo>
                      <a:pt x="11"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560"/>
              <p:cNvSpPr>
                <a:spLocks/>
              </p:cNvSpPr>
              <p:nvPr/>
            </p:nvSpPr>
            <p:spPr bwMode="auto">
              <a:xfrm>
                <a:off x="4342" y="431"/>
                <a:ext cx="31" cy="51"/>
              </a:xfrm>
              <a:custGeom>
                <a:avLst/>
                <a:gdLst>
                  <a:gd name="T0" fmla="*/ 0 w 57"/>
                  <a:gd name="T1" fmla="*/ 95 h 95"/>
                  <a:gd name="T2" fmla="*/ 0 w 57"/>
                  <a:gd name="T3" fmla="*/ 95 h 95"/>
                  <a:gd name="T4" fmla="*/ 0 w 57"/>
                  <a:gd name="T5" fmla="*/ 0 h 95"/>
                  <a:gd name="T6" fmla="*/ 12 w 57"/>
                  <a:gd name="T7" fmla="*/ 0 h 95"/>
                  <a:gd name="T8" fmla="*/ 12 w 57"/>
                  <a:gd name="T9" fmla="*/ 54 h 95"/>
                  <a:gd name="T10" fmla="*/ 40 w 57"/>
                  <a:gd name="T11" fmla="*/ 26 h 95"/>
                  <a:gd name="T12" fmla="*/ 55 w 57"/>
                  <a:gd name="T13" fmla="*/ 26 h 95"/>
                  <a:gd name="T14" fmla="*/ 28 w 57"/>
                  <a:gd name="T15" fmla="*/ 52 h 95"/>
                  <a:gd name="T16" fmla="*/ 57 w 57"/>
                  <a:gd name="T17" fmla="*/ 95 h 95"/>
                  <a:gd name="T18" fmla="*/ 43 w 57"/>
                  <a:gd name="T19" fmla="*/ 95 h 95"/>
                  <a:gd name="T20" fmla="*/ 20 w 57"/>
                  <a:gd name="T21" fmla="*/ 60 h 95"/>
                  <a:gd name="T22" fmla="*/ 12 w 57"/>
                  <a:gd name="T23" fmla="*/ 68 h 95"/>
                  <a:gd name="T24" fmla="*/ 12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2" y="0"/>
                    </a:lnTo>
                    <a:lnTo>
                      <a:pt x="12" y="54"/>
                    </a:lnTo>
                    <a:lnTo>
                      <a:pt x="40" y="26"/>
                    </a:lnTo>
                    <a:lnTo>
                      <a:pt x="55" y="26"/>
                    </a:lnTo>
                    <a:lnTo>
                      <a:pt x="28" y="52"/>
                    </a:lnTo>
                    <a:lnTo>
                      <a:pt x="57" y="95"/>
                    </a:lnTo>
                    <a:lnTo>
                      <a:pt x="43" y="95"/>
                    </a:lnTo>
                    <a:lnTo>
                      <a:pt x="20" y="60"/>
                    </a:lnTo>
                    <a:lnTo>
                      <a:pt x="12" y="68"/>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561"/>
              <p:cNvSpPr>
                <a:spLocks/>
              </p:cNvSpPr>
              <p:nvPr/>
            </p:nvSpPr>
            <p:spPr bwMode="auto">
              <a:xfrm>
                <a:off x="4380" y="475"/>
                <a:ext cx="7" cy="17"/>
              </a:xfrm>
              <a:custGeom>
                <a:avLst/>
                <a:gdLst>
                  <a:gd name="T0" fmla="*/ 1 w 14"/>
                  <a:gd name="T1" fmla="*/ 13 h 32"/>
                  <a:gd name="T2" fmla="*/ 1 w 14"/>
                  <a:gd name="T3" fmla="*/ 13 h 32"/>
                  <a:gd name="T4" fmla="*/ 1 w 14"/>
                  <a:gd name="T5" fmla="*/ 0 h 32"/>
                  <a:gd name="T6" fmla="*/ 14 w 14"/>
                  <a:gd name="T7" fmla="*/ 0 h 32"/>
                  <a:gd name="T8" fmla="*/ 14 w 14"/>
                  <a:gd name="T9" fmla="*/ 13 h 32"/>
                  <a:gd name="T10" fmla="*/ 12 w 14"/>
                  <a:gd name="T11" fmla="*/ 25 h 32"/>
                  <a:gd name="T12" fmla="*/ 3 w 14"/>
                  <a:gd name="T13" fmla="*/ 32 h 32"/>
                  <a:gd name="T14" fmla="*/ 0 w 14"/>
                  <a:gd name="T15" fmla="*/ 27 h 32"/>
                  <a:gd name="T16" fmla="*/ 6 w 14"/>
                  <a:gd name="T17" fmla="*/ 22 h 32"/>
                  <a:gd name="T18" fmla="*/ 8 w 14"/>
                  <a:gd name="T19" fmla="*/ 13 h 32"/>
                  <a:gd name="T20" fmla="*/ 1 w 14"/>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1" y="13"/>
                    </a:moveTo>
                    <a:lnTo>
                      <a:pt x="1" y="13"/>
                    </a:lnTo>
                    <a:lnTo>
                      <a:pt x="1" y="0"/>
                    </a:lnTo>
                    <a:lnTo>
                      <a:pt x="14" y="0"/>
                    </a:lnTo>
                    <a:lnTo>
                      <a:pt x="14" y="13"/>
                    </a:lnTo>
                    <a:cubicBezTo>
                      <a:pt x="14" y="18"/>
                      <a:pt x="13" y="22"/>
                      <a:pt x="12" y="25"/>
                    </a:cubicBezTo>
                    <a:cubicBezTo>
                      <a:pt x="10" y="28"/>
                      <a:pt x="7" y="30"/>
                      <a:pt x="3" y="32"/>
                    </a:cubicBezTo>
                    <a:lnTo>
                      <a:pt x="0" y="27"/>
                    </a:lnTo>
                    <a:cubicBezTo>
                      <a:pt x="3" y="26"/>
                      <a:pt x="4" y="24"/>
                      <a:pt x="6" y="22"/>
                    </a:cubicBezTo>
                    <a:cubicBezTo>
                      <a:pt x="7" y="20"/>
                      <a:pt x="7" y="17"/>
                      <a:pt x="8" y="13"/>
                    </a:cubicBezTo>
                    <a:lnTo>
                      <a:pt x="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562"/>
              <p:cNvSpPr>
                <a:spLocks/>
              </p:cNvSpPr>
              <p:nvPr/>
            </p:nvSpPr>
            <p:spPr bwMode="auto">
              <a:xfrm>
                <a:off x="4417" y="429"/>
                <a:ext cx="41" cy="54"/>
              </a:xfrm>
              <a:custGeom>
                <a:avLst/>
                <a:gdLst>
                  <a:gd name="T0" fmla="*/ 0 w 76"/>
                  <a:gd name="T1" fmla="*/ 67 h 99"/>
                  <a:gd name="T2" fmla="*/ 0 w 76"/>
                  <a:gd name="T3" fmla="*/ 67 h 99"/>
                  <a:gd name="T4" fmla="*/ 12 w 76"/>
                  <a:gd name="T5" fmla="*/ 66 h 99"/>
                  <a:gd name="T6" fmla="*/ 16 w 76"/>
                  <a:gd name="T7" fmla="*/ 77 h 99"/>
                  <a:gd name="T8" fmla="*/ 26 w 76"/>
                  <a:gd name="T9" fmla="*/ 85 h 99"/>
                  <a:gd name="T10" fmla="*/ 40 w 76"/>
                  <a:gd name="T11" fmla="*/ 88 h 99"/>
                  <a:gd name="T12" fmla="*/ 53 w 76"/>
                  <a:gd name="T13" fmla="*/ 85 h 99"/>
                  <a:gd name="T14" fmla="*/ 61 w 76"/>
                  <a:gd name="T15" fmla="*/ 80 h 99"/>
                  <a:gd name="T16" fmla="*/ 64 w 76"/>
                  <a:gd name="T17" fmla="*/ 71 h 99"/>
                  <a:gd name="T18" fmla="*/ 61 w 76"/>
                  <a:gd name="T19" fmla="*/ 64 h 99"/>
                  <a:gd name="T20" fmla="*/ 53 w 76"/>
                  <a:gd name="T21" fmla="*/ 58 h 99"/>
                  <a:gd name="T22" fmla="*/ 36 w 76"/>
                  <a:gd name="T23" fmla="*/ 53 h 99"/>
                  <a:gd name="T24" fmla="*/ 17 w 76"/>
                  <a:gd name="T25" fmla="*/ 47 h 99"/>
                  <a:gd name="T26" fmla="*/ 7 w 76"/>
                  <a:gd name="T27" fmla="*/ 39 h 99"/>
                  <a:gd name="T28" fmla="*/ 4 w 76"/>
                  <a:gd name="T29" fmla="*/ 27 h 99"/>
                  <a:gd name="T30" fmla="*/ 8 w 76"/>
                  <a:gd name="T31" fmla="*/ 13 h 99"/>
                  <a:gd name="T32" fmla="*/ 20 w 76"/>
                  <a:gd name="T33" fmla="*/ 4 h 99"/>
                  <a:gd name="T34" fmla="*/ 37 w 76"/>
                  <a:gd name="T35" fmla="*/ 0 h 99"/>
                  <a:gd name="T36" fmla="*/ 56 w 76"/>
                  <a:gd name="T37" fmla="*/ 4 h 99"/>
                  <a:gd name="T38" fmla="*/ 69 w 76"/>
                  <a:gd name="T39" fmla="*/ 14 h 99"/>
                  <a:gd name="T40" fmla="*/ 73 w 76"/>
                  <a:gd name="T41" fmla="*/ 29 h 99"/>
                  <a:gd name="T42" fmla="*/ 61 w 76"/>
                  <a:gd name="T43" fmla="*/ 30 h 99"/>
                  <a:gd name="T44" fmla="*/ 55 w 76"/>
                  <a:gd name="T45" fmla="*/ 16 h 99"/>
                  <a:gd name="T46" fmla="*/ 38 w 76"/>
                  <a:gd name="T47" fmla="*/ 12 h 99"/>
                  <a:gd name="T48" fmla="*/ 21 w 76"/>
                  <a:gd name="T49" fmla="*/ 16 h 99"/>
                  <a:gd name="T50" fmla="*/ 16 w 76"/>
                  <a:gd name="T51" fmla="*/ 26 h 99"/>
                  <a:gd name="T52" fmla="*/ 20 w 76"/>
                  <a:gd name="T53" fmla="*/ 34 h 99"/>
                  <a:gd name="T54" fmla="*/ 39 w 76"/>
                  <a:gd name="T55" fmla="*/ 41 h 99"/>
                  <a:gd name="T56" fmla="*/ 60 w 76"/>
                  <a:gd name="T57" fmla="*/ 47 h 99"/>
                  <a:gd name="T58" fmla="*/ 72 w 76"/>
                  <a:gd name="T59" fmla="*/ 57 h 99"/>
                  <a:gd name="T60" fmla="*/ 76 w 76"/>
                  <a:gd name="T61" fmla="*/ 70 h 99"/>
                  <a:gd name="T62" fmla="*/ 72 w 76"/>
                  <a:gd name="T63" fmla="*/ 85 h 99"/>
                  <a:gd name="T64" fmla="*/ 59 w 76"/>
                  <a:gd name="T65" fmla="*/ 95 h 99"/>
                  <a:gd name="T66" fmla="*/ 41 w 76"/>
                  <a:gd name="T67" fmla="*/ 99 h 99"/>
                  <a:gd name="T68" fmla="*/ 19 w 76"/>
                  <a:gd name="T69" fmla="*/ 95 h 99"/>
                  <a:gd name="T70" fmla="*/ 6 w 76"/>
                  <a:gd name="T71" fmla="*/ 84 h 99"/>
                  <a:gd name="T72" fmla="*/ 0 w 76"/>
                  <a:gd name="T73" fmla="*/ 67 h 99"/>
                  <a:gd name="T74" fmla="*/ 0 w 76"/>
                  <a:gd name="T7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99">
                    <a:moveTo>
                      <a:pt x="0" y="67"/>
                    </a:moveTo>
                    <a:lnTo>
                      <a:pt x="0" y="67"/>
                    </a:lnTo>
                    <a:lnTo>
                      <a:pt x="12" y="66"/>
                    </a:lnTo>
                    <a:cubicBezTo>
                      <a:pt x="13" y="70"/>
                      <a:pt x="14" y="74"/>
                      <a:pt x="16" y="77"/>
                    </a:cubicBezTo>
                    <a:cubicBezTo>
                      <a:pt x="18" y="80"/>
                      <a:pt x="21" y="83"/>
                      <a:pt x="26" y="85"/>
                    </a:cubicBezTo>
                    <a:cubicBezTo>
                      <a:pt x="30" y="87"/>
                      <a:pt x="35" y="88"/>
                      <a:pt x="40" y="88"/>
                    </a:cubicBezTo>
                    <a:cubicBezTo>
                      <a:pt x="45" y="88"/>
                      <a:pt x="49" y="87"/>
                      <a:pt x="53" y="85"/>
                    </a:cubicBezTo>
                    <a:cubicBezTo>
                      <a:pt x="57" y="84"/>
                      <a:pt x="59" y="82"/>
                      <a:pt x="61" y="80"/>
                    </a:cubicBezTo>
                    <a:cubicBezTo>
                      <a:pt x="63" y="77"/>
                      <a:pt x="64" y="74"/>
                      <a:pt x="64" y="71"/>
                    </a:cubicBezTo>
                    <a:cubicBezTo>
                      <a:pt x="64" y="68"/>
                      <a:pt x="63" y="66"/>
                      <a:pt x="61" y="64"/>
                    </a:cubicBezTo>
                    <a:cubicBezTo>
                      <a:pt x="60" y="61"/>
                      <a:pt x="57" y="60"/>
                      <a:pt x="53" y="58"/>
                    </a:cubicBezTo>
                    <a:cubicBezTo>
                      <a:pt x="50" y="57"/>
                      <a:pt x="45" y="55"/>
                      <a:pt x="36" y="53"/>
                    </a:cubicBezTo>
                    <a:cubicBezTo>
                      <a:pt x="27" y="51"/>
                      <a:pt x="21" y="49"/>
                      <a:pt x="17" y="47"/>
                    </a:cubicBezTo>
                    <a:cubicBezTo>
                      <a:pt x="13" y="45"/>
                      <a:pt x="9" y="42"/>
                      <a:pt x="7" y="39"/>
                    </a:cubicBezTo>
                    <a:cubicBezTo>
                      <a:pt x="5" y="35"/>
                      <a:pt x="4" y="31"/>
                      <a:pt x="4" y="27"/>
                    </a:cubicBezTo>
                    <a:cubicBezTo>
                      <a:pt x="4" y="22"/>
                      <a:pt x="5" y="17"/>
                      <a:pt x="8" y="13"/>
                    </a:cubicBezTo>
                    <a:cubicBezTo>
                      <a:pt x="11" y="9"/>
                      <a:pt x="15" y="6"/>
                      <a:pt x="20" y="4"/>
                    </a:cubicBezTo>
                    <a:cubicBezTo>
                      <a:pt x="25" y="2"/>
                      <a:pt x="31" y="0"/>
                      <a:pt x="37" y="0"/>
                    </a:cubicBezTo>
                    <a:cubicBezTo>
                      <a:pt x="44" y="0"/>
                      <a:pt x="51" y="2"/>
                      <a:pt x="56" y="4"/>
                    </a:cubicBezTo>
                    <a:cubicBezTo>
                      <a:pt x="61" y="6"/>
                      <a:pt x="66" y="10"/>
                      <a:pt x="69" y="14"/>
                    </a:cubicBezTo>
                    <a:cubicBezTo>
                      <a:pt x="71" y="18"/>
                      <a:pt x="73" y="23"/>
                      <a:pt x="73" y="29"/>
                    </a:cubicBezTo>
                    <a:lnTo>
                      <a:pt x="61" y="30"/>
                    </a:lnTo>
                    <a:cubicBezTo>
                      <a:pt x="60" y="24"/>
                      <a:pt x="58" y="19"/>
                      <a:pt x="55" y="16"/>
                    </a:cubicBezTo>
                    <a:cubicBezTo>
                      <a:pt x="51" y="13"/>
                      <a:pt x="45" y="12"/>
                      <a:pt x="38" y="12"/>
                    </a:cubicBezTo>
                    <a:cubicBezTo>
                      <a:pt x="30" y="12"/>
                      <a:pt x="25" y="13"/>
                      <a:pt x="21" y="16"/>
                    </a:cubicBezTo>
                    <a:cubicBezTo>
                      <a:pt x="18" y="19"/>
                      <a:pt x="16" y="22"/>
                      <a:pt x="16" y="26"/>
                    </a:cubicBezTo>
                    <a:cubicBezTo>
                      <a:pt x="16" y="29"/>
                      <a:pt x="17" y="32"/>
                      <a:pt x="20" y="34"/>
                    </a:cubicBezTo>
                    <a:cubicBezTo>
                      <a:pt x="22" y="37"/>
                      <a:pt x="29" y="39"/>
                      <a:pt x="39" y="41"/>
                    </a:cubicBezTo>
                    <a:cubicBezTo>
                      <a:pt x="49" y="43"/>
                      <a:pt x="56" y="45"/>
                      <a:pt x="60" y="47"/>
                    </a:cubicBezTo>
                    <a:cubicBezTo>
                      <a:pt x="65" y="50"/>
                      <a:pt x="69" y="53"/>
                      <a:pt x="72" y="57"/>
                    </a:cubicBezTo>
                    <a:cubicBezTo>
                      <a:pt x="75" y="61"/>
                      <a:pt x="76" y="65"/>
                      <a:pt x="76" y="70"/>
                    </a:cubicBezTo>
                    <a:cubicBezTo>
                      <a:pt x="76" y="75"/>
                      <a:pt x="75" y="80"/>
                      <a:pt x="72" y="85"/>
                    </a:cubicBezTo>
                    <a:cubicBezTo>
                      <a:pt x="69" y="89"/>
                      <a:pt x="65" y="93"/>
                      <a:pt x="59" y="95"/>
                    </a:cubicBezTo>
                    <a:cubicBezTo>
                      <a:pt x="54" y="98"/>
                      <a:pt x="48" y="99"/>
                      <a:pt x="41" y="99"/>
                    </a:cubicBezTo>
                    <a:cubicBezTo>
                      <a:pt x="32" y="99"/>
                      <a:pt x="25" y="98"/>
                      <a:pt x="19" y="95"/>
                    </a:cubicBezTo>
                    <a:cubicBezTo>
                      <a:pt x="13" y="93"/>
                      <a:pt x="9" y="89"/>
                      <a:pt x="6" y="84"/>
                    </a:cubicBezTo>
                    <a:cubicBezTo>
                      <a:pt x="2" y="79"/>
                      <a:pt x="0" y="73"/>
                      <a:pt x="0" y="67"/>
                    </a:cubicBez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563"/>
              <p:cNvSpPr>
                <a:spLocks/>
              </p:cNvSpPr>
              <p:nvPr/>
            </p:nvSpPr>
            <p:spPr bwMode="auto">
              <a:xfrm>
                <a:off x="4464" y="444"/>
                <a:ext cx="32" cy="39"/>
              </a:xfrm>
              <a:custGeom>
                <a:avLst/>
                <a:gdLst>
                  <a:gd name="T0" fmla="*/ 49 w 60"/>
                  <a:gd name="T1" fmla="*/ 45 h 72"/>
                  <a:gd name="T2" fmla="*/ 49 w 60"/>
                  <a:gd name="T3" fmla="*/ 45 h 72"/>
                  <a:gd name="T4" fmla="*/ 60 w 60"/>
                  <a:gd name="T5" fmla="*/ 47 h 72"/>
                  <a:gd name="T6" fmla="*/ 51 w 60"/>
                  <a:gd name="T7" fmla="*/ 65 h 72"/>
                  <a:gd name="T8" fmla="*/ 32 w 60"/>
                  <a:gd name="T9" fmla="*/ 72 h 72"/>
                  <a:gd name="T10" fmla="*/ 9 w 60"/>
                  <a:gd name="T11" fmla="*/ 63 h 72"/>
                  <a:gd name="T12" fmla="*/ 0 w 60"/>
                  <a:gd name="T13" fmla="*/ 36 h 72"/>
                  <a:gd name="T14" fmla="*/ 4 w 60"/>
                  <a:gd name="T15" fmla="*/ 17 h 72"/>
                  <a:gd name="T16" fmla="*/ 15 w 60"/>
                  <a:gd name="T17" fmla="*/ 4 h 72"/>
                  <a:gd name="T18" fmla="*/ 32 w 60"/>
                  <a:gd name="T19" fmla="*/ 0 h 72"/>
                  <a:gd name="T20" fmla="*/ 50 w 60"/>
                  <a:gd name="T21" fmla="*/ 5 h 72"/>
                  <a:gd name="T22" fmla="*/ 59 w 60"/>
                  <a:gd name="T23" fmla="*/ 22 h 72"/>
                  <a:gd name="T24" fmla="*/ 48 w 60"/>
                  <a:gd name="T25" fmla="*/ 23 h 72"/>
                  <a:gd name="T26" fmla="*/ 42 w 60"/>
                  <a:gd name="T27" fmla="*/ 13 h 72"/>
                  <a:gd name="T28" fmla="*/ 32 w 60"/>
                  <a:gd name="T29" fmla="*/ 9 h 72"/>
                  <a:gd name="T30" fmla="*/ 18 w 60"/>
                  <a:gd name="T31" fmla="*/ 16 h 72"/>
                  <a:gd name="T32" fmla="*/ 12 w 60"/>
                  <a:gd name="T33" fmla="*/ 36 h 72"/>
                  <a:gd name="T34" fmla="*/ 18 w 60"/>
                  <a:gd name="T35" fmla="*/ 56 h 72"/>
                  <a:gd name="T36" fmla="*/ 32 w 60"/>
                  <a:gd name="T37" fmla="*/ 62 h 72"/>
                  <a:gd name="T38" fmla="*/ 43 w 60"/>
                  <a:gd name="T39" fmla="*/ 58 h 72"/>
                  <a:gd name="T40" fmla="*/ 49 w 60"/>
                  <a:gd name="T41" fmla="*/ 45 h 72"/>
                  <a:gd name="T42" fmla="*/ 49 w 60"/>
                  <a:gd name="T4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2">
                    <a:moveTo>
                      <a:pt x="49" y="45"/>
                    </a:moveTo>
                    <a:lnTo>
                      <a:pt x="49" y="45"/>
                    </a:lnTo>
                    <a:lnTo>
                      <a:pt x="60" y="47"/>
                    </a:lnTo>
                    <a:cubicBezTo>
                      <a:pt x="59" y="54"/>
                      <a:pt x="56" y="61"/>
                      <a:pt x="51" y="65"/>
                    </a:cubicBezTo>
                    <a:cubicBezTo>
                      <a:pt x="46" y="70"/>
                      <a:pt x="39" y="72"/>
                      <a:pt x="32" y="72"/>
                    </a:cubicBezTo>
                    <a:cubicBezTo>
                      <a:pt x="22" y="72"/>
                      <a:pt x="15" y="69"/>
                      <a:pt x="9" y="63"/>
                    </a:cubicBezTo>
                    <a:cubicBezTo>
                      <a:pt x="3" y="56"/>
                      <a:pt x="0" y="48"/>
                      <a:pt x="0" y="36"/>
                    </a:cubicBezTo>
                    <a:cubicBezTo>
                      <a:pt x="0" y="29"/>
                      <a:pt x="2" y="22"/>
                      <a:pt x="4" y="17"/>
                    </a:cubicBezTo>
                    <a:cubicBezTo>
                      <a:pt x="7" y="11"/>
                      <a:pt x="10" y="7"/>
                      <a:pt x="15" y="4"/>
                    </a:cubicBezTo>
                    <a:cubicBezTo>
                      <a:pt x="20" y="1"/>
                      <a:pt x="26" y="0"/>
                      <a:pt x="32" y="0"/>
                    </a:cubicBezTo>
                    <a:cubicBezTo>
                      <a:pt x="39" y="0"/>
                      <a:pt x="45" y="2"/>
                      <a:pt x="50" y="5"/>
                    </a:cubicBezTo>
                    <a:cubicBezTo>
                      <a:pt x="55" y="9"/>
                      <a:pt x="58" y="15"/>
                      <a:pt x="59" y="22"/>
                    </a:cubicBezTo>
                    <a:lnTo>
                      <a:pt x="48" y="23"/>
                    </a:lnTo>
                    <a:cubicBezTo>
                      <a:pt x="47" y="19"/>
                      <a:pt x="45" y="15"/>
                      <a:pt x="42" y="13"/>
                    </a:cubicBezTo>
                    <a:cubicBezTo>
                      <a:pt x="40" y="11"/>
                      <a:pt x="36" y="9"/>
                      <a:pt x="32" y="9"/>
                    </a:cubicBezTo>
                    <a:cubicBezTo>
                      <a:pt x="26" y="9"/>
                      <a:pt x="22" y="12"/>
                      <a:pt x="18" y="16"/>
                    </a:cubicBezTo>
                    <a:cubicBezTo>
                      <a:pt x="14" y="20"/>
                      <a:pt x="12" y="27"/>
                      <a:pt x="12" y="36"/>
                    </a:cubicBezTo>
                    <a:cubicBezTo>
                      <a:pt x="12" y="45"/>
                      <a:pt x="14" y="52"/>
                      <a:pt x="18" y="56"/>
                    </a:cubicBezTo>
                    <a:cubicBezTo>
                      <a:pt x="21" y="60"/>
                      <a:pt x="26" y="62"/>
                      <a:pt x="32" y="62"/>
                    </a:cubicBezTo>
                    <a:cubicBezTo>
                      <a:pt x="36" y="62"/>
                      <a:pt x="40" y="61"/>
                      <a:pt x="43" y="58"/>
                    </a:cubicBezTo>
                    <a:cubicBezTo>
                      <a:pt x="46" y="55"/>
                      <a:pt x="48" y="51"/>
                      <a:pt x="49" y="45"/>
                    </a:cubicBezTo>
                    <a:lnTo>
                      <a:pt x="49"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564"/>
              <p:cNvSpPr>
                <a:spLocks/>
              </p:cNvSpPr>
              <p:nvPr/>
            </p:nvSpPr>
            <p:spPr bwMode="auto">
              <a:xfrm>
                <a:off x="4502" y="431"/>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5 h 95"/>
                  <a:gd name="T12" fmla="*/ 45 w 56"/>
                  <a:gd name="T13" fmla="*/ 28 h 95"/>
                  <a:gd name="T14" fmla="*/ 53 w 56"/>
                  <a:gd name="T15" fmla="*/ 36 h 95"/>
                  <a:gd name="T16" fmla="*/ 56 w 56"/>
                  <a:gd name="T17" fmla="*/ 52 h 95"/>
                  <a:gd name="T18" fmla="*/ 56 w 56"/>
                  <a:gd name="T19" fmla="*/ 95 h 95"/>
                  <a:gd name="T20" fmla="*/ 44 w 56"/>
                  <a:gd name="T21" fmla="*/ 95 h 95"/>
                  <a:gd name="T22" fmla="*/ 44 w 56"/>
                  <a:gd name="T23" fmla="*/ 52 h 95"/>
                  <a:gd name="T24" fmla="*/ 40 w 56"/>
                  <a:gd name="T25" fmla="*/ 39 h 95"/>
                  <a:gd name="T26" fmla="*/ 30 w 56"/>
                  <a:gd name="T27" fmla="*/ 35 h 95"/>
                  <a:gd name="T28" fmla="*/ 20 w 56"/>
                  <a:gd name="T29" fmla="*/ 38 h 95"/>
                  <a:gd name="T30" fmla="*/ 13 w 56"/>
                  <a:gd name="T31" fmla="*/ 45 h 95"/>
                  <a:gd name="T32" fmla="*/ 11 w 56"/>
                  <a:gd name="T33" fmla="*/ 58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5"/>
                      <a:pt x="32" y="25"/>
                    </a:cubicBezTo>
                    <a:cubicBezTo>
                      <a:pt x="37" y="25"/>
                      <a:pt x="42" y="26"/>
                      <a:pt x="45" y="28"/>
                    </a:cubicBezTo>
                    <a:cubicBezTo>
                      <a:pt x="49" y="30"/>
                      <a:pt x="52" y="33"/>
                      <a:pt x="53" y="36"/>
                    </a:cubicBezTo>
                    <a:cubicBezTo>
                      <a:pt x="55" y="40"/>
                      <a:pt x="56" y="45"/>
                      <a:pt x="56" y="52"/>
                    </a:cubicBezTo>
                    <a:lnTo>
                      <a:pt x="56" y="95"/>
                    </a:lnTo>
                    <a:lnTo>
                      <a:pt x="44" y="95"/>
                    </a:lnTo>
                    <a:lnTo>
                      <a:pt x="44" y="52"/>
                    </a:lnTo>
                    <a:cubicBezTo>
                      <a:pt x="44" y="46"/>
                      <a:pt x="43" y="42"/>
                      <a:pt x="40" y="39"/>
                    </a:cubicBezTo>
                    <a:cubicBezTo>
                      <a:pt x="38" y="36"/>
                      <a:pt x="34" y="35"/>
                      <a:pt x="30" y="35"/>
                    </a:cubicBezTo>
                    <a:cubicBezTo>
                      <a:pt x="26" y="35"/>
                      <a:pt x="23" y="36"/>
                      <a:pt x="20" y="38"/>
                    </a:cubicBezTo>
                    <a:cubicBezTo>
                      <a:pt x="17" y="39"/>
                      <a:pt x="15" y="42"/>
                      <a:pt x="13" y="45"/>
                    </a:cubicBezTo>
                    <a:cubicBezTo>
                      <a:pt x="12" y="48"/>
                      <a:pt x="11" y="52"/>
                      <a:pt x="11" y="58"/>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565"/>
              <p:cNvSpPr>
                <a:spLocks noEditPoints="1"/>
              </p:cNvSpPr>
              <p:nvPr/>
            </p:nvSpPr>
            <p:spPr bwMode="auto">
              <a:xfrm>
                <a:off x="4540" y="444"/>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4" y="51"/>
                      <a:pt x="61" y="56"/>
                    </a:cubicBezTo>
                    <a:cubicBezTo>
                      <a:pt x="58" y="61"/>
                      <a:pt x="55"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9" y="62"/>
                      <a:pt x="43" y="60"/>
                      <a:pt x="47" y="56"/>
                    </a:cubicBezTo>
                    <a:cubicBezTo>
                      <a:pt x="51" y="51"/>
                      <a:pt x="53" y="44"/>
                      <a:pt x="53" y="35"/>
                    </a:cubicBezTo>
                    <a:cubicBezTo>
                      <a:pt x="53" y="27"/>
                      <a:pt x="51" y="20"/>
                      <a:pt x="47" y="16"/>
                    </a:cubicBezTo>
                    <a:cubicBezTo>
                      <a:pt x="43" y="12"/>
                      <a:pt x="39"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566"/>
              <p:cNvSpPr>
                <a:spLocks noEditPoints="1"/>
              </p:cNvSpPr>
              <p:nvPr/>
            </p:nvSpPr>
            <p:spPr bwMode="auto">
              <a:xfrm>
                <a:off x="4580" y="444"/>
                <a:ext cx="34"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2 h 72"/>
                  <a:gd name="T32" fmla="*/ 46 w 64"/>
                  <a:gd name="T33" fmla="*/ 56 h 72"/>
                  <a:gd name="T34" fmla="*/ 52 w 64"/>
                  <a:gd name="T35" fmla="*/ 35 h 72"/>
                  <a:gd name="T36" fmla="*/ 46 w 64"/>
                  <a:gd name="T37" fmla="*/ 16 h 72"/>
                  <a:gd name="T38" fmla="*/ 32 w 64"/>
                  <a:gd name="T39" fmla="*/ 9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3" y="0"/>
                      <a:pt x="32" y="0"/>
                    </a:cubicBezTo>
                    <a:cubicBezTo>
                      <a:pt x="41" y="0"/>
                      <a:pt x="49" y="3"/>
                      <a:pt x="55" y="9"/>
                    </a:cubicBezTo>
                    <a:cubicBezTo>
                      <a:pt x="61" y="15"/>
                      <a:pt x="64" y="24"/>
                      <a:pt x="64" y="35"/>
                    </a:cubicBezTo>
                    <a:cubicBezTo>
                      <a:pt x="64" y="44"/>
                      <a:pt x="63" y="51"/>
                      <a:pt x="60" y="56"/>
                    </a:cubicBezTo>
                    <a:cubicBezTo>
                      <a:pt x="58" y="61"/>
                      <a:pt x="54" y="65"/>
                      <a:pt x="49" y="68"/>
                    </a:cubicBezTo>
                    <a:cubicBezTo>
                      <a:pt x="43" y="70"/>
                      <a:pt x="38" y="72"/>
                      <a:pt x="32" y="72"/>
                    </a:cubicBezTo>
                    <a:cubicBezTo>
                      <a:pt x="22" y="72"/>
                      <a:pt x="14" y="69"/>
                      <a:pt x="9" y="63"/>
                    </a:cubicBezTo>
                    <a:cubicBezTo>
                      <a:pt x="3" y="56"/>
                      <a:pt x="0" y="47"/>
                      <a:pt x="0" y="36"/>
                    </a:cubicBezTo>
                    <a:lnTo>
                      <a:pt x="0" y="36"/>
                    </a:lnTo>
                    <a:close/>
                    <a:moveTo>
                      <a:pt x="12" y="36"/>
                    </a:moveTo>
                    <a:lnTo>
                      <a:pt x="12" y="36"/>
                    </a:lnTo>
                    <a:cubicBezTo>
                      <a:pt x="12" y="45"/>
                      <a:pt x="14" y="51"/>
                      <a:pt x="17" y="56"/>
                    </a:cubicBezTo>
                    <a:cubicBezTo>
                      <a:pt x="21" y="60"/>
                      <a:pt x="26" y="62"/>
                      <a:pt x="32" y="62"/>
                    </a:cubicBezTo>
                    <a:cubicBezTo>
                      <a:pt x="38" y="62"/>
                      <a:pt x="43" y="60"/>
                      <a:pt x="46" y="56"/>
                    </a:cubicBezTo>
                    <a:cubicBezTo>
                      <a:pt x="50" y="51"/>
                      <a:pt x="52" y="44"/>
                      <a:pt x="52" y="35"/>
                    </a:cubicBezTo>
                    <a:cubicBezTo>
                      <a:pt x="52" y="27"/>
                      <a:pt x="50" y="20"/>
                      <a:pt x="46" y="16"/>
                    </a:cubicBezTo>
                    <a:cubicBezTo>
                      <a:pt x="42" y="12"/>
                      <a:pt x="38" y="9"/>
                      <a:pt x="32" y="9"/>
                    </a:cubicBezTo>
                    <a:cubicBezTo>
                      <a:pt x="26" y="9"/>
                      <a:pt x="21" y="12"/>
                      <a:pt x="17"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567"/>
              <p:cNvSpPr>
                <a:spLocks/>
              </p:cNvSpPr>
              <p:nvPr/>
            </p:nvSpPr>
            <p:spPr bwMode="auto">
              <a:xfrm>
                <a:off x="4622" y="431"/>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568"/>
              <p:cNvSpPr>
                <a:spLocks/>
              </p:cNvSpPr>
              <p:nvPr/>
            </p:nvSpPr>
            <p:spPr bwMode="auto">
              <a:xfrm>
                <a:off x="4639" y="475"/>
                <a:ext cx="8" cy="17"/>
              </a:xfrm>
              <a:custGeom>
                <a:avLst/>
                <a:gdLst>
                  <a:gd name="T0" fmla="*/ 1 w 14"/>
                  <a:gd name="T1" fmla="*/ 13 h 32"/>
                  <a:gd name="T2" fmla="*/ 1 w 14"/>
                  <a:gd name="T3" fmla="*/ 13 h 32"/>
                  <a:gd name="T4" fmla="*/ 1 w 14"/>
                  <a:gd name="T5" fmla="*/ 0 h 32"/>
                  <a:gd name="T6" fmla="*/ 14 w 14"/>
                  <a:gd name="T7" fmla="*/ 0 h 32"/>
                  <a:gd name="T8" fmla="*/ 14 w 14"/>
                  <a:gd name="T9" fmla="*/ 13 h 32"/>
                  <a:gd name="T10" fmla="*/ 11 w 14"/>
                  <a:gd name="T11" fmla="*/ 25 h 32"/>
                  <a:gd name="T12" fmla="*/ 3 w 14"/>
                  <a:gd name="T13" fmla="*/ 32 h 32"/>
                  <a:gd name="T14" fmla="*/ 0 w 14"/>
                  <a:gd name="T15" fmla="*/ 27 h 32"/>
                  <a:gd name="T16" fmla="*/ 5 w 14"/>
                  <a:gd name="T17" fmla="*/ 22 h 32"/>
                  <a:gd name="T18" fmla="*/ 7 w 14"/>
                  <a:gd name="T19" fmla="*/ 13 h 32"/>
                  <a:gd name="T20" fmla="*/ 1 w 14"/>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1" y="13"/>
                    </a:moveTo>
                    <a:lnTo>
                      <a:pt x="1" y="13"/>
                    </a:lnTo>
                    <a:lnTo>
                      <a:pt x="1" y="0"/>
                    </a:lnTo>
                    <a:lnTo>
                      <a:pt x="14" y="0"/>
                    </a:lnTo>
                    <a:lnTo>
                      <a:pt x="14" y="13"/>
                    </a:lnTo>
                    <a:cubicBezTo>
                      <a:pt x="14" y="18"/>
                      <a:pt x="13" y="22"/>
                      <a:pt x="11" y="25"/>
                    </a:cubicBezTo>
                    <a:cubicBezTo>
                      <a:pt x="10" y="28"/>
                      <a:pt x="7" y="30"/>
                      <a:pt x="3" y="32"/>
                    </a:cubicBezTo>
                    <a:lnTo>
                      <a:pt x="0" y="27"/>
                    </a:lnTo>
                    <a:cubicBezTo>
                      <a:pt x="2" y="26"/>
                      <a:pt x="4" y="24"/>
                      <a:pt x="5" y="22"/>
                    </a:cubicBezTo>
                    <a:cubicBezTo>
                      <a:pt x="7" y="20"/>
                      <a:pt x="7" y="17"/>
                      <a:pt x="7" y="13"/>
                    </a:cubicBezTo>
                    <a:lnTo>
                      <a:pt x="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6" name="Freeform 569"/>
              <p:cNvSpPr>
                <a:spLocks noEditPoints="1"/>
              </p:cNvSpPr>
              <p:nvPr/>
            </p:nvSpPr>
            <p:spPr bwMode="auto">
              <a:xfrm>
                <a:off x="4678" y="431"/>
                <a:ext cx="43" cy="51"/>
              </a:xfrm>
              <a:custGeom>
                <a:avLst/>
                <a:gdLst>
                  <a:gd name="T0" fmla="*/ 0 w 79"/>
                  <a:gd name="T1" fmla="*/ 95 h 95"/>
                  <a:gd name="T2" fmla="*/ 0 w 79"/>
                  <a:gd name="T3" fmla="*/ 95 h 95"/>
                  <a:gd name="T4" fmla="*/ 0 w 79"/>
                  <a:gd name="T5" fmla="*/ 0 h 95"/>
                  <a:gd name="T6" fmla="*/ 33 w 79"/>
                  <a:gd name="T7" fmla="*/ 0 h 95"/>
                  <a:gd name="T8" fmla="*/ 50 w 79"/>
                  <a:gd name="T9" fmla="*/ 1 h 95"/>
                  <a:gd name="T10" fmla="*/ 64 w 79"/>
                  <a:gd name="T11" fmla="*/ 8 h 95"/>
                  <a:gd name="T12" fmla="*/ 75 w 79"/>
                  <a:gd name="T13" fmla="*/ 25 h 95"/>
                  <a:gd name="T14" fmla="*/ 79 w 79"/>
                  <a:gd name="T15" fmla="*/ 47 h 95"/>
                  <a:gd name="T16" fmla="*/ 76 w 79"/>
                  <a:gd name="T17" fmla="*/ 66 h 95"/>
                  <a:gd name="T18" fmla="*/ 70 w 79"/>
                  <a:gd name="T19" fmla="*/ 80 h 95"/>
                  <a:gd name="T20" fmla="*/ 61 w 79"/>
                  <a:gd name="T21" fmla="*/ 89 h 95"/>
                  <a:gd name="T22" fmla="*/ 50 w 79"/>
                  <a:gd name="T23" fmla="*/ 94 h 95"/>
                  <a:gd name="T24" fmla="*/ 35 w 79"/>
                  <a:gd name="T25" fmla="*/ 95 h 95"/>
                  <a:gd name="T26" fmla="*/ 0 w 79"/>
                  <a:gd name="T27" fmla="*/ 95 h 95"/>
                  <a:gd name="T28" fmla="*/ 13 w 79"/>
                  <a:gd name="T29" fmla="*/ 84 h 95"/>
                  <a:gd name="T30" fmla="*/ 13 w 79"/>
                  <a:gd name="T31" fmla="*/ 84 h 95"/>
                  <a:gd name="T32" fmla="*/ 33 w 79"/>
                  <a:gd name="T33" fmla="*/ 84 h 95"/>
                  <a:gd name="T34" fmla="*/ 48 w 79"/>
                  <a:gd name="T35" fmla="*/ 82 h 95"/>
                  <a:gd name="T36" fmla="*/ 57 w 79"/>
                  <a:gd name="T37" fmla="*/ 77 h 95"/>
                  <a:gd name="T38" fmla="*/ 64 w 79"/>
                  <a:gd name="T39" fmla="*/ 65 h 95"/>
                  <a:gd name="T40" fmla="*/ 66 w 79"/>
                  <a:gd name="T41" fmla="*/ 47 h 95"/>
                  <a:gd name="T42" fmla="*/ 61 w 79"/>
                  <a:gd name="T43" fmla="*/ 24 h 95"/>
                  <a:gd name="T44" fmla="*/ 49 w 79"/>
                  <a:gd name="T45" fmla="*/ 13 h 95"/>
                  <a:gd name="T46" fmla="*/ 33 w 79"/>
                  <a:gd name="T47" fmla="*/ 11 h 95"/>
                  <a:gd name="T48" fmla="*/ 13 w 79"/>
                  <a:gd name="T49" fmla="*/ 11 h 95"/>
                  <a:gd name="T50" fmla="*/ 13 w 79"/>
                  <a:gd name="T51"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95">
                    <a:moveTo>
                      <a:pt x="0" y="95"/>
                    </a:moveTo>
                    <a:lnTo>
                      <a:pt x="0" y="95"/>
                    </a:lnTo>
                    <a:lnTo>
                      <a:pt x="0" y="0"/>
                    </a:lnTo>
                    <a:lnTo>
                      <a:pt x="33" y="0"/>
                    </a:lnTo>
                    <a:cubicBezTo>
                      <a:pt x="40" y="0"/>
                      <a:pt x="46" y="1"/>
                      <a:pt x="50" y="1"/>
                    </a:cubicBezTo>
                    <a:cubicBezTo>
                      <a:pt x="55" y="3"/>
                      <a:pt x="60" y="5"/>
                      <a:pt x="64" y="8"/>
                    </a:cubicBezTo>
                    <a:cubicBezTo>
                      <a:pt x="69" y="13"/>
                      <a:pt x="73" y="18"/>
                      <a:pt x="75" y="25"/>
                    </a:cubicBezTo>
                    <a:cubicBezTo>
                      <a:pt x="78" y="31"/>
                      <a:pt x="79" y="39"/>
                      <a:pt x="79" y="47"/>
                    </a:cubicBezTo>
                    <a:cubicBezTo>
                      <a:pt x="79" y="54"/>
                      <a:pt x="78" y="61"/>
                      <a:pt x="76" y="66"/>
                    </a:cubicBezTo>
                    <a:cubicBezTo>
                      <a:pt x="75" y="72"/>
                      <a:pt x="73" y="77"/>
                      <a:pt x="70" y="80"/>
                    </a:cubicBezTo>
                    <a:cubicBezTo>
                      <a:pt x="67" y="84"/>
                      <a:pt x="64" y="87"/>
                      <a:pt x="61" y="89"/>
                    </a:cubicBezTo>
                    <a:cubicBezTo>
                      <a:pt x="58" y="91"/>
                      <a:pt x="54" y="93"/>
                      <a:pt x="50" y="94"/>
                    </a:cubicBezTo>
                    <a:cubicBezTo>
                      <a:pt x="46" y="95"/>
                      <a:pt x="40" y="95"/>
                      <a:pt x="35" y="95"/>
                    </a:cubicBezTo>
                    <a:lnTo>
                      <a:pt x="0" y="95"/>
                    </a:lnTo>
                    <a:close/>
                    <a:moveTo>
                      <a:pt x="13" y="84"/>
                    </a:moveTo>
                    <a:lnTo>
                      <a:pt x="13" y="84"/>
                    </a:lnTo>
                    <a:lnTo>
                      <a:pt x="33" y="84"/>
                    </a:lnTo>
                    <a:cubicBezTo>
                      <a:pt x="40" y="84"/>
                      <a:pt x="44" y="83"/>
                      <a:pt x="48" y="82"/>
                    </a:cubicBezTo>
                    <a:cubicBezTo>
                      <a:pt x="52" y="81"/>
                      <a:pt x="54" y="80"/>
                      <a:pt x="57" y="77"/>
                    </a:cubicBezTo>
                    <a:cubicBezTo>
                      <a:pt x="60" y="74"/>
                      <a:pt x="62" y="70"/>
                      <a:pt x="64" y="65"/>
                    </a:cubicBezTo>
                    <a:cubicBezTo>
                      <a:pt x="65" y="60"/>
                      <a:pt x="66" y="54"/>
                      <a:pt x="66" y="47"/>
                    </a:cubicBezTo>
                    <a:cubicBezTo>
                      <a:pt x="66" y="37"/>
                      <a:pt x="64" y="29"/>
                      <a:pt x="61" y="24"/>
                    </a:cubicBezTo>
                    <a:cubicBezTo>
                      <a:pt x="58" y="19"/>
                      <a:pt x="54" y="15"/>
                      <a:pt x="49" y="13"/>
                    </a:cubicBezTo>
                    <a:cubicBezTo>
                      <a:pt x="46" y="12"/>
                      <a:pt x="40" y="11"/>
                      <a:pt x="33" y="11"/>
                    </a:cubicBezTo>
                    <a:lnTo>
                      <a:pt x="13" y="11"/>
                    </a:lnTo>
                    <a:lnTo>
                      <a:pt x="13" y="8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570"/>
              <p:cNvSpPr>
                <a:spLocks noEditPoints="1"/>
              </p:cNvSpPr>
              <p:nvPr/>
            </p:nvSpPr>
            <p:spPr bwMode="auto">
              <a:xfrm>
                <a:off x="4727" y="444"/>
                <a:ext cx="35" cy="39"/>
              </a:xfrm>
              <a:custGeom>
                <a:avLst/>
                <a:gdLst>
                  <a:gd name="T0" fmla="*/ 49 w 64"/>
                  <a:gd name="T1" fmla="*/ 62 h 72"/>
                  <a:gd name="T2" fmla="*/ 49 w 64"/>
                  <a:gd name="T3" fmla="*/ 62 h 72"/>
                  <a:gd name="T4" fmla="*/ 37 w 64"/>
                  <a:gd name="T5" fmla="*/ 70 h 72"/>
                  <a:gd name="T6" fmla="*/ 24 w 64"/>
                  <a:gd name="T7" fmla="*/ 72 h 72"/>
                  <a:gd name="T8" fmla="*/ 6 w 64"/>
                  <a:gd name="T9" fmla="*/ 66 h 72"/>
                  <a:gd name="T10" fmla="*/ 0 w 64"/>
                  <a:gd name="T11" fmla="*/ 52 h 72"/>
                  <a:gd name="T12" fmla="*/ 2 w 64"/>
                  <a:gd name="T13" fmla="*/ 43 h 72"/>
                  <a:gd name="T14" fmla="*/ 8 w 64"/>
                  <a:gd name="T15" fmla="*/ 36 h 72"/>
                  <a:gd name="T16" fmla="*/ 17 w 64"/>
                  <a:gd name="T17" fmla="*/ 32 h 72"/>
                  <a:gd name="T18" fmla="*/ 27 w 64"/>
                  <a:gd name="T19" fmla="*/ 31 h 72"/>
                  <a:gd name="T20" fmla="*/ 48 w 64"/>
                  <a:gd name="T21" fmla="*/ 27 h 72"/>
                  <a:gd name="T22" fmla="*/ 48 w 64"/>
                  <a:gd name="T23" fmla="*/ 23 h 72"/>
                  <a:gd name="T24" fmla="*/ 45 w 64"/>
                  <a:gd name="T25" fmla="*/ 13 h 72"/>
                  <a:gd name="T26" fmla="*/ 32 w 64"/>
                  <a:gd name="T27" fmla="*/ 9 h 72"/>
                  <a:gd name="T28" fmla="*/ 19 w 64"/>
                  <a:gd name="T29" fmla="*/ 12 h 72"/>
                  <a:gd name="T30" fmla="*/ 14 w 64"/>
                  <a:gd name="T31" fmla="*/ 23 h 72"/>
                  <a:gd name="T32" fmla="*/ 2 w 64"/>
                  <a:gd name="T33" fmla="*/ 21 h 72"/>
                  <a:gd name="T34" fmla="*/ 7 w 64"/>
                  <a:gd name="T35" fmla="*/ 9 h 72"/>
                  <a:gd name="T36" fmla="*/ 18 w 64"/>
                  <a:gd name="T37" fmla="*/ 2 h 72"/>
                  <a:gd name="T38" fmla="*/ 33 w 64"/>
                  <a:gd name="T39" fmla="*/ 0 h 72"/>
                  <a:gd name="T40" fmla="*/ 48 w 64"/>
                  <a:gd name="T41" fmla="*/ 2 h 72"/>
                  <a:gd name="T42" fmla="*/ 56 w 64"/>
                  <a:gd name="T43" fmla="*/ 7 h 72"/>
                  <a:gd name="T44" fmla="*/ 59 w 64"/>
                  <a:gd name="T45" fmla="*/ 15 h 72"/>
                  <a:gd name="T46" fmla="*/ 60 w 64"/>
                  <a:gd name="T47" fmla="*/ 26 h 72"/>
                  <a:gd name="T48" fmla="*/ 60 w 64"/>
                  <a:gd name="T49" fmla="*/ 41 h 72"/>
                  <a:gd name="T50" fmla="*/ 61 w 64"/>
                  <a:gd name="T51" fmla="*/ 62 h 72"/>
                  <a:gd name="T52" fmla="*/ 64 w 64"/>
                  <a:gd name="T53" fmla="*/ 70 h 72"/>
                  <a:gd name="T54" fmla="*/ 51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4 w 64"/>
                  <a:gd name="T69" fmla="*/ 46 h 72"/>
                  <a:gd name="T70" fmla="*/ 13 w 64"/>
                  <a:gd name="T71" fmla="*/ 52 h 72"/>
                  <a:gd name="T72" fmla="*/ 16 w 64"/>
                  <a:gd name="T73" fmla="*/ 60 h 72"/>
                  <a:gd name="T74" fmla="*/ 26 w 64"/>
                  <a:gd name="T75" fmla="*/ 63 h 72"/>
                  <a:gd name="T76" fmla="*/ 38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8" y="72"/>
                      <a:pt x="24" y="72"/>
                    </a:cubicBezTo>
                    <a:cubicBezTo>
                      <a:pt x="16" y="72"/>
                      <a:pt x="10" y="70"/>
                      <a:pt x="6" y="66"/>
                    </a:cubicBezTo>
                    <a:cubicBezTo>
                      <a:pt x="2" y="63"/>
                      <a:pt x="0" y="58"/>
                      <a:pt x="0" y="52"/>
                    </a:cubicBezTo>
                    <a:cubicBezTo>
                      <a:pt x="0" y="49"/>
                      <a:pt x="1" y="46"/>
                      <a:pt x="2" y="43"/>
                    </a:cubicBezTo>
                    <a:cubicBezTo>
                      <a:pt x="4" y="40"/>
                      <a:pt x="6" y="38"/>
                      <a:pt x="8" y="36"/>
                    </a:cubicBezTo>
                    <a:cubicBezTo>
                      <a:pt x="11" y="34"/>
                      <a:pt x="14" y="33"/>
                      <a:pt x="17" y="32"/>
                    </a:cubicBezTo>
                    <a:cubicBezTo>
                      <a:pt x="19" y="32"/>
                      <a:pt x="23" y="31"/>
                      <a:pt x="27" y="31"/>
                    </a:cubicBezTo>
                    <a:cubicBezTo>
                      <a:pt x="37" y="29"/>
                      <a:pt x="44" y="28"/>
                      <a:pt x="48" y="27"/>
                    </a:cubicBezTo>
                    <a:cubicBezTo>
                      <a:pt x="48" y="25"/>
                      <a:pt x="48" y="24"/>
                      <a:pt x="48" y="23"/>
                    </a:cubicBezTo>
                    <a:cubicBezTo>
                      <a:pt x="48" y="19"/>
                      <a:pt x="47" y="15"/>
                      <a:pt x="45" y="13"/>
                    </a:cubicBezTo>
                    <a:cubicBezTo>
                      <a:pt x="42" y="11"/>
                      <a:pt x="37" y="9"/>
                      <a:pt x="32" y="9"/>
                    </a:cubicBezTo>
                    <a:cubicBezTo>
                      <a:pt x="26" y="9"/>
                      <a:pt x="22" y="10"/>
                      <a:pt x="19" y="12"/>
                    </a:cubicBezTo>
                    <a:cubicBezTo>
                      <a:pt x="17" y="14"/>
                      <a:pt x="15" y="18"/>
                      <a:pt x="14" y="23"/>
                    </a:cubicBezTo>
                    <a:lnTo>
                      <a:pt x="2" y="21"/>
                    </a:lnTo>
                    <a:cubicBezTo>
                      <a:pt x="3" y="16"/>
                      <a:pt x="5" y="12"/>
                      <a:pt x="7" y="9"/>
                    </a:cubicBezTo>
                    <a:cubicBezTo>
                      <a:pt x="10" y="6"/>
                      <a:pt x="13" y="4"/>
                      <a:pt x="18" y="2"/>
                    </a:cubicBezTo>
                    <a:cubicBezTo>
                      <a:pt x="22" y="1"/>
                      <a:pt x="27" y="0"/>
                      <a:pt x="33" y="0"/>
                    </a:cubicBezTo>
                    <a:cubicBezTo>
                      <a:pt x="39" y="0"/>
                      <a:pt x="44" y="0"/>
                      <a:pt x="48" y="2"/>
                    </a:cubicBezTo>
                    <a:cubicBezTo>
                      <a:pt x="51" y="3"/>
                      <a:pt x="54" y="5"/>
                      <a:pt x="56" y="7"/>
                    </a:cubicBezTo>
                    <a:cubicBezTo>
                      <a:pt x="57" y="9"/>
                      <a:pt x="59" y="12"/>
                      <a:pt x="59" y="15"/>
                    </a:cubicBezTo>
                    <a:cubicBezTo>
                      <a:pt x="60" y="17"/>
                      <a:pt x="60" y="21"/>
                      <a:pt x="60" y="26"/>
                    </a:cubicBezTo>
                    <a:lnTo>
                      <a:pt x="60" y="41"/>
                    </a:lnTo>
                    <a:cubicBezTo>
                      <a:pt x="60" y="52"/>
                      <a:pt x="60" y="59"/>
                      <a:pt x="61" y="62"/>
                    </a:cubicBezTo>
                    <a:cubicBezTo>
                      <a:pt x="61" y="65"/>
                      <a:pt x="62" y="68"/>
                      <a:pt x="64" y="70"/>
                    </a:cubicBezTo>
                    <a:lnTo>
                      <a:pt x="51" y="70"/>
                    </a:lnTo>
                    <a:cubicBezTo>
                      <a:pt x="50" y="68"/>
                      <a:pt x="49" y="65"/>
                      <a:pt x="49" y="62"/>
                    </a:cubicBezTo>
                    <a:lnTo>
                      <a:pt x="49" y="62"/>
                    </a:lnTo>
                    <a:close/>
                    <a:moveTo>
                      <a:pt x="48" y="36"/>
                    </a:moveTo>
                    <a:lnTo>
                      <a:pt x="48" y="36"/>
                    </a:lnTo>
                    <a:cubicBezTo>
                      <a:pt x="44" y="37"/>
                      <a:pt x="37" y="39"/>
                      <a:pt x="29" y="40"/>
                    </a:cubicBezTo>
                    <a:cubicBezTo>
                      <a:pt x="24" y="41"/>
                      <a:pt x="21" y="42"/>
                      <a:pt x="19" y="42"/>
                    </a:cubicBezTo>
                    <a:cubicBezTo>
                      <a:pt x="17" y="43"/>
                      <a:pt x="15" y="45"/>
                      <a:pt x="14" y="46"/>
                    </a:cubicBezTo>
                    <a:cubicBezTo>
                      <a:pt x="13" y="48"/>
                      <a:pt x="13" y="50"/>
                      <a:pt x="13" y="52"/>
                    </a:cubicBezTo>
                    <a:cubicBezTo>
                      <a:pt x="13" y="55"/>
                      <a:pt x="14" y="58"/>
                      <a:pt x="16" y="60"/>
                    </a:cubicBezTo>
                    <a:cubicBezTo>
                      <a:pt x="18" y="62"/>
                      <a:pt x="22" y="63"/>
                      <a:pt x="26" y="63"/>
                    </a:cubicBezTo>
                    <a:cubicBezTo>
                      <a:pt x="31" y="63"/>
                      <a:pt x="35" y="62"/>
                      <a:pt x="38" y="60"/>
                    </a:cubicBezTo>
                    <a:cubicBezTo>
                      <a:pt x="42" y="58"/>
                      <a:pt x="45"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571"/>
              <p:cNvSpPr>
                <a:spLocks/>
              </p:cNvSpPr>
              <p:nvPr/>
            </p:nvSpPr>
            <p:spPr bwMode="auto">
              <a:xfrm>
                <a:off x="4766" y="445"/>
                <a:ext cx="34" cy="52"/>
              </a:xfrm>
              <a:custGeom>
                <a:avLst/>
                <a:gdLst>
                  <a:gd name="T0" fmla="*/ 6 w 63"/>
                  <a:gd name="T1" fmla="*/ 96 h 97"/>
                  <a:gd name="T2" fmla="*/ 6 w 63"/>
                  <a:gd name="T3" fmla="*/ 96 h 97"/>
                  <a:gd name="T4" fmla="*/ 4 w 63"/>
                  <a:gd name="T5" fmla="*/ 85 h 97"/>
                  <a:gd name="T6" fmla="*/ 11 w 63"/>
                  <a:gd name="T7" fmla="*/ 86 h 97"/>
                  <a:gd name="T8" fmla="*/ 17 w 63"/>
                  <a:gd name="T9" fmla="*/ 85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1 h 97"/>
                  <a:gd name="T26" fmla="*/ 51 w 63"/>
                  <a:gd name="T27" fmla="*/ 0 h 97"/>
                  <a:gd name="T28" fmla="*/ 63 w 63"/>
                  <a:gd name="T29" fmla="*/ 0 h 97"/>
                  <a:gd name="T30" fmla="*/ 37 w 63"/>
                  <a:gd name="T31" fmla="*/ 70 h 97"/>
                  <a:gd name="T32" fmla="*/ 30 w 63"/>
                  <a:gd name="T33" fmla="*/ 86 h 97"/>
                  <a:gd name="T34" fmla="*/ 23 w 63"/>
                  <a:gd name="T35" fmla="*/ 95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4" y="85"/>
                    </a:lnTo>
                    <a:cubicBezTo>
                      <a:pt x="7" y="86"/>
                      <a:pt x="9" y="86"/>
                      <a:pt x="11" y="86"/>
                    </a:cubicBezTo>
                    <a:cubicBezTo>
                      <a:pt x="14" y="86"/>
                      <a:pt x="16" y="85"/>
                      <a:pt x="17" y="85"/>
                    </a:cubicBezTo>
                    <a:cubicBezTo>
                      <a:pt x="19" y="84"/>
                      <a:pt x="20" y="83"/>
                      <a:pt x="21" y="81"/>
                    </a:cubicBezTo>
                    <a:cubicBezTo>
                      <a:pt x="22" y="80"/>
                      <a:pt x="23" y="77"/>
                      <a:pt x="25" y="72"/>
                    </a:cubicBezTo>
                    <a:cubicBezTo>
                      <a:pt x="25" y="72"/>
                      <a:pt x="25" y="71"/>
                      <a:pt x="26" y="69"/>
                    </a:cubicBezTo>
                    <a:lnTo>
                      <a:pt x="0" y="0"/>
                    </a:lnTo>
                    <a:lnTo>
                      <a:pt x="12" y="0"/>
                    </a:lnTo>
                    <a:lnTo>
                      <a:pt x="27" y="40"/>
                    </a:lnTo>
                    <a:cubicBezTo>
                      <a:pt x="28" y="45"/>
                      <a:pt x="30" y="51"/>
                      <a:pt x="32" y="56"/>
                    </a:cubicBezTo>
                    <a:cubicBezTo>
                      <a:pt x="33" y="51"/>
                      <a:pt x="34" y="46"/>
                      <a:pt x="36" y="41"/>
                    </a:cubicBezTo>
                    <a:lnTo>
                      <a:pt x="51" y="0"/>
                    </a:lnTo>
                    <a:lnTo>
                      <a:pt x="63" y="0"/>
                    </a:lnTo>
                    <a:lnTo>
                      <a:pt x="37" y="70"/>
                    </a:lnTo>
                    <a:cubicBezTo>
                      <a:pt x="34" y="78"/>
                      <a:pt x="32" y="83"/>
                      <a:pt x="30" y="86"/>
                    </a:cubicBezTo>
                    <a:cubicBezTo>
                      <a:pt x="28" y="90"/>
                      <a:pt x="26" y="93"/>
                      <a:pt x="23" y="95"/>
                    </a:cubicBezTo>
                    <a:cubicBezTo>
                      <a:pt x="20" y="96"/>
                      <a:pt x="17" y="97"/>
                      <a:pt x="13" y="97"/>
                    </a:cubicBezTo>
                    <a:cubicBezTo>
                      <a:pt x="11" y="97"/>
                      <a:pt x="8"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572"/>
              <p:cNvSpPr>
                <a:spLocks noEditPoints="1"/>
              </p:cNvSpPr>
              <p:nvPr/>
            </p:nvSpPr>
            <p:spPr bwMode="auto">
              <a:xfrm>
                <a:off x="4824" y="429"/>
                <a:ext cx="49" cy="54"/>
              </a:xfrm>
              <a:custGeom>
                <a:avLst/>
                <a:gdLst>
                  <a:gd name="T0" fmla="*/ 0 w 91"/>
                  <a:gd name="T1" fmla="*/ 51 h 99"/>
                  <a:gd name="T2" fmla="*/ 0 w 91"/>
                  <a:gd name="T3" fmla="*/ 51 h 99"/>
                  <a:gd name="T4" fmla="*/ 12 w 91"/>
                  <a:gd name="T5" fmla="*/ 14 h 99"/>
                  <a:gd name="T6" fmla="*/ 45 w 91"/>
                  <a:gd name="T7" fmla="*/ 0 h 99"/>
                  <a:gd name="T8" fmla="*/ 69 w 91"/>
                  <a:gd name="T9" fmla="*/ 7 h 99"/>
                  <a:gd name="T10" fmla="*/ 85 w 91"/>
                  <a:gd name="T11" fmla="*/ 24 h 99"/>
                  <a:gd name="T12" fmla="*/ 91 w 91"/>
                  <a:gd name="T13" fmla="*/ 50 h 99"/>
                  <a:gd name="T14" fmla="*/ 85 w 91"/>
                  <a:gd name="T15" fmla="*/ 76 h 99"/>
                  <a:gd name="T16" fmla="*/ 68 w 91"/>
                  <a:gd name="T17" fmla="*/ 93 h 99"/>
                  <a:gd name="T18" fmla="*/ 45 w 91"/>
                  <a:gd name="T19" fmla="*/ 99 h 99"/>
                  <a:gd name="T20" fmla="*/ 21 w 91"/>
                  <a:gd name="T21" fmla="*/ 92 h 99"/>
                  <a:gd name="T22" fmla="*/ 5 w 91"/>
                  <a:gd name="T23" fmla="*/ 75 h 99"/>
                  <a:gd name="T24" fmla="*/ 0 w 91"/>
                  <a:gd name="T25" fmla="*/ 51 h 99"/>
                  <a:gd name="T26" fmla="*/ 0 w 91"/>
                  <a:gd name="T27" fmla="*/ 51 h 99"/>
                  <a:gd name="T28" fmla="*/ 13 w 91"/>
                  <a:gd name="T29" fmla="*/ 51 h 99"/>
                  <a:gd name="T30" fmla="*/ 13 w 91"/>
                  <a:gd name="T31" fmla="*/ 51 h 99"/>
                  <a:gd name="T32" fmla="*/ 22 w 91"/>
                  <a:gd name="T33" fmla="*/ 78 h 99"/>
                  <a:gd name="T34" fmla="*/ 45 w 91"/>
                  <a:gd name="T35" fmla="*/ 88 h 99"/>
                  <a:gd name="T36" fmla="*/ 68 w 91"/>
                  <a:gd name="T37" fmla="*/ 78 h 99"/>
                  <a:gd name="T38" fmla="*/ 78 w 91"/>
                  <a:gd name="T39" fmla="*/ 50 h 99"/>
                  <a:gd name="T40" fmla="*/ 74 w 91"/>
                  <a:gd name="T41" fmla="*/ 29 h 99"/>
                  <a:gd name="T42" fmla="*/ 62 w 91"/>
                  <a:gd name="T43" fmla="*/ 16 h 99"/>
                  <a:gd name="T44" fmla="*/ 45 w 91"/>
                  <a:gd name="T45" fmla="*/ 11 h 99"/>
                  <a:gd name="T46" fmla="*/ 22 w 91"/>
                  <a:gd name="T47" fmla="*/ 20 h 99"/>
                  <a:gd name="T48" fmla="*/ 13 w 91"/>
                  <a:gd name="T49" fmla="*/ 51 h 99"/>
                  <a:gd name="T50" fmla="*/ 13 w 91"/>
                  <a:gd name="T51"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99">
                    <a:moveTo>
                      <a:pt x="0" y="51"/>
                    </a:moveTo>
                    <a:lnTo>
                      <a:pt x="0" y="51"/>
                    </a:lnTo>
                    <a:cubicBezTo>
                      <a:pt x="0" y="35"/>
                      <a:pt x="4" y="23"/>
                      <a:pt x="12" y="14"/>
                    </a:cubicBezTo>
                    <a:cubicBezTo>
                      <a:pt x="21" y="5"/>
                      <a:pt x="32" y="0"/>
                      <a:pt x="45" y="0"/>
                    </a:cubicBezTo>
                    <a:cubicBezTo>
                      <a:pt x="54" y="0"/>
                      <a:pt x="62" y="3"/>
                      <a:pt x="69" y="7"/>
                    </a:cubicBezTo>
                    <a:cubicBezTo>
                      <a:pt x="76" y="11"/>
                      <a:pt x="81" y="17"/>
                      <a:pt x="85" y="24"/>
                    </a:cubicBezTo>
                    <a:cubicBezTo>
                      <a:pt x="89" y="32"/>
                      <a:pt x="91" y="40"/>
                      <a:pt x="91" y="50"/>
                    </a:cubicBezTo>
                    <a:cubicBezTo>
                      <a:pt x="91" y="59"/>
                      <a:pt x="89" y="68"/>
                      <a:pt x="85" y="76"/>
                    </a:cubicBezTo>
                    <a:cubicBezTo>
                      <a:pt x="81" y="83"/>
                      <a:pt x="75" y="89"/>
                      <a:pt x="68" y="93"/>
                    </a:cubicBezTo>
                    <a:cubicBezTo>
                      <a:pt x="61" y="97"/>
                      <a:pt x="53" y="99"/>
                      <a:pt x="45" y="99"/>
                    </a:cubicBezTo>
                    <a:cubicBezTo>
                      <a:pt x="36" y="99"/>
                      <a:pt x="28" y="97"/>
                      <a:pt x="21" y="92"/>
                    </a:cubicBezTo>
                    <a:cubicBezTo>
                      <a:pt x="14" y="88"/>
                      <a:pt x="9" y="82"/>
                      <a:pt x="5" y="75"/>
                    </a:cubicBezTo>
                    <a:cubicBezTo>
                      <a:pt x="1" y="67"/>
                      <a:pt x="0" y="59"/>
                      <a:pt x="0" y="51"/>
                    </a:cubicBezTo>
                    <a:lnTo>
                      <a:pt x="0" y="51"/>
                    </a:lnTo>
                    <a:close/>
                    <a:moveTo>
                      <a:pt x="13" y="51"/>
                    </a:moveTo>
                    <a:lnTo>
                      <a:pt x="13" y="51"/>
                    </a:lnTo>
                    <a:cubicBezTo>
                      <a:pt x="13" y="63"/>
                      <a:pt x="16" y="72"/>
                      <a:pt x="22" y="78"/>
                    </a:cubicBezTo>
                    <a:cubicBezTo>
                      <a:pt x="28" y="85"/>
                      <a:pt x="36" y="88"/>
                      <a:pt x="45" y="88"/>
                    </a:cubicBezTo>
                    <a:cubicBezTo>
                      <a:pt x="55" y="88"/>
                      <a:pt x="62" y="85"/>
                      <a:pt x="68" y="78"/>
                    </a:cubicBezTo>
                    <a:cubicBezTo>
                      <a:pt x="75" y="71"/>
                      <a:pt x="78" y="62"/>
                      <a:pt x="78" y="50"/>
                    </a:cubicBezTo>
                    <a:cubicBezTo>
                      <a:pt x="78" y="42"/>
                      <a:pt x="76" y="35"/>
                      <a:pt x="74" y="29"/>
                    </a:cubicBezTo>
                    <a:cubicBezTo>
                      <a:pt x="71" y="24"/>
                      <a:pt x="67" y="19"/>
                      <a:pt x="62" y="16"/>
                    </a:cubicBezTo>
                    <a:cubicBezTo>
                      <a:pt x="57" y="13"/>
                      <a:pt x="52" y="11"/>
                      <a:pt x="45" y="11"/>
                    </a:cubicBezTo>
                    <a:cubicBezTo>
                      <a:pt x="36" y="11"/>
                      <a:pt x="29" y="14"/>
                      <a:pt x="22" y="20"/>
                    </a:cubicBezTo>
                    <a:cubicBezTo>
                      <a:pt x="16" y="27"/>
                      <a:pt x="13" y="37"/>
                      <a:pt x="13" y="51"/>
                    </a:cubicBezTo>
                    <a:lnTo>
                      <a:pt x="13"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573"/>
              <p:cNvSpPr>
                <a:spLocks/>
              </p:cNvSpPr>
              <p:nvPr/>
            </p:nvSpPr>
            <p:spPr bwMode="auto">
              <a:xfrm>
                <a:off x="4877" y="429"/>
                <a:ext cx="22" cy="53"/>
              </a:xfrm>
              <a:custGeom>
                <a:avLst/>
                <a:gdLst>
                  <a:gd name="T0" fmla="*/ 10 w 40"/>
                  <a:gd name="T1" fmla="*/ 97 h 97"/>
                  <a:gd name="T2" fmla="*/ 10 w 40"/>
                  <a:gd name="T3" fmla="*/ 97 h 97"/>
                  <a:gd name="T4" fmla="*/ 10 w 40"/>
                  <a:gd name="T5" fmla="*/ 37 h 97"/>
                  <a:gd name="T6" fmla="*/ 0 w 40"/>
                  <a:gd name="T7" fmla="*/ 37 h 97"/>
                  <a:gd name="T8" fmla="*/ 0 w 40"/>
                  <a:gd name="T9" fmla="*/ 28 h 97"/>
                  <a:gd name="T10" fmla="*/ 10 w 40"/>
                  <a:gd name="T11" fmla="*/ 28 h 97"/>
                  <a:gd name="T12" fmla="*/ 10 w 40"/>
                  <a:gd name="T13" fmla="*/ 21 h 97"/>
                  <a:gd name="T14" fmla="*/ 12 w 40"/>
                  <a:gd name="T15" fmla="*/ 11 h 97"/>
                  <a:gd name="T16" fmla="*/ 18 w 40"/>
                  <a:gd name="T17" fmla="*/ 3 h 97"/>
                  <a:gd name="T18" fmla="*/ 30 w 40"/>
                  <a:gd name="T19" fmla="*/ 0 h 97"/>
                  <a:gd name="T20" fmla="*/ 40 w 40"/>
                  <a:gd name="T21" fmla="*/ 2 h 97"/>
                  <a:gd name="T22" fmla="*/ 39 w 40"/>
                  <a:gd name="T23" fmla="*/ 12 h 97"/>
                  <a:gd name="T24" fmla="*/ 32 w 40"/>
                  <a:gd name="T25" fmla="*/ 11 h 97"/>
                  <a:gd name="T26" fmla="*/ 24 w 40"/>
                  <a:gd name="T27" fmla="*/ 13 h 97"/>
                  <a:gd name="T28" fmla="*/ 22 w 40"/>
                  <a:gd name="T29" fmla="*/ 22 h 97"/>
                  <a:gd name="T30" fmla="*/ 22 w 40"/>
                  <a:gd name="T31" fmla="*/ 28 h 97"/>
                  <a:gd name="T32" fmla="*/ 36 w 40"/>
                  <a:gd name="T33" fmla="*/ 28 h 97"/>
                  <a:gd name="T34" fmla="*/ 36 w 40"/>
                  <a:gd name="T35" fmla="*/ 37 h 97"/>
                  <a:gd name="T36" fmla="*/ 22 w 40"/>
                  <a:gd name="T37" fmla="*/ 37 h 97"/>
                  <a:gd name="T38" fmla="*/ 22 w 40"/>
                  <a:gd name="T39" fmla="*/ 97 h 97"/>
                  <a:gd name="T40" fmla="*/ 10 w 40"/>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7">
                    <a:moveTo>
                      <a:pt x="10" y="97"/>
                    </a:moveTo>
                    <a:lnTo>
                      <a:pt x="10" y="97"/>
                    </a:lnTo>
                    <a:lnTo>
                      <a:pt x="10" y="37"/>
                    </a:lnTo>
                    <a:lnTo>
                      <a:pt x="0" y="37"/>
                    </a:lnTo>
                    <a:lnTo>
                      <a:pt x="0" y="28"/>
                    </a:lnTo>
                    <a:lnTo>
                      <a:pt x="10" y="28"/>
                    </a:lnTo>
                    <a:lnTo>
                      <a:pt x="10" y="21"/>
                    </a:lnTo>
                    <a:cubicBezTo>
                      <a:pt x="10" y="16"/>
                      <a:pt x="11" y="13"/>
                      <a:pt x="12" y="11"/>
                    </a:cubicBezTo>
                    <a:cubicBezTo>
                      <a:pt x="13" y="8"/>
                      <a:pt x="15" y="5"/>
                      <a:pt x="18" y="3"/>
                    </a:cubicBezTo>
                    <a:cubicBezTo>
                      <a:pt x="20" y="1"/>
                      <a:pt x="24" y="0"/>
                      <a:pt x="30" y="0"/>
                    </a:cubicBezTo>
                    <a:cubicBezTo>
                      <a:pt x="33" y="0"/>
                      <a:pt x="36" y="1"/>
                      <a:pt x="40" y="2"/>
                    </a:cubicBezTo>
                    <a:lnTo>
                      <a:pt x="39" y="12"/>
                    </a:lnTo>
                    <a:cubicBezTo>
                      <a:pt x="36" y="11"/>
                      <a:pt x="34" y="11"/>
                      <a:pt x="32" y="11"/>
                    </a:cubicBezTo>
                    <a:cubicBezTo>
                      <a:pt x="28" y="11"/>
                      <a:pt x="26" y="12"/>
                      <a:pt x="24" y="13"/>
                    </a:cubicBezTo>
                    <a:cubicBezTo>
                      <a:pt x="23" y="15"/>
                      <a:pt x="22" y="18"/>
                      <a:pt x="22" y="22"/>
                    </a:cubicBezTo>
                    <a:lnTo>
                      <a:pt x="22" y="28"/>
                    </a:lnTo>
                    <a:lnTo>
                      <a:pt x="36" y="28"/>
                    </a:lnTo>
                    <a:lnTo>
                      <a:pt x="36" y="37"/>
                    </a:lnTo>
                    <a:lnTo>
                      <a:pt x="22" y="37"/>
                    </a:lnTo>
                    <a:lnTo>
                      <a:pt x="22" y="97"/>
                    </a:lnTo>
                    <a:lnTo>
                      <a:pt x="1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574"/>
              <p:cNvSpPr>
                <a:spLocks/>
              </p:cNvSpPr>
              <p:nvPr/>
            </p:nvSpPr>
            <p:spPr bwMode="auto">
              <a:xfrm>
                <a:off x="4896" y="429"/>
                <a:ext cx="22" cy="53"/>
              </a:xfrm>
              <a:custGeom>
                <a:avLst/>
                <a:gdLst>
                  <a:gd name="T0" fmla="*/ 10 w 40"/>
                  <a:gd name="T1" fmla="*/ 97 h 97"/>
                  <a:gd name="T2" fmla="*/ 10 w 40"/>
                  <a:gd name="T3" fmla="*/ 97 h 97"/>
                  <a:gd name="T4" fmla="*/ 10 w 40"/>
                  <a:gd name="T5" fmla="*/ 37 h 97"/>
                  <a:gd name="T6" fmla="*/ 0 w 40"/>
                  <a:gd name="T7" fmla="*/ 37 h 97"/>
                  <a:gd name="T8" fmla="*/ 0 w 40"/>
                  <a:gd name="T9" fmla="*/ 28 h 97"/>
                  <a:gd name="T10" fmla="*/ 10 w 40"/>
                  <a:gd name="T11" fmla="*/ 28 h 97"/>
                  <a:gd name="T12" fmla="*/ 10 w 40"/>
                  <a:gd name="T13" fmla="*/ 21 h 97"/>
                  <a:gd name="T14" fmla="*/ 11 w 40"/>
                  <a:gd name="T15" fmla="*/ 11 h 97"/>
                  <a:gd name="T16" fmla="*/ 17 w 40"/>
                  <a:gd name="T17" fmla="*/ 3 h 97"/>
                  <a:gd name="T18" fmla="*/ 29 w 40"/>
                  <a:gd name="T19" fmla="*/ 0 h 97"/>
                  <a:gd name="T20" fmla="*/ 40 w 40"/>
                  <a:gd name="T21" fmla="*/ 2 h 97"/>
                  <a:gd name="T22" fmla="*/ 38 w 40"/>
                  <a:gd name="T23" fmla="*/ 12 h 97"/>
                  <a:gd name="T24" fmla="*/ 31 w 40"/>
                  <a:gd name="T25" fmla="*/ 11 h 97"/>
                  <a:gd name="T26" fmla="*/ 24 w 40"/>
                  <a:gd name="T27" fmla="*/ 13 h 97"/>
                  <a:gd name="T28" fmla="*/ 22 w 40"/>
                  <a:gd name="T29" fmla="*/ 22 h 97"/>
                  <a:gd name="T30" fmla="*/ 22 w 40"/>
                  <a:gd name="T31" fmla="*/ 28 h 97"/>
                  <a:gd name="T32" fmla="*/ 35 w 40"/>
                  <a:gd name="T33" fmla="*/ 28 h 97"/>
                  <a:gd name="T34" fmla="*/ 35 w 40"/>
                  <a:gd name="T35" fmla="*/ 37 h 97"/>
                  <a:gd name="T36" fmla="*/ 22 w 40"/>
                  <a:gd name="T37" fmla="*/ 37 h 97"/>
                  <a:gd name="T38" fmla="*/ 22 w 40"/>
                  <a:gd name="T39" fmla="*/ 97 h 97"/>
                  <a:gd name="T40" fmla="*/ 10 w 40"/>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7">
                    <a:moveTo>
                      <a:pt x="10" y="97"/>
                    </a:moveTo>
                    <a:lnTo>
                      <a:pt x="10" y="97"/>
                    </a:lnTo>
                    <a:lnTo>
                      <a:pt x="10" y="37"/>
                    </a:lnTo>
                    <a:lnTo>
                      <a:pt x="0" y="37"/>
                    </a:lnTo>
                    <a:lnTo>
                      <a:pt x="0" y="28"/>
                    </a:lnTo>
                    <a:lnTo>
                      <a:pt x="10" y="28"/>
                    </a:lnTo>
                    <a:lnTo>
                      <a:pt x="10" y="21"/>
                    </a:lnTo>
                    <a:cubicBezTo>
                      <a:pt x="10" y="16"/>
                      <a:pt x="11" y="13"/>
                      <a:pt x="11" y="11"/>
                    </a:cubicBezTo>
                    <a:cubicBezTo>
                      <a:pt x="12" y="8"/>
                      <a:pt x="14" y="5"/>
                      <a:pt x="17" y="3"/>
                    </a:cubicBezTo>
                    <a:cubicBezTo>
                      <a:pt x="20" y="1"/>
                      <a:pt x="24" y="0"/>
                      <a:pt x="29" y="0"/>
                    </a:cubicBezTo>
                    <a:cubicBezTo>
                      <a:pt x="33" y="0"/>
                      <a:pt x="36" y="1"/>
                      <a:pt x="40" y="2"/>
                    </a:cubicBezTo>
                    <a:lnTo>
                      <a:pt x="38" y="12"/>
                    </a:lnTo>
                    <a:cubicBezTo>
                      <a:pt x="36" y="11"/>
                      <a:pt x="34" y="11"/>
                      <a:pt x="31" y="11"/>
                    </a:cubicBezTo>
                    <a:cubicBezTo>
                      <a:pt x="28" y="11"/>
                      <a:pt x="25" y="12"/>
                      <a:pt x="24" y="13"/>
                    </a:cubicBezTo>
                    <a:cubicBezTo>
                      <a:pt x="22" y="15"/>
                      <a:pt x="22" y="18"/>
                      <a:pt x="22" y="22"/>
                    </a:cubicBezTo>
                    <a:lnTo>
                      <a:pt x="22" y="28"/>
                    </a:lnTo>
                    <a:lnTo>
                      <a:pt x="35" y="28"/>
                    </a:lnTo>
                    <a:lnTo>
                      <a:pt x="35" y="37"/>
                    </a:lnTo>
                    <a:lnTo>
                      <a:pt x="22" y="37"/>
                    </a:lnTo>
                    <a:lnTo>
                      <a:pt x="22" y="97"/>
                    </a:lnTo>
                    <a:lnTo>
                      <a:pt x="1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575"/>
              <p:cNvSpPr>
                <a:spLocks/>
              </p:cNvSpPr>
              <p:nvPr/>
            </p:nvSpPr>
            <p:spPr bwMode="auto">
              <a:xfrm>
                <a:off x="4921" y="475"/>
                <a:ext cx="8" cy="17"/>
              </a:xfrm>
              <a:custGeom>
                <a:avLst/>
                <a:gdLst>
                  <a:gd name="T0" fmla="*/ 0 w 14"/>
                  <a:gd name="T1" fmla="*/ 13 h 32"/>
                  <a:gd name="T2" fmla="*/ 0 w 14"/>
                  <a:gd name="T3" fmla="*/ 13 h 32"/>
                  <a:gd name="T4" fmla="*/ 0 w 14"/>
                  <a:gd name="T5" fmla="*/ 0 h 32"/>
                  <a:gd name="T6" fmla="*/ 14 w 14"/>
                  <a:gd name="T7" fmla="*/ 0 h 32"/>
                  <a:gd name="T8" fmla="*/ 14 w 14"/>
                  <a:gd name="T9" fmla="*/ 13 h 32"/>
                  <a:gd name="T10" fmla="*/ 11 w 14"/>
                  <a:gd name="T11" fmla="*/ 25 h 32"/>
                  <a:gd name="T12" fmla="*/ 3 w 14"/>
                  <a:gd name="T13" fmla="*/ 32 h 32"/>
                  <a:gd name="T14" fmla="*/ 0 w 14"/>
                  <a:gd name="T15" fmla="*/ 27 h 32"/>
                  <a:gd name="T16" fmla="*/ 5 w 14"/>
                  <a:gd name="T17" fmla="*/ 22 h 32"/>
                  <a:gd name="T18" fmla="*/ 7 w 14"/>
                  <a:gd name="T19" fmla="*/ 13 h 32"/>
                  <a:gd name="T20" fmla="*/ 0 w 14"/>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0" y="13"/>
                    </a:moveTo>
                    <a:lnTo>
                      <a:pt x="0" y="13"/>
                    </a:lnTo>
                    <a:lnTo>
                      <a:pt x="0" y="0"/>
                    </a:lnTo>
                    <a:lnTo>
                      <a:pt x="14" y="0"/>
                    </a:lnTo>
                    <a:lnTo>
                      <a:pt x="14" y="13"/>
                    </a:lnTo>
                    <a:cubicBezTo>
                      <a:pt x="14" y="18"/>
                      <a:pt x="13" y="22"/>
                      <a:pt x="11" y="25"/>
                    </a:cubicBezTo>
                    <a:cubicBezTo>
                      <a:pt x="9" y="28"/>
                      <a:pt x="7" y="30"/>
                      <a:pt x="3" y="32"/>
                    </a:cubicBezTo>
                    <a:lnTo>
                      <a:pt x="0" y="27"/>
                    </a:lnTo>
                    <a:cubicBezTo>
                      <a:pt x="2" y="26"/>
                      <a:pt x="4" y="24"/>
                      <a:pt x="5" y="22"/>
                    </a:cubicBezTo>
                    <a:cubicBezTo>
                      <a:pt x="6" y="20"/>
                      <a:pt x="7" y="17"/>
                      <a:pt x="7" y="13"/>
                    </a:cubicBez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576"/>
              <p:cNvSpPr>
                <a:spLocks noEditPoints="1"/>
              </p:cNvSpPr>
              <p:nvPr/>
            </p:nvSpPr>
            <p:spPr bwMode="auto">
              <a:xfrm>
                <a:off x="4957" y="444"/>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3" y="51"/>
                      <a:pt x="61" y="56"/>
                    </a:cubicBezTo>
                    <a:cubicBezTo>
                      <a:pt x="58" y="61"/>
                      <a:pt x="54"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8" y="62"/>
                      <a:pt x="43" y="60"/>
                      <a:pt x="47" y="56"/>
                    </a:cubicBezTo>
                    <a:cubicBezTo>
                      <a:pt x="51" y="51"/>
                      <a:pt x="53" y="44"/>
                      <a:pt x="53" y="35"/>
                    </a:cubicBezTo>
                    <a:cubicBezTo>
                      <a:pt x="53" y="27"/>
                      <a:pt x="51" y="20"/>
                      <a:pt x="47" y="16"/>
                    </a:cubicBezTo>
                    <a:cubicBezTo>
                      <a:pt x="43" y="12"/>
                      <a:pt x="38"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577"/>
              <p:cNvSpPr>
                <a:spLocks/>
              </p:cNvSpPr>
              <p:nvPr/>
            </p:nvSpPr>
            <p:spPr bwMode="auto">
              <a:xfrm>
                <a:off x="5000" y="444"/>
                <a:ext cx="20" cy="38"/>
              </a:xfrm>
              <a:custGeom>
                <a:avLst/>
                <a:gdLst>
                  <a:gd name="T0" fmla="*/ 0 w 37"/>
                  <a:gd name="T1" fmla="*/ 70 h 70"/>
                  <a:gd name="T2" fmla="*/ 0 w 37"/>
                  <a:gd name="T3" fmla="*/ 70 h 70"/>
                  <a:gd name="T4" fmla="*/ 0 w 37"/>
                  <a:gd name="T5" fmla="*/ 1 h 70"/>
                  <a:gd name="T6" fmla="*/ 10 w 37"/>
                  <a:gd name="T7" fmla="*/ 1 h 70"/>
                  <a:gd name="T8" fmla="*/ 10 w 37"/>
                  <a:gd name="T9" fmla="*/ 12 h 70"/>
                  <a:gd name="T10" fmla="*/ 17 w 37"/>
                  <a:gd name="T11" fmla="*/ 2 h 70"/>
                  <a:gd name="T12" fmla="*/ 25 w 37"/>
                  <a:gd name="T13" fmla="*/ 0 h 70"/>
                  <a:gd name="T14" fmla="*/ 37 w 37"/>
                  <a:gd name="T15" fmla="*/ 4 h 70"/>
                  <a:gd name="T16" fmla="*/ 33 w 37"/>
                  <a:gd name="T17" fmla="*/ 14 h 70"/>
                  <a:gd name="T18" fmla="*/ 24 w 37"/>
                  <a:gd name="T19" fmla="*/ 12 h 70"/>
                  <a:gd name="T20" fmla="*/ 18 w 37"/>
                  <a:gd name="T21" fmla="*/ 14 h 70"/>
                  <a:gd name="T22" fmla="*/ 13 w 37"/>
                  <a:gd name="T23" fmla="*/ 21 h 70"/>
                  <a:gd name="T24" fmla="*/ 11 w 37"/>
                  <a:gd name="T25" fmla="*/ 34 h 70"/>
                  <a:gd name="T26" fmla="*/ 11 w 37"/>
                  <a:gd name="T27" fmla="*/ 70 h 70"/>
                  <a:gd name="T28" fmla="*/ 0 w 37"/>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0">
                    <a:moveTo>
                      <a:pt x="0" y="70"/>
                    </a:moveTo>
                    <a:lnTo>
                      <a:pt x="0" y="70"/>
                    </a:lnTo>
                    <a:lnTo>
                      <a:pt x="0" y="1"/>
                    </a:lnTo>
                    <a:lnTo>
                      <a:pt x="10" y="1"/>
                    </a:lnTo>
                    <a:lnTo>
                      <a:pt x="10" y="12"/>
                    </a:lnTo>
                    <a:cubicBezTo>
                      <a:pt x="13" y="7"/>
                      <a:pt x="15" y="4"/>
                      <a:pt x="17" y="2"/>
                    </a:cubicBezTo>
                    <a:cubicBezTo>
                      <a:pt x="20" y="1"/>
                      <a:pt x="22" y="0"/>
                      <a:pt x="25" y="0"/>
                    </a:cubicBezTo>
                    <a:cubicBezTo>
                      <a:pt x="29" y="0"/>
                      <a:pt x="33" y="1"/>
                      <a:pt x="37" y="4"/>
                    </a:cubicBezTo>
                    <a:lnTo>
                      <a:pt x="33" y="14"/>
                    </a:lnTo>
                    <a:cubicBezTo>
                      <a:pt x="30" y="13"/>
                      <a:pt x="27" y="12"/>
                      <a:pt x="24" y="12"/>
                    </a:cubicBezTo>
                    <a:cubicBezTo>
                      <a:pt x="22" y="12"/>
                      <a:pt x="20" y="13"/>
                      <a:pt x="18" y="14"/>
                    </a:cubicBezTo>
                    <a:cubicBezTo>
                      <a:pt x="15" y="16"/>
                      <a:pt x="14" y="18"/>
                      <a:pt x="13" y="21"/>
                    </a:cubicBezTo>
                    <a:cubicBezTo>
                      <a:pt x="12" y="25"/>
                      <a:pt x="11" y="29"/>
                      <a:pt x="11" y="34"/>
                    </a:cubicBezTo>
                    <a:lnTo>
                      <a:pt x="11"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578"/>
              <p:cNvSpPr>
                <a:spLocks/>
              </p:cNvSpPr>
              <p:nvPr/>
            </p:nvSpPr>
            <p:spPr bwMode="auto">
              <a:xfrm>
                <a:off x="5039" y="431"/>
                <a:ext cx="47" cy="51"/>
              </a:xfrm>
              <a:custGeom>
                <a:avLst/>
                <a:gdLst>
                  <a:gd name="T0" fmla="*/ 37 w 87"/>
                  <a:gd name="T1" fmla="*/ 95 h 95"/>
                  <a:gd name="T2" fmla="*/ 37 w 87"/>
                  <a:gd name="T3" fmla="*/ 95 h 95"/>
                  <a:gd name="T4" fmla="*/ 0 w 87"/>
                  <a:gd name="T5" fmla="*/ 0 h 95"/>
                  <a:gd name="T6" fmla="*/ 14 w 87"/>
                  <a:gd name="T7" fmla="*/ 0 h 95"/>
                  <a:gd name="T8" fmla="*/ 38 w 87"/>
                  <a:gd name="T9" fmla="*/ 69 h 95"/>
                  <a:gd name="T10" fmla="*/ 43 w 87"/>
                  <a:gd name="T11" fmla="*/ 85 h 95"/>
                  <a:gd name="T12" fmla="*/ 48 w 87"/>
                  <a:gd name="T13" fmla="*/ 69 h 95"/>
                  <a:gd name="T14" fmla="*/ 74 w 87"/>
                  <a:gd name="T15" fmla="*/ 0 h 95"/>
                  <a:gd name="T16" fmla="*/ 87 w 87"/>
                  <a:gd name="T17" fmla="*/ 0 h 95"/>
                  <a:gd name="T18" fmla="*/ 50 w 87"/>
                  <a:gd name="T19" fmla="*/ 95 h 95"/>
                  <a:gd name="T20" fmla="*/ 37 w 87"/>
                  <a:gd name="T2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95">
                    <a:moveTo>
                      <a:pt x="37" y="95"/>
                    </a:moveTo>
                    <a:lnTo>
                      <a:pt x="37" y="95"/>
                    </a:lnTo>
                    <a:lnTo>
                      <a:pt x="0" y="0"/>
                    </a:lnTo>
                    <a:lnTo>
                      <a:pt x="14" y="0"/>
                    </a:lnTo>
                    <a:lnTo>
                      <a:pt x="38" y="69"/>
                    </a:lnTo>
                    <a:cubicBezTo>
                      <a:pt x="40" y="75"/>
                      <a:pt x="42" y="80"/>
                      <a:pt x="43" y="85"/>
                    </a:cubicBezTo>
                    <a:cubicBezTo>
                      <a:pt x="45" y="80"/>
                      <a:pt x="47" y="74"/>
                      <a:pt x="48" y="69"/>
                    </a:cubicBezTo>
                    <a:lnTo>
                      <a:pt x="74" y="0"/>
                    </a:lnTo>
                    <a:lnTo>
                      <a:pt x="87" y="0"/>
                    </a:lnTo>
                    <a:lnTo>
                      <a:pt x="50" y="95"/>
                    </a:lnTo>
                    <a:lnTo>
                      <a:pt x="37"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6" name="Freeform 579"/>
              <p:cNvSpPr>
                <a:spLocks noEditPoints="1"/>
              </p:cNvSpPr>
              <p:nvPr/>
            </p:nvSpPr>
            <p:spPr bwMode="auto">
              <a:xfrm>
                <a:off x="5084" y="444"/>
                <a:ext cx="34" cy="39"/>
              </a:xfrm>
              <a:custGeom>
                <a:avLst/>
                <a:gdLst>
                  <a:gd name="T0" fmla="*/ 49 w 64"/>
                  <a:gd name="T1" fmla="*/ 62 h 72"/>
                  <a:gd name="T2" fmla="*/ 49 w 64"/>
                  <a:gd name="T3" fmla="*/ 62 h 72"/>
                  <a:gd name="T4" fmla="*/ 37 w 64"/>
                  <a:gd name="T5" fmla="*/ 70 h 72"/>
                  <a:gd name="T6" fmla="*/ 24 w 64"/>
                  <a:gd name="T7" fmla="*/ 72 h 72"/>
                  <a:gd name="T8" fmla="*/ 6 w 64"/>
                  <a:gd name="T9" fmla="*/ 66 h 72"/>
                  <a:gd name="T10" fmla="*/ 0 w 64"/>
                  <a:gd name="T11" fmla="*/ 52 h 72"/>
                  <a:gd name="T12" fmla="*/ 2 w 64"/>
                  <a:gd name="T13" fmla="*/ 43 h 72"/>
                  <a:gd name="T14" fmla="*/ 8 w 64"/>
                  <a:gd name="T15" fmla="*/ 36 h 72"/>
                  <a:gd name="T16" fmla="*/ 17 w 64"/>
                  <a:gd name="T17" fmla="*/ 32 h 72"/>
                  <a:gd name="T18" fmla="*/ 27 w 64"/>
                  <a:gd name="T19" fmla="*/ 31 h 72"/>
                  <a:gd name="T20" fmla="*/ 48 w 64"/>
                  <a:gd name="T21" fmla="*/ 27 h 72"/>
                  <a:gd name="T22" fmla="*/ 48 w 64"/>
                  <a:gd name="T23" fmla="*/ 23 h 72"/>
                  <a:gd name="T24" fmla="*/ 45 w 64"/>
                  <a:gd name="T25" fmla="*/ 13 h 72"/>
                  <a:gd name="T26" fmla="*/ 32 w 64"/>
                  <a:gd name="T27" fmla="*/ 9 h 72"/>
                  <a:gd name="T28" fmla="*/ 19 w 64"/>
                  <a:gd name="T29" fmla="*/ 12 h 72"/>
                  <a:gd name="T30" fmla="*/ 14 w 64"/>
                  <a:gd name="T31" fmla="*/ 23 h 72"/>
                  <a:gd name="T32" fmla="*/ 2 w 64"/>
                  <a:gd name="T33" fmla="*/ 21 h 72"/>
                  <a:gd name="T34" fmla="*/ 7 w 64"/>
                  <a:gd name="T35" fmla="*/ 9 h 72"/>
                  <a:gd name="T36" fmla="*/ 18 w 64"/>
                  <a:gd name="T37" fmla="*/ 2 h 72"/>
                  <a:gd name="T38" fmla="*/ 33 w 64"/>
                  <a:gd name="T39" fmla="*/ 0 h 72"/>
                  <a:gd name="T40" fmla="*/ 48 w 64"/>
                  <a:gd name="T41" fmla="*/ 2 h 72"/>
                  <a:gd name="T42" fmla="*/ 56 w 64"/>
                  <a:gd name="T43" fmla="*/ 7 h 72"/>
                  <a:gd name="T44" fmla="*/ 59 w 64"/>
                  <a:gd name="T45" fmla="*/ 15 h 72"/>
                  <a:gd name="T46" fmla="*/ 60 w 64"/>
                  <a:gd name="T47" fmla="*/ 26 h 72"/>
                  <a:gd name="T48" fmla="*/ 60 w 64"/>
                  <a:gd name="T49" fmla="*/ 41 h 72"/>
                  <a:gd name="T50" fmla="*/ 61 w 64"/>
                  <a:gd name="T51" fmla="*/ 62 h 72"/>
                  <a:gd name="T52" fmla="*/ 64 w 64"/>
                  <a:gd name="T53" fmla="*/ 70 h 72"/>
                  <a:gd name="T54" fmla="*/ 51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4 w 64"/>
                  <a:gd name="T69" fmla="*/ 46 h 72"/>
                  <a:gd name="T70" fmla="*/ 13 w 64"/>
                  <a:gd name="T71" fmla="*/ 52 h 72"/>
                  <a:gd name="T72" fmla="*/ 16 w 64"/>
                  <a:gd name="T73" fmla="*/ 60 h 72"/>
                  <a:gd name="T74" fmla="*/ 26 w 64"/>
                  <a:gd name="T75" fmla="*/ 63 h 72"/>
                  <a:gd name="T76" fmla="*/ 38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8" y="72"/>
                      <a:pt x="24" y="72"/>
                    </a:cubicBezTo>
                    <a:cubicBezTo>
                      <a:pt x="16" y="72"/>
                      <a:pt x="10" y="70"/>
                      <a:pt x="6" y="66"/>
                    </a:cubicBezTo>
                    <a:cubicBezTo>
                      <a:pt x="2" y="63"/>
                      <a:pt x="0" y="58"/>
                      <a:pt x="0" y="52"/>
                    </a:cubicBezTo>
                    <a:cubicBezTo>
                      <a:pt x="0" y="49"/>
                      <a:pt x="1" y="46"/>
                      <a:pt x="2" y="43"/>
                    </a:cubicBezTo>
                    <a:cubicBezTo>
                      <a:pt x="4" y="40"/>
                      <a:pt x="6" y="38"/>
                      <a:pt x="8" y="36"/>
                    </a:cubicBezTo>
                    <a:cubicBezTo>
                      <a:pt x="11" y="34"/>
                      <a:pt x="14" y="33"/>
                      <a:pt x="17" y="32"/>
                    </a:cubicBezTo>
                    <a:cubicBezTo>
                      <a:pt x="19" y="32"/>
                      <a:pt x="23" y="31"/>
                      <a:pt x="27" y="31"/>
                    </a:cubicBezTo>
                    <a:cubicBezTo>
                      <a:pt x="37" y="29"/>
                      <a:pt x="44" y="28"/>
                      <a:pt x="48" y="27"/>
                    </a:cubicBezTo>
                    <a:cubicBezTo>
                      <a:pt x="48" y="25"/>
                      <a:pt x="48" y="24"/>
                      <a:pt x="48" y="23"/>
                    </a:cubicBezTo>
                    <a:cubicBezTo>
                      <a:pt x="48" y="19"/>
                      <a:pt x="47" y="15"/>
                      <a:pt x="45" y="13"/>
                    </a:cubicBezTo>
                    <a:cubicBezTo>
                      <a:pt x="42" y="11"/>
                      <a:pt x="37" y="9"/>
                      <a:pt x="32" y="9"/>
                    </a:cubicBezTo>
                    <a:cubicBezTo>
                      <a:pt x="26" y="9"/>
                      <a:pt x="22" y="10"/>
                      <a:pt x="19" y="12"/>
                    </a:cubicBezTo>
                    <a:cubicBezTo>
                      <a:pt x="17" y="14"/>
                      <a:pt x="15" y="18"/>
                      <a:pt x="14" y="23"/>
                    </a:cubicBezTo>
                    <a:lnTo>
                      <a:pt x="2" y="21"/>
                    </a:lnTo>
                    <a:cubicBezTo>
                      <a:pt x="3" y="16"/>
                      <a:pt x="5" y="12"/>
                      <a:pt x="7" y="9"/>
                    </a:cubicBezTo>
                    <a:cubicBezTo>
                      <a:pt x="10" y="6"/>
                      <a:pt x="13" y="4"/>
                      <a:pt x="18" y="2"/>
                    </a:cubicBezTo>
                    <a:cubicBezTo>
                      <a:pt x="22" y="1"/>
                      <a:pt x="27" y="0"/>
                      <a:pt x="33" y="0"/>
                    </a:cubicBezTo>
                    <a:cubicBezTo>
                      <a:pt x="39" y="0"/>
                      <a:pt x="44" y="0"/>
                      <a:pt x="48" y="2"/>
                    </a:cubicBezTo>
                    <a:cubicBezTo>
                      <a:pt x="51" y="3"/>
                      <a:pt x="54" y="5"/>
                      <a:pt x="56" y="7"/>
                    </a:cubicBezTo>
                    <a:cubicBezTo>
                      <a:pt x="57" y="9"/>
                      <a:pt x="59" y="12"/>
                      <a:pt x="59" y="15"/>
                    </a:cubicBezTo>
                    <a:cubicBezTo>
                      <a:pt x="60" y="17"/>
                      <a:pt x="60" y="21"/>
                      <a:pt x="60" y="26"/>
                    </a:cubicBezTo>
                    <a:lnTo>
                      <a:pt x="60" y="41"/>
                    </a:lnTo>
                    <a:cubicBezTo>
                      <a:pt x="60" y="52"/>
                      <a:pt x="60" y="59"/>
                      <a:pt x="61" y="62"/>
                    </a:cubicBezTo>
                    <a:cubicBezTo>
                      <a:pt x="61" y="65"/>
                      <a:pt x="62" y="68"/>
                      <a:pt x="64" y="70"/>
                    </a:cubicBezTo>
                    <a:lnTo>
                      <a:pt x="51" y="70"/>
                    </a:lnTo>
                    <a:cubicBezTo>
                      <a:pt x="50" y="68"/>
                      <a:pt x="49" y="65"/>
                      <a:pt x="49" y="62"/>
                    </a:cubicBezTo>
                    <a:lnTo>
                      <a:pt x="49" y="62"/>
                    </a:lnTo>
                    <a:close/>
                    <a:moveTo>
                      <a:pt x="48" y="36"/>
                    </a:moveTo>
                    <a:lnTo>
                      <a:pt x="48" y="36"/>
                    </a:lnTo>
                    <a:cubicBezTo>
                      <a:pt x="44" y="37"/>
                      <a:pt x="37" y="39"/>
                      <a:pt x="29" y="40"/>
                    </a:cubicBezTo>
                    <a:cubicBezTo>
                      <a:pt x="24" y="41"/>
                      <a:pt x="21" y="42"/>
                      <a:pt x="19" y="42"/>
                    </a:cubicBezTo>
                    <a:cubicBezTo>
                      <a:pt x="17" y="43"/>
                      <a:pt x="15" y="45"/>
                      <a:pt x="14" y="46"/>
                    </a:cubicBezTo>
                    <a:cubicBezTo>
                      <a:pt x="13" y="48"/>
                      <a:pt x="13" y="50"/>
                      <a:pt x="13" y="52"/>
                    </a:cubicBezTo>
                    <a:cubicBezTo>
                      <a:pt x="13" y="55"/>
                      <a:pt x="14" y="58"/>
                      <a:pt x="16" y="60"/>
                    </a:cubicBezTo>
                    <a:cubicBezTo>
                      <a:pt x="18" y="62"/>
                      <a:pt x="22" y="63"/>
                      <a:pt x="26" y="63"/>
                    </a:cubicBezTo>
                    <a:cubicBezTo>
                      <a:pt x="31" y="63"/>
                      <a:pt x="35" y="62"/>
                      <a:pt x="38" y="60"/>
                    </a:cubicBezTo>
                    <a:cubicBezTo>
                      <a:pt x="42" y="58"/>
                      <a:pt x="45"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580"/>
              <p:cNvSpPr>
                <a:spLocks/>
              </p:cNvSpPr>
              <p:nvPr/>
            </p:nvSpPr>
            <p:spPr bwMode="auto">
              <a:xfrm>
                <a:off x="5124" y="444"/>
                <a:ext cx="33" cy="39"/>
              </a:xfrm>
              <a:custGeom>
                <a:avLst/>
                <a:gdLst>
                  <a:gd name="T0" fmla="*/ 48 w 60"/>
                  <a:gd name="T1" fmla="*/ 45 h 72"/>
                  <a:gd name="T2" fmla="*/ 48 w 60"/>
                  <a:gd name="T3" fmla="*/ 45 h 72"/>
                  <a:gd name="T4" fmla="*/ 60 w 60"/>
                  <a:gd name="T5" fmla="*/ 47 h 72"/>
                  <a:gd name="T6" fmla="*/ 50 w 60"/>
                  <a:gd name="T7" fmla="*/ 65 h 72"/>
                  <a:gd name="T8" fmla="*/ 31 w 60"/>
                  <a:gd name="T9" fmla="*/ 72 h 72"/>
                  <a:gd name="T10" fmla="*/ 8 w 60"/>
                  <a:gd name="T11" fmla="*/ 63 h 72"/>
                  <a:gd name="T12" fmla="*/ 0 w 60"/>
                  <a:gd name="T13" fmla="*/ 36 h 72"/>
                  <a:gd name="T14" fmla="*/ 3 w 60"/>
                  <a:gd name="T15" fmla="*/ 17 h 72"/>
                  <a:gd name="T16" fmla="*/ 15 w 60"/>
                  <a:gd name="T17" fmla="*/ 4 h 72"/>
                  <a:gd name="T18" fmla="*/ 31 w 60"/>
                  <a:gd name="T19" fmla="*/ 0 h 72"/>
                  <a:gd name="T20" fmla="*/ 49 w 60"/>
                  <a:gd name="T21" fmla="*/ 5 h 72"/>
                  <a:gd name="T22" fmla="*/ 59 w 60"/>
                  <a:gd name="T23" fmla="*/ 22 h 72"/>
                  <a:gd name="T24" fmla="*/ 47 w 60"/>
                  <a:gd name="T25" fmla="*/ 23 h 72"/>
                  <a:gd name="T26" fmla="*/ 41 w 60"/>
                  <a:gd name="T27" fmla="*/ 13 h 72"/>
                  <a:gd name="T28" fmla="*/ 32 w 60"/>
                  <a:gd name="T29" fmla="*/ 9 h 72"/>
                  <a:gd name="T30" fmla="*/ 17 w 60"/>
                  <a:gd name="T31" fmla="*/ 16 h 72"/>
                  <a:gd name="T32" fmla="*/ 12 w 60"/>
                  <a:gd name="T33" fmla="*/ 36 h 72"/>
                  <a:gd name="T34" fmla="*/ 17 w 60"/>
                  <a:gd name="T35" fmla="*/ 56 h 72"/>
                  <a:gd name="T36" fmla="*/ 31 w 60"/>
                  <a:gd name="T37" fmla="*/ 62 h 72"/>
                  <a:gd name="T38" fmla="*/ 42 w 60"/>
                  <a:gd name="T39" fmla="*/ 58 h 72"/>
                  <a:gd name="T40" fmla="*/ 48 w 60"/>
                  <a:gd name="T41" fmla="*/ 45 h 72"/>
                  <a:gd name="T42" fmla="*/ 48 w 60"/>
                  <a:gd name="T4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2">
                    <a:moveTo>
                      <a:pt x="48" y="45"/>
                    </a:moveTo>
                    <a:lnTo>
                      <a:pt x="48" y="45"/>
                    </a:lnTo>
                    <a:lnTo>
                      <a:pt x="60" y="47"/>
                    </a:lnTo>
                    <a:cubicBezTo>
                      <a:pt x="58" y="54"/>
                      <a:pt x="55" y="61"/>
                      <a:pt x="50" y="65"/>
                    </a:cubicBezTo>
                    <a:cubicBezTo>
                      <a:pt x="45" y="70"/>
                      <a:pt x="39" y="72"/>
                      <a:pt x="31" y="72"/>
                    </a:cubicBezTo>
                    <a:cubicBezTo>
                      <a:pt x="22" y="72"/>
                      <a:pt x="14" y="69"/>
                      <a:pt x="8" y="63"/>
                    </a:cubicBezTo>
                    <a:cubicBezTo>
                      <a:pt x="2" y="56"/>
                      <a:pt x="0" y="48"/>
                      <a:pt x="0" y="36"/>
                    </a:cubicBezTo>
                    <a:cubicBezTo>
                      <a:pt x="0" y="29"/>
                      <a:pt x="1" y="22"/>
                      <a:pt x="3" y="17"/>
                    </a:cubicBezTo>
                    <a:cubicBezTo>
                      <a:pt x="6" y="11"/>
                      <a:pt x="10" y="7"/>
                      <a:pt x="15" y="4"/>
                    </a:cubicBezTo>
                    <a:cubicBezTo>
                      <a:pt x="20" y="1"/>
                      <a:pt x="25" y="0"/>
                      <a:pt x="31" y="0"/>
                    </a:cubicBezTo>
                    <a:cubicBezTo>
                      <a:pt x="39" y="0"/>
                      <a:pt x="45" y="2"/>
                      <a:pt x="49" y="5"/>
                    </a:cubicBezTo>
                    <a:cubicBezTo>
                      <a:pt x="54" y="9"/>
                      <a:pt x="57" y="15"/>
                      <a:pt x="59" y="22"/>
                    </a:cubicBezTo>
                    <a:lnTo>
                      <a:pt x="47" y="23"/>
                    </a:lnTo>
                    <a:cubicBezTo>
                      <a:pt x="46" y="19"/>
                      <a:pt x="44" y="15"/>
                      <a:pt x="41" y="13"/>
                    </a:cubicBezTo>
                    <a:cubicBezTo>
                      <a:pt x="39" y="11"/>
                      <a:pt x="35" y="9"/>
                      <a:pt x="32" y="9"/>
                    </a:cubicBezTo>
                    <a:cubicBezTo>
                      <a:pt x="26" y="9"/>
                      <a:pt x="21" y="12"/>
                      <a:pt x="17" y="16"/>
                    </a:cubicBezTo>
                    <a:cubicBezTo>
                      <a:pt x="13" y="20"/>
                      <a:pt x="12" y="27"/>
                      <a:pt x="12" y="36"/>
                    </a:cubicBezTo>
                    <a:cubicBezTo>
                      <a:pt x="12" y="45"/>
                      <a:pt x="13" y="52"/>
                      <a:pt x="17" y="56"/>
                    </a:cubicBezTo>
                    <a:cubicBezTo>
                      <a:pt x="21" y="60"/>
                      <a:pt x="25" y="62"/>
                      <a:pt x="31" y="62"/>
                    </a:cubicBezTo>
                    <a:cubicBezTo>
                      <a:pt x="35" y="62"/>
                      <a:pt x="39" y="61"/>
                      <a:pt x="42" y="58"/>
                    </a:cubicBezTo>
                    <a:cubicBezTo>
                      <a:pt x="45" y="55"/>
                      <a:pt x="47" y="51"/>
                      <a:pt x="48" y="45"/>
                    </a:cubicBezTo>
                    <a:lnTo>
                      <a:pt x="48"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8" name="Freeform 581"/>
              <p:cNvSpPr>
                <a:spLocks noEditPoints="1"/>
              </p:cNvSpPr>
              <p:nvPr/>
            </p:nvSpPr>
            <p:spPr bwMode="auto">
              <a:xfrm>
                <a:off x="5160" y="444"/>
                <a:ext cx="34" cy="39"/>
              </a:xfrm>
              <a:custGeom>
                <a:avLst/>
                <a:gdLst>
                  <a:gd name="T0" fmla="*/ 49 w 63"/>
                  <a:gd name="T1" fmla="*/ 62 h 72"/>
                  <a:gd name="T2" fmla="*/ 49 w 63"/>
                  <a:gd name="T3" fmla="*/ 62 h 72"/>
                  <a:gd name="T4" fmla="*/ 36 w 63"/>
                  <a:gd name="T5" fmla="*/ 70 h 72"/>
                  <a:gd name="T6" fmla="*/ 23 w 63"/>
                  <a:gd name="T7" fmla="*/ 72 h 72"/>
                  <a:gd name="T8" fmla="*/ 6 w 63"/>
                  <a:gd name="T9" fmla="*/ 66 h 72"/>
                  <a:gd name="T10" fmla="*/ 0 w 63"/>
                  <a:gd name="T11" fmla="*/ 52 h 72"/>
                  <a:gd name="T12" fmla="*/ 2 w 63"/>
                  <a:gd name="T13" fmla="*/ 43 h 72"/>
                  <a:gd name="T14" fmla="*/ 8 w 63"/>
                  <a:gd name="T15" fmla="*/ 36 h 72"/>
                  <a:gd name="T16" fmla="*/ 17 w 63"/>
                  <a:gd name="T17" fmla="*/ 32 h 72"/>
                  <a:gd name="T18" fmla="*/ 27 w 63"/>
                  <a:gd name="T19" fmla="*/ 31 h 72"/>
                  <a:gd name="T20" fmla="*/ 48 w 63"/>
                  <a:gd name="T21" fmla="*/ 27 h 72"/>
                  <a:gd name="T22" fmla="*/ 48 w 63"/>
                  <a:gd name="T23" fmla="*/ 23 h 72"/>
                  <a:gd name="T24" fmla="*/ 45 w 63"/>
                  <a:gd name="T25" fmla="*/ 13 h 72"/>
                  <a:gd name="T26" fmla="*/ 31 w 63"/>
                  <a:gd name="T27" fmla="*/ 9 h 72"/>
                  <a:gd name="T28" fmla="*/ 19 w 63"/>
                  <a:gd name="T29" fmla="*/ 12 h 72"/>
                  <a:gd name="T30" fmla="*/ 13 w 63"/>
                  <a:gd name="T31" fmla="*/ 23 h 72"/>
                  <a:gd name="T32" fmla="*/ 2 w 63"/>
                  <a:gd name="T33" fmla="*/ 21 h 72"/>
                  <a:gd name="T34" fmla="*/ 7 w 63"/>
                  <a:gd name="T35" fmla="*/ 9 h 72"/>
                  <a:gd name="T36" fmla="*/ 17 w 63"/>
                  <a:gd name="T37" fmla="*/ 2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1 h 72"/>
                  <a:gd name="T50" fmla="*/ 60 w 63"/>
                  <a:gd name="T51" fmla="*/ 62 h 72"/>
                  <a:gd name="T52" fmla="*/ 63 w 63"/>
                  <a:gd name="T53" fmla="*/ 70 h 72"/>
                  <a:gd name="T54" fmla="*/ 51 w 63"/>
                  <a:gd name="T55" fmla="*/ 70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2 h 72"/>
                  <a:gd name="T68" fmla="*/ 14 w 63"/>
                  <a:gd name="T69" fmla="*/ 46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5" y="65"/>
                      <a:pt x="40" y="68"/>
                      <a:pt x="36" y="70"/>
                    </a:cubicBezTo>
                    <a:cubicBezTo>
                      <a:pt x="32" y="71"/>
                      <a:pt x="28" y="72"/>
                      <a:pt x="23" y="72"/>
                    </a:cubicBezTo>
                    <a:cubicBezTo>
                      <a:pt x="16" y="72"/>
                      <a:pt x="10" y="70"/>
                      <a:pt x="6" y="66"/>
                    </a:cubicBezTo>
                    <a:cubicBezTo>
                      <a:pt x="2" y="63"/>
                      <a:pt x="0" y="58"/>
                      <a:pt x="0" y="52"/>
                    </a:cubicBezTo>
                    <a:cubicBezTo>
                      <a:pt x="0" y="49"/>
                      <a:pt x="1" y="46"/>
                      <a:pt x="2" y="43"/>
                    </a:cubicBezTo>
                    <a:cubicBezTo>
                      <a:pt x="4" y="40"/>
                      <a:pt x="6" y="38"/>
                      <a:pt x="8" y="36"/>
                    </a:cubicBezTo>
                    <a:cubicBezTo>
                      <a:pt x="11" y="34"/>
                      <a:pt x="14" y="33"/>
                      <a:pt x="17" y="32"/>
                    </a:cubicBezTo>
                    <a:cubicBezTo>
                      <a:pt x="19" y="32"/>
                      <a:pt x="22" y="31"/>
                      <a:pt x="27" y="31"/>
                    </a:cubicBezTo>
                    <a:cubicBezTo>
                      <a:pt x="36" y="29"/>
                      <a:pt x="43" y="28"/>
                      <a:pt x="48" y="27"/>
                    </a:cubicBezTo>
                    <a:cubicBezTo>
                      <a:pt x="48" y="25"/>
                      <a:pt x="48" y="24"/>
                      <a:pt x="48" y="23"/>
                    </a:cubicBezTo>
                    <a:cubicBezTo>
                      <a:pt x="48" y="19"/>
                      <a:pt x="47" y="15"/>
                      <a:pt x="45" y="13"/>
                    </a:cubicBezTo>
                    <a:cubicBezTo>
                      <a:pt x="42" y="11"/>
                      <a:pt x="37" y="9"/>
                      <a:pt x="31" y="9"/>
                    </a:cubicBezTo>
                    <a:cubicBezTo>
                      <a:pt x="26" y="9"/>
                      <a:pt x="22" y="10"/>
                      <a:pt x="19" y="12"/>
                    </a:cubicBezTo>
                    <a:cubicBezTo>
                      <a:pt x="17" y="14"/>
                      <a:pt x="15" y="18"/>
                      <a:pt x="13" y="23"/>
                    </a:cubicBezTo>
                    <a:lnTo>
                      <a:pt x="2" y="21"/>
                    </a:lnTo>
                    <a:cubicBezTo>
                      <a:pt x="3" y="16"/>
                      <a:pt x="5" y="12"/>
                      <a:pt x="7" y="9"/>
                    </a:cubicBezTo>
                    <a:cubicBezTo>
                      <a:pt x="9" y="6"/>
                      <a:pt x="13" y="4"/>
                      <a:pt x="17" y="2"/>
                    </a:cubicBezTo>
                    <a:cubicBezTo>
                      <a:pt x="22" y="1"/>
                      <a:pt x="27" y="0"/>
                      <a:pt x="33" y="0"/>
                    </a:cubicBezTo>
                    <a:cubicBezTo>
                      <a:pt x="39" y="0"/>
                      <a:pt x="44" y="0"/>
                      <a:pt x="47" y="2"/>
                    </a:cubicBezTo>
                    <a:cubicBezTo>
                      <a:pt x="51" y="3"/>
                      <a:pt x="54" y="5"/>
                      <a:pt x="55" y="7"/>
                    </a:cubicBezTo>
                    <a:cubicBezTo>
                      <a:pt x="57" y="9"/>
                      <a:pt x="58" y="12"/>
                      <a:pt x="59" y="15"/>
                    </a:cubicBezTo>
                    <a:cubicBezTo>
                      <a:pt x="60" y="17"/>
                      <a:pt x="60" y="21"/>
                      <a:pt x="60" y="26"/>
                    </a:cubicBezTo>
                    <a:lnTo>
                      <a:pt x="60" y="41"/>
                    </a:lnTo>
                    <a:cubicBezTo>
                      <a:pt x="60" y="52"/>
                      <a:pt x="60" y="59"/>
                      <a:pt x="60" y="62"/>
                    </a:cubicBezTo>
                    <a:cubicBezTo>
                      <a:pt x="61" y="65"/>
                      <a:pt x="62" y="68"/>
                      <a:pt x="63" y="70"/>
                    </a:cubicBezTo>
                    <a:lnTo>
                      <a:pt x="51" y="70"/>
                    </a:lnTo>
                    <a:cubicBezTo>
                      <a:pt x="50" y="68"/>
                      <a:pt x="49" y="65"/>
                      <a:pt x="49" y="62"/>
                    </a:cubicBezTo>
                    <a:lnTo>
                      <a:pt x="49" y="62"/>
                    </a:lnTo>
                    <a:close/>
                    <a:moveTo>
                      <a:pt x="48" y="36"/>
                    </a:moveTo>
                    <a:lnTo>
                      <a:pt x="48" y="36"/>
                    </a:lnTo>
                    <a:cubicBezTo>
                      <a:pt x="44" y="37"/>
                      <a:pt x="37" y="39"/>
                      <a:pt x="29" y="40"/>
                    </a:cubicBezTo>
                    <a:cubicBezTo>
                      <a:pt x="24" y="41"/>
                      <a:pt x="21" y="42"/>
                      <a:pt x="19" y="42"/>
                    </a:cubicBezTo>
                    <a:cubicBezTo>
                      <a:pt x="17" y="43"/>
                      <a:pt x="15" y="45"/>
                      <a:pt x="14" y="46"/>
                    </a:cubicBezTo>
                    <a:cubicBezTo>
                      <a:pt x="13" y="48"/>
                      <a:pt x="12" y="50"/>
                      <a:pt x="12" y="52"/>
                    </a:cubicBezTo>
                    <a:cubicBezTo>
                      <a:pt x="12" y="55"/>
                      <a:pt x="14"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582"/>
              <p:cNvSpPr>
                <a:spLocks/>
              </p:cNvSpPr>
              <p:nvPr/>
            </p:nvSpPr>
            <p:spPr bwMode="auto">
              <a:xfrm>
                <a:off x="5199" y="432"/>
                <a:ext cx="17" cy="50"/>
              </a:xfrm>
              <a:custGeom>
                <a:avLst/>
                <a:gdLst>
                  <a:gd name="T0" fmla="*/ 32 w 33"/>
                  <a:gd name="T1" fmla="*/ 83 h 94"/>
                  <a:gd name="T2" fmla="*/ 32 w 33"/>
                  <a:gd name="T3" fmla="*/ 83 h 94"/>
                  <a:gd name="T4" fmla="*/ 33 w 33"/>
                  <a:gd name="T5" fmla="*/ 93 h 94"/>
                  <a:gd name="T6" fmla="*/ 24 w 33"/>
                  <a:gd name="T7" fmla="*/ 94 h 94"/>
                  <a:gd name="T8" fmla="*/ 14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0 w 33"/>
                  <a:gd name="T37" fmla="*/ 80 h 94"/>
                  <a:gd name="T38" fmla="*/ 22 w 33"/>
                  <a:gd name="T39" fmla="*/ 82 h 94"/>
                  <a:gd name="T40" fmla="*/ 26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4" y="94"/>
                    </a:cubicBezTo>
                    <a:cubicBezTo>
                      <a:pt x="20" y="94"/>
                      <a:pt x="17" y="94"/>
                      <a:pt x="14"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0" y="80"/>
                    </a:cubicBezTo>
                    <a:cubicBezTo>
                      <a:pt x="21" y="81"/>
                      <a:pt x="21" y="82"/>
                      <a:pt x="22" y="82"/>
                    </a:cubicBezTo>
                    <a:cubicBezTo>
                      <a:pt x="23" y="83"/>
                      <a:pt x="25" y="83"/>
                      <a:pt x="26" y="83"/>
                    </a:cubicBezTo>
                    <a:cubicBezTo>
                      <a:pt x="28" y="83"/>
                      <a:pt x="29"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0" name="Freeform 583"/>
              <p:cNvSpPr>
                <a:spLocks noEditPoints="1"/>
              </p:cNvSpPr>
              <p:nvPr/>
            </p:nvSpPr>
            <p:spPr bwMode="auto">
              <a:xfrm>
                <a:off x="5222" y="431"/>
                <a:ext cx="6" cy="51"/>
              </a:xfrm>
              <a:custGeom>
                <a:avLst/>
                <a:gdLst>
                  <a:gd name="T0" fmla="*/ 0 w 12"/>
                  <a:gd name="T1" fmla="*/ 14 h 95"/>
                  <a:gd name="T2" fmla="*/ 0 w 12"/>
                  <a:gd name="T3" fmla="*/ 14 h 95"/>
                  <a:gd name="T4" fmla="*/ 0 w 12"/>
                  <a:gd name="T5" fmla="*/ 0 h 95"/>
                  <a:gd name="T6" fmla="*/ 12 w 12"/>
                  <a:gd name="T7" fmla="*/ 0 h 95"/>
                  <a:gd name="T8" fmla="*/ 12 w 12"/>
                  <a:gd name="T9" fmla="*/ 14 h 95"/>
                  <a:gd name="T10" fmla="*/ 0 w 12"/>
                  <a:gd name="T11" fmla="*/ 14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4"/>
                    </a:moveTo>
                    <a:lnTo>
                      <a:pt x="0" y="14"/>
                    </a:lnTo>
                    <a:lnTo>
                      <a:pt x="0" y="0"/>
                    </a:lnTo>
                    <a:lnTo>
                      <a:pt x="12" y="0"/>
                    </a:lnTo>
                    <a:lnTo>
                      <a:pt x="12" y="14"/>
                    </a:lnTo>
                    <a:lnTo>
                      <a:pt x="0" y="14"/>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584"/>
              <p:cNvSpPr>
                <a:spLocks noEditPoints="1"/>
              </p:cNvSpPr>
              <p:nvPr/>
            </p:nvSpPr>
            <p:spPr bwMode="auto">
              <a:xfrm>
                <a:off x="5235" y="444"/>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4" y="51"/>
                      <a:pt x="61" y="56"/>
                    </a:cubicBezTo>
                    <a:cubicBezTo>
                      <a:pt x="58" y="61"/>
                      <a:pt x="54"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8" y="62"/>
                      <a:pt x="43" y="60"/>
                      <a:pt x="47" y="56"/>
                    </a:cubicBezTo>
                    <a:cubicBezTo>
                      <a:pt x="51" y="51"/>
                      <a:pt x="53" y="44"/>
                      <a:pt x="53" y="35"/>
                    </a:cubicBezTo>
                    <a:cubicBezTo>
                      <a:pt x="53" y="27"/>
                      <a:pt x="51" y="20"/>
                      <a:pt x="47" y="16"/>
                    </a:cubicBezTo>
                    <a:cubicBezTo>
                      <a:pt x="43" y="12"/>
                      <a:pt x="38"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2" name="Freeform 585"/>
              <p:cNvSpPr>
                <a:spLocks/>
              </p:cNvSpPr>
              <p:nvPr/>
            </p:nvSpPr>
            <p:spPr bwMode="auto">
              <a:xfrm>
                <a:off x="5278" y="444"/>
                <a:ext cx="30" cy="38"/>
              </a:xfrm>
              <a:custGeom>
                <a:avLst/>
                <a:gdLst>
                  <a:gd name="T0" fmla="*/ 0 w 56"/>
                  <a:gd name="T1" fmla="*/ 70 h 70"/>
                  <a:gd name="T2" fmla="*/ 0 w 56"/>
                  <a:gd name="T3" fmla="*/ 70 h 70"/>
                  <a:gd name="T4" fmla="*/ 0 w 56"/>
                  <a:gd name="T5" fmla="*/ 1 h 70"/>
                  <a:gd name="T6" fmla="*/ 10 w 56"/>
                  <a:gd name="T7" fmla="*/ 1 h 70"/>
                  <a:gd name="T8" fmla="*/ 10 w 56"/>
                  <a:gd name="T9" fmla="*/ 11 h 70"/>
                  <a:gd name="T10" fmla="*/ 32 w 56"/>
                  <a:gd name="T11" fmla="*/ 0 h 70"/>
                  <a:gd name="T12" fmla="*/ 44 w 56"/>
                  <a:gd name="T13" fmla="*/ 2 h 70"/>
                  <a:gd name="T14" fmla="*/ 52 w 56"/>
                  <a:gd name="T15" fmla="*/ 8 h 70"/>
                  <a:gd name="T16" fmla="*/ 55 w 56"/>
                  <a:gd name="T17" fmla="*/ 17 h 70"/>
                  <a:gd name="T18" fmla="*/ 56 w 56"/>
                  <a:gd name="T19" fmla="*/ 28 h 70"/>
                  <a:gd name="T20" fmla="*/ 56 w 56"/>
                  <a:gd name="T21" fmla="*/ 70 h 70"/>
                  <a:gd name="T22" fmla="*/ 44 w 56"/>
                  <a:gd name="T23" fmla="*/ 70 h 70"/>
                  <a:gd name="T24" fmla="*/ 44 w 56"/>
                  <a:gd name="T25" fmla="*/ 28 h 70"/>
                  <a:gd name="T26" fmla="*/ 43 w 56"/>
                  <a:gd name="T27" fmla="*/ 18 h 70"/>
                  <a:gd name="T28" fmla="*/ 38 w 56"/>
                  <a:gd name="T29" fmla="*/ 12 h 70"/>
                  <a:gd name="T30" fmla="*/ 30 w 56"/>
                  <a:gd name="T31" fmla="*/ 10 h 70"/>
                  <a:gd name="T32" fmla="*/ 17 w 56"/>
                  <a:gd name="T33" fmla="*/ 15 h 70"/>
                  <a:gd name="T34" fmla="*/ 11 w 56"/>
                  <a:gd name="T35" fmla="*/ 33 h 70"/>
                  <a:gd name="T36" fmla="*/ 11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0" y="1"/>
                    </a:lnTo>
                    <a:lnTo>
                      <a:pt x="10" y="11"/>
                    </a:lnTo>
                    <a:cubicBezTo>
                      <a:pt x="15" y="4"/>
                      <a:pt x="23" y="0"/>
                      <a:pt x="32" y="0"/>
                    </a:cubicBezTo>
                    <a:cubicBezTo>
                      <a:pt x="36" y="0"/>
                      <a:pt x="40" y="1"/>
                      <a:pt x="44" y="2"/>
                    </a:cubicBezTo>
                    <a:cubicBezTo>
                      <a:pt x="47" y="4"/>
                      <a:pt x="50" y="5"/>
                      <a:pt x="52" y="8"/>
                    </a:cubicBezTo>
                    <a:cubicBezTo>
                      <a:pt x="53" y="10"/>
                      <a:pt x="55" y="13"/>
                      <a:pt x="55" y="17"/>
                    </a:cubicBezTo>
                    <a:cubicBezTo>
                      <a:pt x="56" y="19"/>
                      <a:pt x="56" y="22"/>
                      <a:pt x="56" y="28"/>
                    </a:cubicBezTo>
                    <a:lnTo>
                      <a:pt x="56" y="70"/>
                    </a:lnTo>
                    <a:lnTo>
                      <a:pt x="44" y="70"/>
                    </a:lnTo>
                    <a:lnTo>
                      <a:pt x="44" y="28"/>
                    </a:lnTo>
                    <a:cubicBezTo>
                      <a:pt x="44" y="24"/>
                      <a:pt x="44" y="20"/>
                      <a:pt x="43" y="18"/>
                    </a:cubicBezTo>
                    <a:cubicBezTo>
                      <a:pt x="42" y="15"/>
                      <a:pt x="40" y="13"/>
                      <a:pt x="38" y="12"/>
                    </a:cubicBezTo>
                    <a:cubicBezTo>
                      <a:pt x="36" y="11"/>
                      <a:pt x="33" y="10"/>
                      <a:pt x="30" y="10"/>
                    </a:cubicBezTo>
                    <a:cubicBezTo>
                      <a:pt x="25" y="10"/>
                      <a:pt x="21" y="11"/>
                      <a:pt x="17" y="15"/>
                    </a:cubicBezTo>
                    <a:cubicBezTo>
                      <a:pt x="13" y="18"/>
                      <a:pt x="11" y="24"/>
                      <a:pt x="11" y="33"/>
                    </a:cubicBezTo>
                    <a:lnTo>
                      <a:pt x="11"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586"/>
              <p:cNvSpPr>
                <a:spLocks/>
              </p:cNvSpPr>
              <p:nvPr/>
            </p:nvSpPr>
            <p:spPr bwMode="auto">
              <a:xfrm>
                <a:off x="5319" y="475"/>
                <a:ext cx="8" cy="7"/>
              </a:xfrm>
              <a:custGeom>
                <a:avLst/>
                <a:gdLst>
                  <a:gd name="T0" fmla="*/ 0 w 14"/>
                  <a:gd name="T1" fmla="*/ 13 h 13"/>
                  <a:gd name="T2" fmla="*/ 0 w 14"/>
                  <a:gd name="T3" fmla="*/ 13 h 13"/>
                  <a:gd name="T4" fmla="*/ 0 w 14"/>
                  <a:gd name="T5" fmla="*/ 0 h 13"/>
                  <a:gd name="T6" fmla="*/ 14 w 14"/>
                  <a:gd name="T7" fmla="*/ 0 h 13"/>
                  <a:gd name="T8" fmla="*/ 14 w 14"/>
                  <a:gd name="T9" fmla="*/ 13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lnTo>
                      <a:pt x="0" y="13"/>
                    </a:lnTo>
                    <a:lnTo>
                      <a:pt x="0" y="0"/>
                    </a:lnTo>
                    <a:lnTo>
                      <a:pt x="14" y="0"/>
                    </a:lnTo>
                    <a:lnTo>
                      <a:pt x="14"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4" name="Freeform 587"/>
              <p:cNvSpPr>
                <a:spLocks/>
              </p:cNvSpPr>
              <p:nvPr/>
            </p:nvSpPr>
            <p:spPr bwMode="auto">
              <a:xfrm>
                <a:off x="2372" y="509"/>
                <a:ext cx="34" cy="52"/>
              </a:xfrm>
              <a:custGeom>
                <a:avLst/>
                <a:gdLst>
                  <a:gd name="T0" fmla="*/ 63 w 63"/>
                  <a:gd name="T1" fmla="*/ 85 h 96"/>
                  <a:gd name="T2" fmla="*/ 63 w 63"/>
                  <a:gd name="T3" fmla="*/ 85 h 96"/>
                  <a:gd name="T4" fmla="*/ 63 w 63"/>
                  <a:gd name="T5" fmla="*/ 96 h 96"/>
                  <a:gd name="T6" fmla="*/ 0 w 63"/>
                  <a:gd name="T7" fmla="*/ 96 h 96"/>
                  <a:gd name="T8" fmla="*/ 1 w 63"/>
                  <a:gd name="T9" fmla="*/ 88 h 96"/>
                  <a:gd name="T10" fmla="*/ 9 w 63"/>
                  <a:gd name="T11" fmla="*/ 75 h 96"/>
                  <a:gd name="T12" fmla="*/ 24 w 63"/>
                  <a:gd name="T13" fmla="*/ 61 h 96"/>
                  <a:gd name="T14" fmla="*/ 45 w 63"/>
                  <a:gd name="T15" fmla="*/ 41 h 96"/>
                  <a:gd name="T16" fmla="*/ 51 w 63"/>
                  <a:gd name="T17" fmla="*/ 27 h 96"/>
                  <a:gd name="T18" fmla="*/ 46 w 63"/>
                  <a:gd name="T19" fmla="*/ 15 h 96"/>
                  <a:gd name="T20" fmla="*/ 33 w 63"/>
                  <a:gd name="T21" fmla="*/ 10 h 96"/>
                  <a:gd name="T22" fmla="*/ 19 w 63"/>
                  <a:gd name="T23" fmla="*/ 15 h 96"/>
                  <a:gd name="T24" fmla="*/ 14 w 63"/>
                  <a:gd name="T25" fmla="*/ 29 h 96"/>
                  <a:gd name="T26" fmla="*/ 2 w 63"/>
                  <a:gd name="T27" fmla="*/ 28 h 96"/>
                  <a:gd name="T28" fmla="*/ 11 w 63"/>
                  <a:gd name="T29" fmla="*/ 7 h 96"/>
                  <a:gd name="T30" fmla="*/ 33 w 63"/>
                  <a:gd name="T31" fmla="*/ 0 h 96"/>
                  <a:gd name="T32" fmla="*/ 55 w 63"/>
                  <a:gd name="T33" fmla="*/ 8 h 96"/>
                  <a:gd name="T34" fmla="*/ 63 w 63"/>
                  <a:gd name="T35" fmla="*/ 27 h 96"/>
                  <a:gd name="T36" fmla="*/ 60 w 63"/>
                  <a:gd name="T37" fmla="*/ 38 h 96"/>
                  <a:gd name="T38" fmla="*/ 53 w 63"/>
                  <a:gd name="T39" fmla="*/ 50 h 96"/>
                  <a:gd name="T40" fmla="*/ 35 w 63"/>
                  <a:gd name="T41" fmla="*/ 66 h 96"/>
                  <a:gd name="T42" fmla="*/ 21 w 63"/>
                  <a:gd name="T43" fmla="*/ 78 h 96"/>
                  <a:gd name="T44" fmla="*/ 16 w 63"/>
                  <a:gd name="T45" fmla="*/ 85 h 96"/>
                  <a:gd name="T46" fmla="*/ 63 w 63"/>
                  <a:gd name="T4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6">
                    <a:moveTo>
                      <a:pt x="63" y="85"/>
                    </a:moveTo>
                    <a:lnTo>
                      <a:pt x="63" y="85"/>
                    </a:lnTo>
                    <a:lnTo>
                      <a:pt x="63" y="96"/>
                    </a:lnTo>
                    <a:lnTo>
                      <a:pt x="0" y="96"/>
                    </a:lnTo>
                    <a:cubicBezTo>
                      <a:pt x="0" y="93"/>
                      <a:pt x="0" y="90"/>
                      <a:pt x="1" y="88"/>
                    </a:cubicBezTo>
                    <a:cubicBezTo>
                      <a:pt x="3" y="84"/>
                      <a:pt x="5" y="79"/>
                      <a:pt x="9" y="75"/>
                    </a:cubicBezTo>
                    <a:cubicBezTo>
                      <a:pt x="12" y="71"/>
                      <a:pt x="18" y="66"/>
                      <a:pt x="24" y="61"/>
                    </a:cubicBezTo>
                    <a:cubicBezTo>
                      <a:pt x="35" y="52"/>
                      <a:pt x="42" y="46"/>
                      <a:pt x="45" y="41"/>
                    </a:cubicBezTo>
                    <a:cubicBezTo>
                      <a:pt x="49" y="36"/>
                      <a:pt x="51" y="31"/>
                      <a:pt x="51" y="27"/>
                    </a:cubicBezTo>
                    <a:cubicBezTo>
                      <a:pt x="51" y="22"/>
                      <a:pt x="49" y="18"/>
                      <a:pt x="46" y="15"/>
                    </a:cubicBezTo>
                    <a:cubicBezTo>
                      <a:pt x="42" y="12"/>
                      <a:pt x="38" y="10"/>
                      <a:pt x="33" y="10"/>
                    </a:cubicBezTo>
                    <a:cubicBezTo>
                      <a:pt x="27" y="10"/>
                      <a:pt x="23" y="12"/>
                      <a:pt x="19" y="15"/>
                    </a:cubicBezTo>
                    <a:cubicBezTo>
                      <a:pt x="16" y="18"/>
                      <a:pt x="14" y="23"/>
                      <a:pt x="14" y="29"/>
                    </a:cubicBezTo>
                    <a:lnTo>
                      <a:pt x="2" y="28"/>
                    </a:lnTo>
                    <a:cubicBezTo>
                      <a:pt x="3" y="19"/>
                      <a:pt x="6" y="12"/>
                      <a:pt x="11" y="7"/>
                    </a:cubicBezTo>
                    <a:cubicBezTo>
                      <a:pt x="17" y="3"/>
                      <a:pt x="24" y="0"/>
                      <a:pt x="33" y="0"/>
                    </a:cubicBezTo>
                    <a:cubicBezTo>
                      <a:pt x="42" y="0"/>
                      <a:pt x="49" y="3"/>
                      <a:pt x="55" y="8"/>
                    </a:cubicBezTo>
                    <a:cubicBezTo>
                      <a:pt x="60" y="13"/>
                      <a:pt x="63" y="19"/>
                      <a:pt x="63" y="27"/>
                    </a:cubicBezTo>
                    <a:cubicBezTo>
                      <a:pt x="63" y="31"/>
                      <a:pt x="62" y="34"/>
                      <a:pt x="60" y="38"/>
                    </a:cubicBezTo>
                    <a:cubicBezTo>
                      <a:pt x="59" y="42"/>
                      <a:pt x="56" y="46"/>
                      <a:pt x="53" y="50"/>
                    </a:cubicBezTo>
                    <a:cubicBezTo>
                      <a:pt x="49" y="54"/>
                      <a:pt x="43" y="59"/>
                      <a:pt x="35" y="66"/>
                    </a:cubicBezTo>
                    <a:cubicBezTo>
                      <a:pt x="28" y="72"/>
                      <a:pt x="23" y="76"/>
                      <a:pt x="21" y="78"/>
                    </a:cubicBezTo>
                    <a:cubicBezTo>
                      <a:pt x="19" y="80"/>
                      <a:pt x="17" y="83"/>
                      <a:pt x="16" y="85"/>
                    </a:cubicBezTo>
                    <a:lnTo>
                      <a:pt x="63"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588"/>
              <p:cNvSpPr>
                <a:spLocks/>
              </p:cNvSpPr>
              <p:nvPr/>
            </p:nvSpPr>
            <p:spPr bwMode="auto">
              <a:xfrm>
                <a:off x="2416" y="554"/>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6" name="Freeform 589"/>
              <p:cNvSpPr>
                <a:spLocks noEditPoints="1"/>
              </p:cNvSpPr>
              <p:nvPr/>
            </p:nvSpPr>
            <p:spPr bwMode="auto">
              <a:xfrm>
                <a:off x="2634" y="510"/>
                <a:ext cx="39" cy="51"/>
              </a:xfrm>
              <a:custGeom>
                <a:avLst/>
                <a:gdLst>
                  <a:gd name="T0" fmla="*/ 0 w 73"/>
                  <a:gd name="T1" fmla="*/ 95 h 95"/>
                  <a:gd name="T2" fmla="*/ 0 w 73"/>
                  <a:gd name="T3" fmla="*/ 95 h 95"/>
                  <a:gd name="T4" fmla="*/ 0 w 73"/>
                  <a:gd name="T5" fmla="*/ 0 h 95"/>
                  <a:gd name="T6" fmla="*/ 36 w 73"/>
                  <a:gd name="T7" fmla="*/ 0 h 95"/>
                  <a:gd name="T8" fmla="*/ 50 w 73"/>
                  <a:gd name="T9" fmla="*/ 1 h 95"/>
                  <a:gd name="T10" fmla="*/ 62 w 73"/>
                  <a:gd name="T11" fmla="*/ 5 h 95"/>
                  <a:gd name="T12" fmla="*/ 70 w 73"/>
                  <a:gd name="T13" fmla="*/ 14 h 95"/>
                  <a:gd name="T14" fmla="*/ 73 w 73"/>
                  <a:gd name="T15" fmla="*/ 27 h 95"/>
                  <a:gd name="T16" fmla="*/ 65 w 73"/>
                  <a:gd name="T17" fmla="*/ 48 h 95"/>
                  <a:gd name="T18" fmla="*/ 37 w 73"/>
                  <a:gd name="T19" fmla="*/ 56 h 95"/>
                  <a:gd name="T20" fmla="*/ 13 w 73"/>
                  <a:gd name="T21" fmla="*/ 56 h 95"/>
                  <a:gd name="T22" fmla="*/ 13 w 73"/>
                  <a:gd name="T23" fmla="*/ 95 h 95"/>
                  <a:gd name="T24" fmla="*/ 0 w 73"/>
                  <a:gd name="T25" fmla="*/ 95 h 95"/>
                  <a:gd name="T26" fmla="*/ 13 w 73"/>
                  <a:gd name="T27" fmla="*/ 45 h 95"/>
                  <a:gd name="T28" fmla="*/ 13 w 73"/>
                  <a:gd name="T29" fmla="*/ 45 h 95"/>
                  <a:gd name="T30" fmla="*/ 37 w 73"/>
                  <a:gd name="T31" fmla="*/ 45 h 95"/>
                  <a:gd name="T32" fmla="*/ 55 w 73"/>
                  <a:gd name="T33" fmla="*/ 40 h 95"/>
                  <a:gd name="T34" fmla="*/ 60 w 73"/>
                  <a:gd name="T35" fmla="*/ 28 h 95"/>
                  <a:gd name="T36" fmla="*/ 57 w 73"/>
                  <a:gd name="T37" fmla="*/ 17 h 95"/>
                  <a:gd name="T38" fmla="*/ 49 w 73"/>
                  <a:gd name="T39" fmla="*/ 12 h 95"/>
                  <a:gd name="T40" fmla="*/ 37 w 73"/>
                  <a:gd name="T41" fmla="*/ 11 h 95"/>
                  <a:gd name="T42" fmla="*/ 13 w 73"/>
                  <a:gd name="T43" fmla="*/ 11 h 95"/>
                  <a:gd name="T44" fmla="*/ 13 w 73"/>
                  <a:gd name="T4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5">
                    <a:moveTo>
                      <a:pt x="0" y="95"/>
                    </a:moveTo>
                    <a:lnTo>
                      <a:pt x="0" y="95"/>
                    </a:lnTo>
                    <a:lnTo>
                      <a:pt x="0" y="0"/>
                    </a:lnTo>
                    <a:lnTo>
                      <a:pt x="36" y="0"/>
                    </a:lnTo>
                    <a:cubicBezTo>
                      <a:pt x="42" y="0"/>
                      <a:pt x="47" y="0"/>
                      <a:pt x="50" y="1"/>
                    </a:cubicBezTo>
                    <a:cubicBezTo>
                      <a:pt x="55" y="1"/>
                      <a:pt x="59" y="3"/>
                      <a:pt x="62" y="5"/>
                    </a:cubicBezTo>
                    <a:cubicBezTo>
                      <a:pt x="65" y="7"/>
                      <a:pt x="68" y="10"/>
                      <a:pt x="70" y="14"/>
                    </a:cubicBezTo>
                    <a:cubicBezTo>
                      <a:pt x="72" y="18"/>
                      <a:pt x="73" y="23"/>
                      <a:pt x="73" y="27"/>
                    </a:cubicBezTo>
                    <a:cubicBezTo>
                      <a:pt x="73" y="35"/>
                      <a:pt x="70" y="42"/>
                      <a:pt x="65" y="48"/>
                    </a:cubicBezTo>
                    <a:cubicBezTo>
                      <a:pt x="60" y="53"/>
                      <a:pt x="51" y="56"/>
                      <a:pt x="37" y="56"/>
                    </a:cubicBezTo>
                    <a:lnTo>
                      <a:pt x="13" y="56"/>
                    </a:lnTo>
                    <a:lnTo>
                      <a:pt x="13" y="95"/>
                    </a:lnTo>
                    <a:lnTo>
                      <a:pt x="0" y="95"/>
                    </a:lnTo>
                    <a:close/>
                    <a:moveTo>
                      <a:pt x="13" y="45"/>
                    </a:moveTo>
                    <a:lnTo>
                      <a:pt x="13" y="45"/>
                    </a:lnTo>
                    <a:lnTo>
                      <a:pt x="37" y="45"/>
                    </a:lnTo>
                    <a:cubicBezTo>
                      <a:pt x="45" y="45"/>
                      <a:pt x="51" y="44"/>
                      <a:pt x="55" y="40"/>
                    </a:cubicBezTo>
                    <a:cubicBezTo>
                      <a:pt x="58" y="37"/>
                      <a:pt x="60" y="33"/>
                      <a:pt x="60" y="28"/>
                    </a:cubicBezTo>
                    <a:cubicBezTo>
                      <a:pt x="60" y="24"/>
                      <a:pt x="59" y="20"/>
                      <a:pt x="57" y="17"/>
                    </a:cubicBezTo>
                    <a:cubicBezTo>
                      <a:pt x="55" y="15"/>
                      <a:pt x="52" y="13"/>
                      <a:pt x="49" y="12"/>
                    </a:cubicBezTo>
                    <a:cubicBezTo>
                      <a:pt x="47" y="11"/>
                      <a:pt x="43" y="11"/>
                      <a:pt x="37" y="11"/>
                    </a:cubicBezTo>
                    <a:lnTo>
                      <a:pt x="13" y="11"/>
                    </a:lnTo>
                    <a:lnTo>
                      <a:pt x="13"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590"/>
              <p:cNvSpPr>
                <a:spLocks/>
              </p:cNvSpPr>
              <p:nvPr/>
            </p:nvSpPr>
            <p:spPr bwMode="auto">
              <a:xfrm>
                <a:off x="2681" y="524"/>
                <a:ext cx="30" cy="38"/>
              </a:xfrm>
              <a:custGeom>
                <a:avLst/>
                <a:gdLst>
                  <a:gd name="T0" fmla="*/ 46 w 56"/>
                  <a:gd name="T1" fmla="*/ 69 h 71"/>
                  <a:gd name="T2" fmla="*/ 46 w 56"/>
                  <a:gd name="T3" fmla="*/ 69 h 71"/>
                  <a:gd name="T4" fmla="*/ 46 w 56"/>
                  <a:gd name="T5" fmla="*/ 59 h 71"/>
                  <a:gd name="T6" fmla="*/ 24 w 56"/>
                  <a:gd name="T7" fmla="*/ 71 h 71"/>
                  <a:gd name="T8" fmla="*/ 12 w 56"/>
                  <a:gd name="T9" fmla="*/ 68 h 71"/>
                  <a:gd name="T10" fmla="*/ 5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3 w 56"/>
                  <a:gd name="T23" fmla="*/ 51 h 71"/>
                  <a:gd name="T24" fmla="*/ 17 w 56"/>
                  <a:gd name="T25" fmla="*/ 58 h 71"/>
                  <a:gd name="T26" fmla="*/ 26 w 56"/>
                  <a:gd name="T27" fmla="*/ 60 h 71"/>
                  <a:gd name="T28" fmla="*/ 36 w 56"/>
                  <a:gd name="T29" fmla="*/ 58 h 71"/>
                  <a:gd name="T30" fmla="*/ 43 w 56"/>
                  <a:gd name="T31" fmla="*/ 50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0" y="67"/>
                      <a:pt x="33" y="71"/>
                      <a:pt x="24" y="71"/>
                    </a:cubicBezTo>
                    <a:cubicBezTo>
                      <a:pt x="20" y="71"/>
                      <a:pt x="16" y="70"/>
                      <a:pt x="12" y="68"/>
                    </a:cubicBezTo>
                    <a:cubicBezTo>
                      <a:pt x="9" y="67"/>
                      <a:pt x="6" y="65"/>
                      <a:pt x="5" y="62"/>
                    </a:cubicBezTo>
                    <a:cubicBezTo>
                      <a:pt x="3" y="60"/>
                      <a:pt x="2" y="57"/>
                      <a:pt x="1" y="54"/>
                    </a:cubicBezTo>
                    <a:cubicBezTo>
                      <a:pt x="1" y="51"/>
                      <a:pt x="0" y="48"/>
                      <a:pt x="0" y="43"/>
                    </a:cubicBezTo>
                    <a:lnTo>
                      <a:pt x="0" y="0"/>
                    </a:lnTo>
                    <a:lnTo>
                      <a:pt x="12" y="0"/>
                    </a:lnTo>
                    <a:lnTo>
                      <a:pt x="12" y="38"/>
                    </a:lnTo>
                    <a:cubicBezTo>
                      <a:pt x="12" y="44"/>
                      <a:pt x="12" y="48"/>
                      <a:pt x="13" y="51"/>
                    </a:cubicBezTo>
                    <a:cubicBezTo>
                      <a:pt x="13" y="54"/>
                      <a:pt x="15" y="56"/>
                      <a:pt x="17" y="58"/>
                    </a:cubicBezTo>
                    <a:cubicBezTo>
                      <a:pt x="20" y="60"/>
                      <a:pt x="23" y="60"/>
                      <a:pt x="26" y="60"/>
                    </a:cubicBezTo>
                    <a:cubicBezTo>
                      <a:pt x="30" y="60"/>
                      <a:pt x="33" y="60"/>
                      <a:pt x="36" y="58"/>
                    </a:cubicBezTo>
                    <a:cubicBezTo>
                      <a:pt x="39" y="56"/>
                      <a:pt x="41" y="54"/>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8" name="Freeform 591"/>
              <p:cNvSpPr>
                <a:spLocks/>
              </p:cNvSpPr>
              <p:nvPr/>
            </p:nvSpPr>
            <p:spPr bwMode="auto">
              <a:xfrm>
                <a:off x="2717" y="511"/>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592"/>
              <p:cNvSpPr>
                <a:spLocks/>
              </p:cNvSpPr>
              <p:nvPr/>
            </p:nvSpPr>
            <p:spPr bwMode="auto">
              <a:xfrm>
                <a:off x="2757" y="511"/>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1 w 34"/>
                  <a:gd name="T25" fmla="*/ 0 h 94"/>
                  <a:gd name="T26" fmla="*/ 21 w 34"/>
                  <a:gd name="T27" fmla="*/ 24 h 94"/>
                  <a:gd name="T28" fmla="*/ 32 w 34"/>
                  <a:gd name="T29" fmla="*/ 24 h 94"/>
                  <a:gd name="T30" fmla="*/ 32 w 34"/>
                  <a:gd name="T31" fmla="*/ 33 h 94"/>
                  <a:gd name="T32" fmla="*/ 21 w 34"/>
                  <a:gd name="T33" fmla="*/ 33 h 94"/>
                  <a:gd name="T34" fmla="*/ 21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1" y="0"/>
                    </a:lnTo>
                    <a:lnTo>
                      <a:pt x="21" y="24"/>
                    </a:lnTo>
                    <a:lnTo>
                      <a:pt x="32" y="24"/>
                    </a:lnTo>
                    <a:lnTo>
                      <a:pt x="32" y="33"/>
                    </a:lnTo>
                    <a:lnTo>
                      <a:pt x="21" y="33"/>
                    </a:lnTo>
                    <a:lnTo>
                      <a:pt x="21" y="73"/>
                    </a:lnTo>
                    <a:cubicBezTo>
                      <a:pt x="21" y="77"/>
                      <a:pt x="21" y="79"/>
                      <a:pt x="21" y="80"/>
                    </a:cubicBezTo>
                    <a:cubicBezTo>
                      <a:pt x="22"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 name="Freeform 593"/>
              <p:cNvSpPr>
                <a:spLocks/>
              </p:cNvSpPr>
              <p:nvPr/>
            </p:nvSpPr>
            <p:spPr bwMode="auto">
              <a:xfrm>
                <a:off x="2781" y="510"/>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2 w 56"/>
                  <a:gd name="T11" fmla="*/ 24 h 95"/>
                  <a:gd name="T12" fmla="*/ 46 w 56"/>
                  <a:gd name="T13" fmla="*/ 27 h 95"/>
                  <a:gd name="T14" fmla="*/ 54 w 56"/>
                  <a:gd name="T15" fmla="*/ 36 h 95"/>
                  <a:gd name="T16" fmla="*/ 56 w 56"/>
                  <a:gd name="T17" fmla="*/ 51 h 95"/>
                  <a:gd name="T18" fmla="*/ 56 w 56"/>
                  <a:gd name="T19" fmla="*/ 95 h 95"/>
                  <a:gd name="T20" fmla="*/ 44 w 56"/>
                  <a:gd name="T21" fmla="*/ 95 h 95"/>
                  <a:gd name="T22" fmla="*/ 44 w 56"/>
                  <a:gd name="T23" fmla="*/ 51 h 95"/>
                  <a:gd name="T24" fmla="*/ 41 w 56"/>
                  <a:gd name="T25" fmla="*/ 39 h 95"/>
                  <a:gd name="T26" fmla="*/ 30 w 56"/>
                  <a:gd name="T27" fmla="*/ 35 h 95"/>
                  <a:gd name="T28" fmla="*/ 20 w 56"/>
                  <a:gd name="T29" fmla="*/ 37 h 95"/>
                  <a:gd name="T30" fmla="*/ 14 w 56"/>
                  <a:gd name="T31" fmla="*/ 45 h 95"/>
                  <a:gd name="T32" fmla="*/ 12 w 56"/>
                  <a:gd name="T33" fmla="*/ 57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4"/>
                      <a:pt x="32" y="24"/>
                    </a:cubicBezTo>
                    <a:cubicBezTo>
                      <a:pt x="37" y="24"/>
                      <a:pt x="42" y="25"/>
                      <a:pt x="46" y="27"/>
                    </a:cubicBezTo>
                    <a:cubicBezTo>
                      <a:pt x="49" y="29"/>
                      <a:pt x="52" y="32"/>
                      <a:pt x="54" y="36"/>
                    </a:cubicBezTo>
                    <a:cubicBezTo>
                      <a:pt x="55" y="39"/>
                      <a:pt x="56" y="45"/>
                      <a:pt x="56" y="51"/>
                    </a:cubicBezTo>
                    <a:lnTo>
                      <a:pt x="56" y="95"/>
                    </a:lnTo>
                    <a:lnTo>
                      <a:pt x="44" y="95"/>
                    </a:lnTo>
                    <a:lnTo>
                      <a:pt x="44" y="51"/>
                    </a:lnTo>
                    <a:cubicBezTo>
                      <a:pt x="44" y="45"/>
                      <a:pt x="43" y="41"/>
                      <a:pt x="41" y="39"/>
                    </a:cubicBezTo>
                    <a:cubicBezTo>
                      <a:pt x="38" y="36"/>
                      <a:pt x="34" y="35"/>
                      <a:pt x="30" y="35"/>
                    </a:cubicBezTo>
                    <a:cubicBezTo>
                      <a:pt x="26" y="35"/>
                      <a:pt x="23" y="35"/>
                      <a:pt x="20" y="37"/>
                    </a:cubicBezTo>
                    <a:cubicBezTo>
                      <a:pt x="17" y="39"/>
                      <a:pt x="15" y="41"/>
                      <a:pt x="14" y="45"/>
                    </a:cubicBezTo>
                    <a:cubicBezTo>
                      <a:pt x="12"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594"/>
              <p:cNvSpPr>
                <a:spLocks noEditPoints="1"/>
              </p:cNvSpPr>
              <p:nvPr/>
            </p:nvSpPr>
            <p:spPr bwMode="auto">
              <a:xfrm>
                <a:off x="2819" y="523"/>
                <a:ext cx="34"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2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 name="Freeform 595"/>
              <p:cNvSpPr>
                <a:spLocks/>
              </p:cNvSpPr>
              <p:nvPr/>
            </p:nvSpPr>
            <p:spPr bwMode="auto">
              <a:xfrm>
                <a:off x="2881" y="510"/>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596"/>
              <p:cNvSpPr>
                <a:spLocks noEditPoints="1"/>
              </p:cNvSpPr>
              <p:nvPr/>
            </p:nvSpPr>
            <p:spPr bwMode="auto">
              <a:xfrm>
                <a:off x="2895" y="523"/>
                <a:ext cx="33" cy="39"/>
              </a:xfrm>
              <a:custGeom>
                <a:avLst/>
                <a:gdLst>
                  <a:gd name="T0" fmla="*/ 51 w 63"/>
                  <a:gd name="T1" fmla="*/ 49 h 73"/>
                  <a:gd name="T2" fmla="*/ 51 w 63"/>
                  <a:gd name="T3" fmla="*/ 49 h 73"/>
                  <a:gd name="T4" fmla="*/ 63 w 63"/>
                  <a:gd name="T5" fmla="*/ 50 h 73"/>
                  <a:gd name="T6" fmla="*/ 53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3 w 63"/>
                  <a:gd name="T37" fmla="*/ 30 h 73"/>
                  <a:gd name="T38" fmla="*/ 13 w 63"/>
                  <a:gd name="T39" fmla="*/ 30 h 73"/>
                  <a:gd name="T40" fmla="*/ 51 w 63"/>
                  <a:gd name="T41" fmla="*/ 30 h 73"/>
                  <a:gd name="T42" fmla="*/ 47 w 63"/>
                  <a:gd name="T43" fmla="*/ 17 h 73"/>
                  <a:gd name="T44" fmla="*/ 32 w 63"/>
                  <a:gd name="T45" fmla="*/ 10 h 73"/>
                  <a:gd name="T46" fmla="*/ 19 w 63"/>
                  <a:gd name="T47" fmla="*/ 15 h 73"/>
                  <a:gd name="T48" fmla="*/ 13 w 63"/>
                  <a:gd name="T49" fmla="*/ 30 h 73"/>
                  <a:gd name="T50" fmla="*/ 13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3" y="67"/>
                    </a:cubicBezTo>
                    <a:cubicBezTo>
                      <a:pt x="47"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1" y="0"/>
                      <a:pt x="49" y="4"/>
                      <a:pt x="55" y="10"/>
                    </a:cubicBezTo>
                    <a:cubicBezTo>
                      <a:pt x="61" y="16"/>
                      <a:pt x="63" y="25"/>
                      <a:pt x="63" y="36"/>
                    </a:cubicBezTo>
                    <a:cubicBezTo>
                      <a:pt x="63" y="37"/>
                      <a:pt x="63" y="38"/>
                      <a:pt x="63" y="39"/>
                    </a:cubicBezTo>
                    <a:lnTo>
                      <a:pt x="12" y="39"/>
                    </a:lnTo>
                    <a:cubicBezTo>
                      <a:pt x="12" y="47"/>
                      <a:pt x="15" y="53"/>
                      <a:pt x="18"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 name="Freeform 597"/>
              <p:cNvSpPr>
                <a:spLocks/>
              </p:cNvSpPr>
              <p:nvPr/>
            </p:nvSpPr>
            <p:spPr bwMode="auto">
              <a:xfrm>
                <a:off x="2933" y="511"/>
                <a:ext cx="18" cy="51"/>
              </a:xfrm>
              <a:custGeom>
                <a:avLst/>
                <a:gdLst>
                  <a:gd name="T0" fmla="*/ 31 w 33"/>
                  <a:gd name="T1" fmla="*/ 83 h 94"/>
                  <a:gd name="T2" fmla="*/ 31 w 33"/>
                  <a:gd name="T3" fmla="*/ 83 h 94"/>
                  <a:gd name="T4" fmla="*/ 33 w 33"/>
                  <a:gd name="T5" fmla="*/ 93 h 94"/>
                  <a:gd name="T6" fmla="*/ 24 w 33"/>
                  <a:gd name="T7" fmla="*/ 94 h 94"/>
                  <a:gd name="T8" fmla="*/ 14 w 33"/>
                  <a:gd name="T9" fmla="*/ 92 h 94"/>
                  <a:gd name="T10" fmla="*/ 9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1 w 33"/>
                  <a:gd name="T29" fmla="*/ 24 h 94"/>
                  <a:gd name="T30" fmla="*/ 31 w 33"/>
                  <a:gd name="T31" fmla="*/ 33 h 94"/>
                  <a:gd name="T32" fmla="*/ 20 w 33"/>
                  <a:gd name="T33" fmla="*/ 33 h 94"/>
                  <a:gd name="T34" fmla="*/ 20 w 33"/>
                  <a:gd name="T35" fmla="*/ 73 h 94"/>
                  <a:gd name="T36" fmla="*/ 20 w 33"/>
                  <a:gd name="T37" fmla="*/ 80 h 94"/>
                  <a:gd name="T38" fmla="*/ 22 w 33"/>
                  <a:gd name="T39" fmla="*/ 82 h 94"/>
                  <a:gd name="T40" fmla="*/ 26 w 33"/>
                  <a:gd name="T41" fmla="*/ 83 h 94"/>
                  <a:gd name="T42" fmla="*/ 31 w 33"/>
                  <a:gd name="T43" fmla="*/ 83 h 94"/>
                  <a:gd name="T44" fmla="*/ 31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1" y="83"/>
                    </a:moveTo>
                    <a:lnTo>
                      <a:pt x="31" y="83"/>
                    </a:lnTo>
                    <a:lnTo>
                      <a:pt x="33" y="93"/>
                    </a:lnTo>
                    <a:cubicBezTo>
                      <a:pt x="30" y="94"/>
                      <a:pt x="27" y="94"/>
                      <a:pt x="24" y="94"/>
                    </a:cubicBezTo>
                    <a:cubicBezTo>
                      <a:pt x="20" y="94"/>
                      <a:pt x="17" y="93"/>
                      <a:pt x="14" y="92"/>
                    </a:cubicBezTo>
                    <a:cubicBezTo>
                      <a:pt x="12" y="91"/>
                      <a:pt x="10" y="89"/>
                      <a:pt x="9" y="87"/>
                    </a:cubicBezTo>
                    <a:cubicBezTo>
                      <a:pt x="9" y="84"/>
                      <a:pt x="8" y="80"/>
                      <a:pt x="8" y="73"/>
                    </a:cubicBezTo>
                    <a:lnTo>
                      <a:pt x="8" y="33"/>
                    </a:lnTo>
                    <a:lnTo>
                      <a:pt x="0" y="33"/>
                    </a:lnTo>
                    <a:lnTo>
                      <a:pt x="0" y="24"/>
                    </a:lnTo>
                    <a:lnTo>
                      <a:pt x="8" y="24"/>
                    </a:lnTo>
                    <a:lnTo>
                      <a:pt x="8" y="7"/>
                    </a:lnTo>
                    <a:lnTo>
                      <a:pt x="20" y="0"/>
                    </a:lnTo>
                    <a:lnTo>
                      <a:pt x="20" y="24"/>
                    </a:lnTo>
                    <a:lnTo>
                      <a:pt x="31" y="24"/>
                    </a:lnTo>
                    <a:lnTo>
                      <a:pt x="31" y="33"/>
                    </a:lnTo>
                    <a:lnTo>
                      <a:pt x="20" y="33"/>
                    </a:lnTo>
                    <a:lnTo>
                      <a:pt x="20" y="73"/>
                    </a:lnTo>
                    <a:cubicBezTo>
                      <a:pt x="20" y="77"/>
                      <a:pt x="20" y="79"/>
                      <a:pt x="20" y="80"/>
                    </a:cubicBezTo>
                    <a:cubicBezTo>
                      <a:pt x="21" y="81"/>
                      <a:pt x="21" y="82"/>
                      <a:pt x="22" y="82"/>
                    </a:cubicBezTo>
                    <a:cubicBezTo>
                      <a:pt x="23" y="83"/>
                      <a:pt x="25" y="83"/>
                      <a:pt x="26" y="83"/>
                    </a:cubicBezTo>
                    <a:cubicBezTo>
                      <a:pt x="28" y="83"/>
                      <a:pt x="29" y="83"/>
                      <a:pt x="31" y="83"/>
                    </a:cubicBezTo>
                    <a:lnTo>
                      <a:pt x="31"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598"/>
              <p:cNvSpPr>
                <a:spLocks/>
              </p:cNvSpPr>
              <p:nvPr/>
            </p:nvSpPr>
            <p:spPr bwMode="auto">
              <a:xfrm>
                <a:off x="2953" y="511"/>
                <a:ext cx="18" cy="51"/>
              </a:xfrm>
              <a:custGeom>
                <a:avLst/>
                <a:gdLst>
                  <a:gd name="T0" fmla="*/ 32 w 33"/>
                  <a:gd name="T1" fmla="*/ 83 h 94"/>
                  <a:gd name="T2" fmla="*/ 32 w 33"/>
                  <a:gd name="T3" fmla="*/ 83 h 94"/>
                  <a:gd name="T4" fmla="*/ 33 w 33"/>
                  <a:gd name="T5" fmla="*/ 93 h 94"/>
                  <a:gd name="T6" fmla="*/ 24 w 33"/>
                  <a:gd name="T7" fmla="*/ 94 h 94"/>
                  <a:gd name="T8" fmla="*/ 14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3 h 94"/>
                  <a:gd name="T36" fmla="*/ 20 w 33"/>
                  <a:gd name="T37" fmla="*/ 80 h 94"/>
                  <a:gd name="T38" fmla="*/ 22 w 33"/>
                  <a:gd name="T39" fmla="*/ 82 h 94"/>
                  <a:gd name="T40" fmla="*/ 26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4" y="94"/>
                    </a:cubicBezTo>
                    <a:cubicBezTo>
                      <a:pt x="20" y="94"/>
                      <a:pt x="17" y="93"/>
                      <a:pt x="14" y="92"/>
                    </a:cubicBezTo>
                    <a:cubicBezTo>
                      <a:pt x="12" y="91"/>
                      <a:pt x="11" y="89"/>
                      <a:pt x="10" y="87"/>
                    </a:cubicBezTo>
                    <a:cubicBezTo>
                      <a:pt x="9" y="84"/>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7"/>
                      <a:pt x="20" y="79"/>
                      <a:pt x="20" y="80"/>
                    </a:cubicBezTo>
                    <a:cubicBezTo>
                      <a:pt x="21" y="81"/>
                      <a:pt x="21" y="82"/>
                      <a:pt x="22" y="82"/>
                    </a:cubicBezTo>
                    <a:cubicBezTo>
                      <a:pt x="23" y="83"/>
                      <a:pt x="25" y="83"/>
                      <a:pt x="26" y="83"/>
                    </a:cubicBezTo>
                    <a:cubicBezTo>
                      <a:pt x="28" y="83"/>
                      <a:pt x="29"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 name="Freeform 599"/>
              <p:cNvSpPr>
                <a:spLocks noEditPoints="1"/>
              </p:cNvSpPr>
              <p:nvPr/>
            </p:nvSpPr>
            <p:spPr bwMode="auto">
              <a:xfrm>
                <a:off x="2974" y="523"/>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7" y="63"/>
                      <a:pt x="41" y="62"/>
                      <a:pt x="44" y="60"/>
                    </a:cubicBezTo>
                    <a:cubicBezTo>
                      <a:pt x="47" y="57"/>
                      <a:pt x="50" y="54"/>
                      <a:pt x="51" y="49"/>
                    </a:cubicBezTo>
                    <a:lnTo>
                      <a:pt x="51" y="49"/>
                    </a:lnTo>
                    <a:close/>
                    <a:moveTo>
                      <a:pt x="13" y="30"/>
                    </a:moveTo>
                    <a:lnTo>
                      <a:pt x="13" y="30"/>
                    </a:lnTo>
                    <a:lnTo>
                      <a:pt x="51" y="30"/>
                    </a:lnTo>
                    <a:cubicBezTo>
                      <a:pt x="51" y="24"/>
                      <a:pt x="49" y="20"/>
                      <a:pt x="47" y="17"/>
                    </a:cubicBezTo>
                    <a:cubicBezTo>
                      <a:pt x="43" y="12"/>
                      <a:pt x="38"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600"/>
              <p:cNvSpPr>
                <a:spLocks/>
              </p:cNvSpPr>
              <p:nvPr/>
            </p:nvSpPr>
            <p:spPr bwMode="auto">
              <a:xfrm>
                <a:off x="3016" y="523"/>
                <a:ext cx="21" cy="38"/>
              </a:xfrm>
              <a:custGeom>
                <a:avLst/>
                <a:gdLst>
                  <a:gd name="T0" fmla="*/ 0 w 38"/>
                  <a:gd name="T1" fmla="*/ 71 h 71"/>
                  <a:gd name="T2" fmla="*/ 0 w 38"/>
                  <a:gd name="T3" fmla="*/ 71 h 71"/>
                  <a:gd name="T4" fmla="*/ 0 w 38"/>
                  <a:gd name="T5" fmla="*/ 2 h 71"/>
                  <a:gd name="T6" fmla="*/ 11 w 38"/>
                  <a:gd name="T7" fmla="*/ 2 h 71"/>
                  <a:gd name="T8" fmla="*/ 11 w 38"/>
                  <a:gd name="T9" fmla="*/ 12 h 71"/>
                  <a:gd name="T10" fmla="*/ 18 w 38"/>
                  <a:gd name="T11" fmla="*/ 3 h 71"/>
                  <a:gd name="T12" fmla="*/ 26 w 38"/>
                  <a:gd name="T13" fmla="*/ 0 h 71"/>
                  <a:gd name="T14" fmla="*/ 38 w 38"/>
                  <a:gd name="T15" fmla="*/ 4 h 71"/>
                  <a:gd name="T16" fmla="*/ 34 w 38"/>
                  <a:gd name="T17" fmla="*/ 15 h 71"/>
                  <a:gd name="T18" fmla="*/ 25 w 38"/>
                  <a:gd name="T19" fmla="*/ 13 h 71"/>
                  <a:gd name="T20" fmla="*/ 18 w 38"/>
                  <a:gd name="T21" fmla="*/ 15 h 71"/>
                  <a:gd name="T22" fmla="*/ 14 w 38"/>
                  <a:gd name="T23" fmla="*/ 21 h 71"/>
                  <a:gd name="T24" fmla="*/ 12 w 38"/>
                  <a:gd name="T25" fmla="*/ 35 h 71"/>
                  <a:gd name="T26" fmla="*/ 12 w 38"/>
                  <a:gd name="T27" fmla="*/ 71 h 71"/>
                  <a:gd name="T28" fmla="*/ 0 w 38"/>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1">
                    <a:moveTo>
                      <a:pt x="0" y="71"/>
                    </a:moveTo>
                    <a:lnTo>
                      <a:pt x="0" y="71"/>
                    </a:lnTo>
                    <a:lnTo>
                      <a:pt x="0" y="2"/>
                    </a:lnTo>
                    <a:lnTo>
                      <a:pt x="11" y="2"/>
                    </a:lnTo>
                    <a:lnTo>
                      <a:pt x="11" y="12"/>
                    </a:lnTo>
                    <a:cubicBezTo>
                      <a:pt x="13" y="8"/>
                      <a:pt x="16" y="4"/>
                      <a:pt x="18" y="3"/>
                    </a:cubicBezTo>
                    <a:cubicBezTo>
                      <a:pt x="20" y="1"/>
                      <a:pt x="23" y="0"/>
                      <a:pt x="26" y="0"/>
                    </a:cubicBezTo>
                    <a:cubicBezTo>
                      <a:pt x="29" y="0"/>
                      <a:pt x="33" y="2"/>
                      <a:pt x="38" y="4"/>
                    </a:cubicBezTo>
                    <a:lnTo>
                      <a:pt x="34" y="15"/>
                    </a:lnTo>
                    <a:cubicBezTo>
                      <a:pt x="31" y="13"/>
                      <a:pt x="28" y="13"/>
                      <a:pt x="25" y="13"/>
                    </a:cubicBezTo>
                    <a:cubicBezTo>
                      <a:pt x="22" y="13"/>
                      <a:pt x="20" y="13"/>
                      <a:pt x="18" y="15"/>
                    </a:cubicBezTo>
                    <a:cubicBezTo>
                      <a:pt x="16" y="16"/>
                      <a:pt x="15" y="18"/>
                      <a:pt x="14" y="21"/>
                    </a:cubicBezTo>
                    <a:cubicBezTo>
                      <a:pt x="12"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 name="Freeform 601"/>
              <p:cNvSpPr>
                <a:spLocks noEditPoints="1"/>
              </p:cNvSpPr>
              <p:nvPr/>
            </p:nvSpPr>
            <p:spPr bwMode="auto">
              <a:xfrm>
                <a:off x="3058" y="509"/>
                <a:ext cx="19" cy="16"/>
              </a:xfrm>
              <a:custGeom>
                <a:avLst/>
                <a:gdLst>
                  <a:gd name="T0" fmla="*/ 13 w 34"/>
                  <a:gd name="T1" fmla="*/ 18 h 31"/>
                  <a:gd name="T2" fmla="*/ 13 w 34"/>
                  <a:gd name="T3" fmla="*/ 18 h 31"/>
                  <a:gd name="T4" fmla="*/ 13 w 34"/>
                  <a:gd name="T5" fmla="*/ 31 h 31"/>
                  <a:gd name="T6" fmla="*/ 0 w 34"/>
                  <a:gd name="T7" fmla="*/ 31 h 31"/>
                  <a:gd name="T8" fmla="*/ 0 w 34"/>
                  <a:gd name="T9" fmla="*/ 21 h 31"/>
                  <a:gd name="T10" fmla="*/ 2 w 34"/>
                  <a:gd name="T11" fmla="*/ 8 h 31"/>
                  <a:gd name="T12" fmla="*/ 11 w 34"/>
                  <a:gd name="T13" fmla="*/ 0 h 31"/>
                  <a:gd name="T14" fmla="*/ 14 w 34"/>
                  <a:gd name="T15" fmla="*/ 5 h 31"/>
                  <a:gd name="T16" fmla="*/ 9 w 34"/>
                  <a:gd name="T17" fmla="*/ 9 h 31"/>
                  <a:gd name="T18" fmla="*/ 7 w 34"/>
                  <a:gd name="T19" fmla="*/ 18 h 31"/>
                  <a:gd name="T20" fmla="*/ 13 w 34"/>
                  <a:gd name="T21" fmla="*/ 18 h 31"/>
                  <a:gd name="T22" fmla="*/ 33 w 34"/>
                  <a:gd name="T23" fmla="*/ 18 h 31"/>
                  <a:gd name="T24" fmla="*/ 33 w 34"/>
                  <a:gd name="T25" fmla="*/ 18 h 31"/>
                  <a:gd name="T26" fmla="*/ 33 w 34"/>
                  <a:gd name="T27" fmla="*/ 31 h 31"/>
                  <a:gd name="T28" fmla="*/ 20 w 34"/>
                  <a:gd name="T29" fmla="*/ 31 h 31"/>
                  <a:gd name="T30" fmla="*/ 20 w 34"/>
                  <a:gd name="T31" fmla="*/ 21 h 31"/>
                  <a:gd name="T32" fmla="*/ 22 w 34"/>
                  <a:gd name="T33" fmla="*/ 8 h 31"/>
                  <a:gd name="T34" fmla="*/ 31 w 34"/>
                  <a:gd name="T35" fmla="*/ 0 h 31"/>
                  <a:gd name="T36" fmla="*/ 34 w 34"/>
                  <a:gd name="T37" fmla="*/ 5 h 31"/>
                  <a:gd name="T38" fmla="*/ 29 w 34"/>
                  <a:gd name="T39" fmla="*/ 9 h 31"/>
                  <a:gd name="T40" fmla="*/ 27 w 34"/>
                  <a:gd name="T41" fmla="*/ 18 h 31"/>
                  <a:gd name="T42" fmla="*/ 33 w 34"/>
                  <a:gd name="T4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3" y="18"/>
                    </a:moveTo>
                    <a:lnTo>
                      <a:pt x="13" y="18"/>
                    </a:lnTo>
                    <a:lnTo>
                      <a:pt x="13" y="31"/>
                    </a:lnTo>
                    <a:lnTo>
                      <a:pt x="0" y="31"/>
                    </a:lnTo>
                    <a:lnTo>
                      <a:pt x="0" y="21"/>
                    </a:lnTo>
                    <a:cubicBezTo>
                      <a:pt x="0" y="15"/>
                      <a:pt x="1" y="11"/>
                      <a:pt x="2" y="8"/>
                    </a:cubicBezTo>
                    <a:cubicBezTo>
                      <a:pt x="4" y="5"/>
                      <a:pt x="7" y="2"/>
                      <a:pt x="11" y="0"/>
                    </a:cubicBezTo>
                    <a:lnTo>
                      <a:pt x="14" y="5"/>
                    </a:lnTo>
                    <a:cubicBezTo>
                      <a:pt x="11" y="6"/>
                      <a:pt x="10" y="7"/>
                      <a:pt x="9" y="9"/>
                    </a:cubicBezTo>
                    <a:cubicBezTo>
                      <a:pt x="7" y="11"/>
                      <a:pt x="7" y="14"/>
                      <a:pt x="7" y="18"/>
                    </a:cubicBezTo>
                    <a:lnTo>
                      <a:pt x="13" y="18"/>
                    </a:lnTo>
                    <a:close/>
                    <a:moveTo>
                      <a:pt x="33" y="18"/>
                    </a:moveTo>
                    <a:lnTo>
                      <a:pt x="33" y="18"/>
                    </a:lnTo>
                    <a:lnTo>
                      <a:pt x="33" y="31"/>
                    </a:lnTo>
                    <a:lnTo>
                      <a:pt x="20" y="31"/>
                    </a:lnTo>
                    <a:lnTo>
                      <a:pt x="20" y="21"/>
                    </a:lnTo>
                    <a:cubicBezTo>
                      <a:pt x="20" y="15"/>
                      <a:pt x="21" y="11"/>
                      <a:pt x="22" y="8"/>
                    </a:cubicBezTo>
                    <a:cubicBezTo>
                      <a:pt x="24" y="5"/>
                      <a:pt x="27" y="2"/>
                      <a:pt x="31" y="0"/>
                    </a:cubicBezTo>
                    <a:lnTo>
                      <a:pt x="34" y="5"/>
                    </a:lnTo>
                    <a:cubicBezTo>
                      <a:pt x="32" y="6"/>
                      <a:pt x="30" y="7"/>
                      <a:pt x="29" y="9"/>
                    </a:cubicBezTo>
                    <a:cubicBezTo>
                      <a:pt x="28" y="11"/>
                      <a:pt x="27" y="14"/>
                      <a:pt x="27" y="18"/>
                    </a:cubicBezTo>
                    <a:lnTo>
                      <a:pt x="33"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602"/>
              <p:cNvSpPr>
                <a:spLocks/>
              </p:cNvSpPr>
              <p:nvPr/>
            </p:nvSpPr>
            <p:spPr bwMode="auto">
              <a:xfrm>
                <a:off x="3083" y="509"/>
                <a:ext cx="45" cy="53"/>
              </a:xfrm>
              <a:custGeom>
                <a:avLst/>
                <a:gdLst>
                  <a:gd name="T0" fmla="*/ 71 w 84"/>
                  <a:gd name="T1" fmla="*/ 64 h 99"/>
                  <a:gd name="T2" fmla="*/ 71 w 84"/>
                  <a:gd name="T3" fmla="*/ 64 h 99"/>
                  <a:gd name="T4" fmla="*/ 84 w 84"/>
                  <a:gd name="T5" fmla="*/ 67 h 99"/>
                  <a:gd name="T6" fmla="*/ 70 w 84"/>
                  <a:gd name="T7" fmla="*/ 90 h 99"/>
                  <a:gd name="T8" fmla="*/ 45 w 84"/>
                  <a:gd name="T9" fmla="*/ 99 h 99"/>
                  <a:gd name="T10" fmla="*/ 20 w 84"/>
                  <a:gd name="T11" fmla="*/ 92 h 99"/>
                  <a:gd name="T12" fmla="*/ 5 w 84"/>
                  <a:gd name="T13" fmla="*/ 74 h 99"/>
                  <a:gd name="T14" fmla="*/ 0 w 84"/>
                  <a:gd name="T15" fmla="*/ 49 h 99"/>
                  <a:gd name="T16" fmla="*/ 6 w 84"/>
                  <a:gd name="T17" fmla="*/ 23 h 99"/>
                  <a:gd name="T18" fmla="*/ 22 w 84"/>
                  <a:gd name="T19" fmla="*/ 6 h 99"/>
                  <a:gd name="T20" fmla="*/ 45 w 84"/>
                  <a:gd name="T21" fmla="*/ 0 h 99"/>
                  <a:gd name="T22" fmla="*/ 69 w 84"/>
                  <a:gd name="T23" fmla="*/ 7 h 99"/>
                  <a:gd name="T24" fmla="*/ 82 w 84"/>
                  <a:gd name="T25" fmla="*/ 28 h 99"/>
                  <a:gd name="T26" fmla="*/ 70 w 84"/>
                  <a:gd name="T27" fmla="*/ 31 h 99"/>
                  <a:gd name="T28" fmla="*/ 60 w 84"/>
                  <a:gd name="T29" fmla="*/ 16 h 99"/>
                  <a:gd name="T30" fmla="*/ 45 w 84"/>
                  <a:gd name="T31" fmla="*/ 11 h 99"/>
                  <a:gd name="T32" fmla="*/ 26 w 84"/>
                  <a:gd name="T33" fmla="*/ 16 h 99"/>
                  <a:gd name="T34" fmla="*/ 16 w 84"/>
                  <a:gd name="T35" fmla="*/ 30 h 99"/>
                  <a:gd name="T36" fmla="*/ 13 w 84"/>
                  <a:gd name="T37" fmla="*/ 49 h 99"/>
                  <a:gd name="T38" fmla="*/ 16 w 84"/>
                  <a:gd name="T39" fmla="*/ 70 h 99"/>
                  <a:gd name="T40" fmla="*/ 27 w 84"/>
                  <a:gd name="T41" fmla="*/ 83 h 99"/>
                  <a:gd name="T42" fmla="*/ 44 w 84"/>
                  <a:gd name="T43" fmla="*/ 88 h 99"/>
                  <a:gd name="T44" fmla="*/ 62 w 84"/>
                  <a:gd name="T45" fmla="*/ 82 h 99"/>
                  <a:gd name="T46" fmla="*/ 71 w 84"/>
                  <a:gd name="T47" fmla="*/ 64 h 99"/>
                  <a:gd name="T48" fmla="*/ 71 w 84"/>
                  <a:gd name="T49"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99">
                    <a:moveTo>
                      <a:pt x="71" y="64"/>
                    </a:moveTo>
                    <a:lnTo>
                      <a:pt x="71" y="64"/>
                    </a:lnTo>
                    <a:lnTo>
                      <a:pt x="84" y="67"/>
                    </a:lnTo>
                    <a:cubicBezTo>
                      <a:pt x="81" y="77"/>
                      <a:pt x="77" y="85"/>
                      <a:pt x="70" y="90"/>
                    </a:cubicBezTo>
                    <a:cubicBezTo>
                      <a:pt x="63" y="96"/>
                      <a:pt x="55" y="99"/>
                      <a:pt x="45" y="99"/>
                    </a:cubicBezTo>
                    <a:cubicBezTo>
                      <a:pt x="34" y="99"/>
                      <a:pt x="26" y="97"/>
                      <a:pt x="20" y="92"/>
                    </a:cubicBezTo>
                    <a:cubicBezTo>
                      <a:pt x="13" y="88"/>
                      <a:pt x="8" y="82"/>
                      <a:pt x="5" y="74"/>
                    </a:cubicBezTo>
                    <a:cubicBezTo>
                      <a:pt x="2" y="66"/>
                      <a:pt x="0" y="58"/>
                      <a:pt x="0" y="49"/>
                    </a:cubicBezTo>
                    <a:cubicBezTo>
                      <a:pt x="0" y="39"/>
                      <a:pt x="2" y="30"/>
                      <a:pt x="6" y="23"/>
                    </a:cubicBezTo>
                    <a:cubicBezTo>
                      <a:pt x="9" y="15"/>
                      <a:pt x="15" y="10"/>
                      <a:pt x="22" y="6"/>
                    </a:cubicBezTo>
                    <a:cubicBezTo>
                      <a:pt x="29" y="2"/>
                      <a:pt x="36" y="0"/>
                      <a:pt x="45" y="0"/>
                    </a:cubicBezTo>
                    <a:cubicBezTo>
                      <a:pt x="54" y="0"/>
                      <a:pt x="62" y="3"/>
                      <a:pt x="69" y="7"/>
                    </a:cubicBezTo>
                    <a:cubicBezTo>
                      <a:pt x="75" y="12"/>
                      <a:pt x="80" y="19"/>
                      <a:pt x="82" y="28"/>
                    </a:cubicBezTo>
                    <a:lnTo>
                      <a:pt x="70" y="31"/>
                    </a:lnTo>
                    <a:cubicBezTo>
                      <a:pt x="68" y="24"/>
                      <a:pt x="65" y="19"/>
                      <a:pt x="60" y="16"/>
                    </a:cubicBezTo>
                    <a:cubicBezTo>
                      <a:pt x="56" y="13"/>
                      <a:pt x="51" y="11"/>
                      <a:pt x="45" y="11"/>
                    </a:cubicBezTo>
                    <a:cubicBezTo>
                      <a:pt x="37" y="11"/>
                      <a:pt x="31" y="13"/>
                      <a:pt x="26" y="16"/>
                    </a:cubicBezTo>
                    <a:cubicBezTo>
                      <a:pt x="21" y="20"/>
                      <a:pt x="18" y="24"/>
                      <a:pt x="16" y="30"/>
                    </a:cubicBezTo>
                    <a:cubicBezTo>
                      <a:pt x="14" y="36"/>
                      <a:pt x="13" y="42"/>
                      <a:pt x="13" y="49"/>
                    </a:cubicBezTo>
                    <a:cubicBezTo>
                      <a:pt x="13" y="57"/>
                      <a:pt x="14" y="64"/>
                      <a:pt x="16" y="70"/>
                    </a:cubicBezTo>
                    <a:cubicBezTo>
                      <a:pt x="19" y="76"/>
                      <a:pt x="22" y="80"/>
                      <a:pt x="27" y="83"/>
                    </a:cubicBezTo>
                    <a:cubicBezTo>
                      <a:pt x="32" y="86"/>
                      <a:pt x="38" y="88"/>
                      <a:pt x="44" y="88"/>
                    </a:cubicBezTo>
                    <a:cubicBezTo>
                      <a:pt x="51" y="88"/>
                      <a:pt x="57" y="86"/>
                      <a:pt x="62" y="82"/>
                    </a:cubicBezTo>
                    <a:cubicBezTo>
                      <a:pt x="66" y="78"/>
                      <a:pt x="70" y="72"/>
                      <a:pt x="71" y="64"/>
                    </a:cubicBezTo>
                    <a:lnTo>
                      <a:pt x="71" y="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 name="Freeform 603"/>
              <p:cNvSpPr>
                <a:spLocks noEditPoints="1"/>
              </p:cNvSpPr>
              <p:nvPr/>
            </p:nvSpPr>
            <p:spPr bwMode="auto">
              <a:xfrm>
                <a:off x="3134" y="509"/>
                <a:ext cx="18" cy="17"/>
              </a:xfrm>
              <a:custGeom>
                <a:avLst/>
                <a:gdLst>
                  <a:gd name="T0" fmla="*/ 1 w 34"/>
                  <a:gd name="T1" fmla="*/ 13 h 31"/>
                  <a:gd name="T2" fmla="*/ 1 w 34"/>
                  <a:gd name="T3" fmla="*/ 13 h 31"/>
                  <a:gd name="T4" fmla="*/ 1 w 34"/>
                  <a:gd name="T5" fmla="*/ 0 h 31"/>
                  <a:gd name="T6" fmla="*/ 14 w 34"/>
                  <a:gd name="T7" fmla="*/ 0 h 31"/>
                  <a:gd name="T8" fmla="*/ 14 w 34"/>
                  <a:gd name="T9" fmla="*/ 10 h 31"/>
                  <a:gd name="T10" fmla="*/ 12 w 34"/>
                  <a:gd name="T11" fmla="*/ 23 h 31"/>
                  <a:gd name="T12" fmla="*/ 3 w 34"/>
                  <a:gd name="T13" fmla="*/ 31 h 31"/>
                  <a:gd name="T14" fmla="*/ 0 w 34"/>
                  <a:gd name="T15" fmla="*/ 26 h 31"/>
                  <a:gd name="T16" fmla="*/ 5 w 34"/>
                  <a:gd name="T17" fmla="*/ 22 h 31"/>
                  <a:gd name="T18" fmla="*/ 7 w 34"/>
                  <a:gd name="T19" fmla="*/ 13 h 31"/>
                  <a:gd name="T20" fmla="*/ 1 w 34"/>
                  <a:gd name="T21" fmla="*/ 13 h 31"/>
                  <a:gd name="T22" fmla="*/ 21 w 34"/>
                  <a:gd name="T23" fmla="*/ 13 h 31"/>
                  <a:gd name="T24" fmla="*/ 21 w 34"/>
                  <a:gd name="T25" fmla="*/ 13 h 31"/>
                  <a:gd name="T26" fmla="*/ 21 w 34"/>
                  <a:gd name="T27" fmla="*/ 0 h 31"/>
                  <a:gd name="T28" fmla="*/ 34 w 34"/>
                  <a:gd name="T29" fmla="*/ 0 h 31"/>
                  <a:gd name="T30" fmla="*/ 34 w 34"/>
                  <a:gd name="T31" fmla="*/ 10 h 31"/>
                  <a:gd name="T32" fmla="*/ 32 w 34"/>
                  <a:gd name="T33" fmla="*/ 23 h 31"/>
                  <a:gd name="T34" fmla="*/ 23 w 34"/>
                  <a:gd name="T35" fmla="*/ 31 h 31"/>
                  <a:gd name="T36" fmla="*/ 20 w 34"/>
                  <a:gd name="T37" fmla="*/ 26 h 31"/>
                  <a:gd name="T38" fmla="*/ 26 w 34"/>
                  <a:gd name="T39" fmla="*/ 22 h 31"/>
                  <a:gd name="T40" fmla="*/ 27 w 34"/>
                  <a:gd name="T41" fmla="*/ 13 h 31"/>
                  <a:gd name="T42" fmla="*/ 21 w 34"/>
                  <a:gd name="T4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 y="13"/>
                    </a:moveTo>
                    <a:lnTo>
                      <a:pt x="1" y="13"/>
                    </a:lnTo>
                    <a:lnTo>
                      <a:pt x="1" y="0"/>
                    </a:lnTo>
                    <a:lnTo>
                      <a:pt x="14" y="0"/>
                    </a:lnTo>
                    <a:lnTo>
                      <a:pt x="14" y="10"/>
                    </a:lnTo>
                    <a:cubicBezTo>
                      <a:pt x="14" y="16"/>
                      <a:pt x="13" y="20"/>
                      <a:pt x="12" y="23"/>
                    </a:cubicBezTo>
                    <a:cubicBezTo>
                      <a:pt x="10" y="27"/>
                      <a:pt x="7" y="29"/>
                      <a:pt x="3" y="31"/>
                    </a:cubicBezTo>
                    <a:lnTo>
                      <a:pt x="0" y="26"/>
                    </a:lnTo>
                    <a:cubicBezTo>
                      <a:pt x="3" y="25"/>
                      <a:pt x="4" y="24"/>
                      <a:pt x="5" y="22"/>
                    </a:cubicBezTo>
                    <a:cubicBezTo>
                      <a:pt x="7" y="20"/>
                      <a:pt x="7" y="17"/>
                      <a:pt x="7" y="13"/>
                    </a:cubicBezTo>
                    <a:lnTo>
                      <a:pt x="1" y="13"/>
                    </a:lnTo>
                    <a:close/>
                    <a:moveTo>
                      <a:pt x="21" y="13"/>
                    </a:moveTo>
                    <a:lnTo>
                      <a:pt x="21" y="13"/>
                    </a:lnTo>
                    <a:lnTo>
                      <a:pt x="21" y="0"/>
                    </a:lnTo>
                    <a:lnTo>
                      <a:pt x="34" y="0"/>
                    </a:lnTo>
                    <a:lnTo>
                      <a:pt x="34" y="10"/>
                    </a:lnTo>
                    <a:cubicBezTo>
                      <a:pt x="34" y="16"/>
                      <a:pt x="33" y="20"/>
                      <a:pt x="32" y="23"/>
                    </a:cubicBezTo>
                    <a:cubicBezTo>
                      <a:pt x="30" y="27"/>
                      <a:pt x="27" y="29"/>
                      <a:pt x="23" y="31"/>
                    </a:cubicBezTo>
                    <a:lnTo>
                      <a:pt x="20" y="26"/>
                    </a:lnTo>
                    <a:cubicBezTo>
                      <a:pt x="23" y="25"/>
                      <a:pt x="24" y="24"/>
                      <a:pt x="26" y="22"/>
                    </a:cubicBezTo>
                    <a:cubicBezTo>
                      <a:pt x="27" y="20"/>
                      <a:pt x="27" y="17"/>
                      <a:pt x="27" y="13"/>
                    </a:cubicBezTo>
                    <a:lnTo>
                      <a:pt x="2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604"/>
              <p:cNvSpPr>
                <a:spLocks noEditPoints="1"/>
              </p:cNvSpPr>
              <p:nvPr/>
            </p:nvSpPr>
            <p:spPr bwMode="auto">
              <a:xfrm>
                <a:off x="3180" y="510"/>
                <a:ext cx="6" cy="51"/>
              </a:xfrm>
              <a:custGeom>
                <a:avLst/>
                <a:gdLst>
                  <a:gd name="T0" fmla="*/ 0 w 12"/>
                  <a:gd name="T1" fmla="*/ 13 h 95"/>
                  <a:gd name="T2" fmla="*/ 0 w 12"/>
                  <a:gd name="T3" fmla="*/ 13 h 95"/>
                  <a:gd name="T4" fmla="*/ 0 w 12"/>
                  <a:gd name="T5" fmla="*/ 0 h 95"/>
                  <a:gd name="T6" fmla="*/ 12 w 12"/>
                  <a:gd name="T7" fmla="*/ 0 h 95"/>
                  <a:gd name="T8" fmla="*/ 12 w 12"/>
                  <a:gd name="T9" fmla="*/ 13 h 95"/>
                  <a:gd name="T10" fmla="*/ 0 w 12"/>
                  <a:gd name="T11" fmla="*/ 13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3"/>
                    </a:moveTo>
                    <a:lnTo>
                      <a:pt x="0" y="13"/>
                    </a:lnTo>
                    <a:lnTo>
                      <a:pt x="0" y="0"/>
                    </a:lnTo>
                    <a:lnTo>
                      <a:pt x="12" y="0"/>
                    </a:lnTo>
                    <a:lnTo>
                      <a:pt x="12" y="13"/>
                    </a:lnTo>
                    <a:lnTo>
                      <a:pt x="0" y="13"/>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 name="Freeform 605"/>
              <p:cNvSpPr>
                <a:spLocks/>
              </p:cNvSpPr>
              <p:nvPr/>
            </p:nvSpPr>
            <p:spPr bwMode="auto">
              <a:xfrm>
                <a:off x="3196" y="523"/>
                <a:ext cx="30" cy="38"/>
              </a:xfrm>
              <a:custGeom>
                <a:avLst/>
                <a:gdLst>
                  <a:gd name="T0" fmla="*/ 0 w 56"/>
                  <a:gd name="T1" fmla="*/ 71 h 71"/>
                  <a:gd name="T2" fmla="*/ 0 w 56"/>
                  <a:gd name="T3" fmla="*/ 71 h 71"/>
                  <a:gd name="T4" fmla="*/ 0 w 56"/>
                  <a:gd name="T5" fmla="*/ 2 h 71"/>
                  <a:gd name="T6" fmla="*/ 11 w 56"/>
                  <a:gd name="T7" fmla="*/ 2 h 71"/>
                  <a:gd name="T8" fmla="*/ 11 w 56"/>
                  <a:gd name="T9" fmla="*/ 12 h 71"/>
                  <a:gd name="T10" fmla="*/ 33 w 56"/>
                  <a:gd name="T11" fmla="*/ 0 h 71"/>
                  <a:gd name="T12" fmla="*/ 44 w 56"/>
                  <a:gd name="T13" fmla="*/ 3 h 71"/>
                  <a:gd name="T14" fmla="*/ 52 w 56"/>
                  <a:gd name="T15" fmla="*/ 9 h 71"/>
                  <a:gd name="T16" fmla="*/ 56 w 56"/>
                  <a:gd name="T17" fmla="*/ 17 h 71"/>
                  <a:gd name="T18" fmla="*/ 56 w 56"/>
                  <a:gd name="T19" fmla="*/ 29 h 71"/>
                  <a:gd name="T20" fmla="*/ 56 w 56"/>
                  <a:gd name="T21" fmla="*/ 71 h 71"/>
                  <a:gd name="T22" fmla="*/ 45 w 56"/>
                  <a:gd name="T23" fmla="*/ 71 h 71"/>
                  <a:gd name="T24" fmla="*/ 45 w 56"/>
                  <a:gd name="T25" fmla="*/ 29 h 71"/>
                  <a:gd name="T26" fmla="*/ 43 w 56"/>
                  <a:gd name="T27" fmla="*/ 18 h 71"/>
                  <a:gd name="T28" fmla="*/ 39 w 56"/>
                  <a:gd name="T29" fmla="*/ 13 h 71"/>
                  <a:gd name="T30" fmla="*/ 30 w 56"/>
                  <a:gd name="T31" fmla="*/ 11 h 71"/>
                  <a:gd name="T32" fmla="*/ 18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2"/>
                    </a:lnTo>
                    <a:cubicBezTo>
                      <a:pt x="16" y="4"/>
                      <a:pt x="23" y="0"/>
                      <a:pt x="33" y="0"/>
                    </a:cubicBezTo>
                    <a:cubicBezTo>
                      <a:pt x="37" y="0"/>
                      <a:pt x="41" y="1"/>
                      <a:pt x="44" y="3"/>
                    </a:cubicBezTo>
                    <a:cubicBezTo>
                      <a:pt x="48" y="4"/>
                      <a:pt x="50" y="6"/>
                      <a:pt x="52" y="9"/>
                    </a:cubicBezTo>
                    <a:cubicBezTo>
                      <a:pt x="54" y="11"/>
                      <a:pt x="55" y="14"/>
                      <a:pt x="56" y="17"/>
                    </a:cubicBezTo>
                    <a:cubicBezTo>
                      <a:pt x="56" y="19"/>
                      <a:pt x="56" y="23"/>
                      <a:pt x="56" y="29"/>
                    </a:cubicBezTo>
                    <a:lnTo>
                      <a:pt x="56" y="71"/>
                    </a:lnTo>
                    <a:lnTo>
                      <a:pt x="45" y="71"/>
                    </a:lnTo>
                    <a:lnTo>
                      <a:pt x="45" y="29"/>
                    </a:lnTo>
                    <a:cubicBezTo>
                      <a:pt x="45" y="24"/>
                      <a:pt x="44" y="21"/>
                      <a:pt x="43" y="18"/>
                    </a:cubicBezTo>
                    <a:cubicBezTo>
                      <a:pt x="42" y="16"/>
                      <a:pt x="41" y="14"/>
                      <a:pt x="39" y="13"/>
                    </a:cubicBezTo>
                    <a:cubicBezTo>
                      <a:pt x="36" y="11"/>
                      <a:pt x="34" y="11"/>
                      <a:pt x="30" y="11"/>
                    </a:cubicBezTo>
                    <a:cubicBezTo>
                      <a:pt x="25" y="11"/>
                      <a:pt x="21" y="12"/>
                      <a:pt x="18"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606"/>
              <p:cNvSpPr>
                <a:spLocks/>
              </p:cNvSpPr>
              <p:nvPr/>
            </p:nvSpPr>
            <p:spPr bwMode="auto">
              <a:xfrm>
                <a:off x="3252" y="511"/>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7"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08"/>
            <p:cNvGrpSpPr>
              <a:grpSpLocks/>
            </p:cNvGrpSpPr>
            <p:nvPr/>
          </p:nvGrpSpPr>
          <p:grpSpPr bwMode="auto">
            <a:xfrm>
              <a:off x="2371" y="509"/>
              <a:ext cx="4194" cy="290"/>
              <a:chOff x="2371" y="509"/>
              <a:chExt cx="4194" cy="290"/>
            </a:xfrm>
          </p:grpSpPr>
          <p:sp>
            <p:nvSpPr>
              <p:cNvPr id="624" name="Freeform 608"/>
              <p:cNvSpPr>
                <a:spLocks/>
              </p:cNvSpPr>
              <p:nvPr/>
            </p:nvSpPr>
            <p:spPr bwMode="auto">
              <a:xfrm>
                <a:off x="3276" y="510"/>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2"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609"/>
              <p:cNvSpPr>
                <a:spLocks noEditPoints="1"/>
              </p:cNvSpPr>
              <p:nvPr/>
            </p:nvSpPr>
            <p:spPr bwMode="auto">
              <a:xfrm>
                <a:off x="3313" y="523"/>
                <a:ext cx="34" cy="39"/>
              </a:xfrm>
              <a:custGeom>
                <a:avLst/>
                <a:gdLst>
                  <a:gd name="T0" fmla="*/ 51 w 63"/>
                  <a:gd name="T1" fmla="*/ 49 h 73"/>
                  <a:gd name="T2" fmla="*/ 51 w 63"/>
                  <a:gd name="T3" fmla="*/ 49 h 73"/>
                  <a:gd name="T4" fmla="*/ 63 w 63"/>
                  <a:gd name="T5" fmla="*/ 50 h 73"/>
                  <a:gd name="T6" fmla="*/ 53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3 w 63"/>
                  <a:gd name="T37" fmla="*/ 30 h 73"/>
                  <a:gd name="T38" fmla="*/ 13 w 63"/>
                  <a:gd name="T39" fmla="*/ 30 h 73"/>
                  <a:gd name="T40" fmla="*/ 51 w 63"/>
                  <a:gd name="T41" fmla="*/ 30 h 73"/>
                  <a:gd name="T42" fmla="*/ 47 w 63"/>
                  <a:gd name="T43" fmla="*/ 17 h 73"/>
                  <a:gd name="T44" fmla="*/ 32 w 63"/>
                  <a:gd name="T45" fmla="*/ 10 h 73"/>
                  <a:gd name="T46" fmla="*/ 19 w 63"/>
                  <a:gd name="T47" fmla="*/ 15 h 73"/>
                  <a:gd name="T48" fmla="*/ 13 w 63"/>
                  <a:gd name="T49" fmla="*/ 30 h 73"/>
                  <a:gd name="T50" fmla="*/ 13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3" y="67"/>
                    </a:cubicBezTo>
                    <a:cubicBezTo>
                      <a:pt x="47"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1" y="0"/>
                      <a:pt x="49" y="4"/>
                      <a:pt x="55" y="10"/>
                    </a:cubicBezTo>
                    <a:cubicBezTo>
                      <a:pt x="61" y="16"/>
                      <a:pt x="63" y="25"/>
                      <a:pt x="63" y="36"/>
                    </a:cubicBezTo>
                    <a:cubicBezTo>
                      <a:pt x="63" y="37"/>
                      <a:pt x="63" y="38"/>
                      <a:pt x="63" y="39"/>
                    </a:cubicBezTo>
                    <a:lnTo>
                      <a:pt x="12" y="39"/>
                    </a:lnTo>
                    <a:cubicBezTo>
                      <a:pt x="12" y="47"/>
                      <a:pt x="15" y="53"/>
                      <a:pt x="18"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610"/>
              <p:cNvSpPr>
                <a:spLocks noEditPoints="1"/>
              </p:cNvSpPr>
              <p:nvPr/>
            </p:nvSpPr>
            <p:spPr bwMode="auto">
              <a:xfrm>
                <a:off x="3375" y="510"/>
                <a:ext cx="33" cy="52"/>
              </a:xfrm>
              <a:custGeom>
                <a:avLst/>
                <a:gdLst>
                  <a:gd name="T0" fmla="*/ 11 w 60"/>
                  <a:gd name="T1" fmla="*/ 95 h 97"/>
                  <a:gd name="T2" fmla="*/ 11 w 60"/>
                  <a:gd name="T3" fmla="*/ 95 h 97"/>
                  <a:gd name="T4" fmla="*/ 0 w 60"/>
                  <a:gd name="T5" fmla="*/ 95 h 97"/>
                  <a:gd name="T6" fmla="*/ 0 w 60"/>
                  <a:gd name="T7" fmla="*/ 0 h 97"/>
                  <a:gd name="T8" fmla="*/ 12 w 60"/>
                  <a:gd name="T9" fmla="*/ 0 h 97"/>
                  <a:gd name="T10" fmla="*/ 12 w 60"/>
                  <a:gd name="T11" fmla="*/ 34 h 97"/>
                  <a:gd name="T12" fmla="*/ 31 w 60"/>
                  <a:gd name="T13" fmla="*/ 24 h 97"/>
                  <a:gd name="T14" fmla="*/ 43 w 60"/>
                  <a:gd name="T15" fmla="*/ 27 h 97"/>
                  <a:gd name="T16" fmla="*/ 52 w 60"/>
                  <a:gd name="T17" fmla="*/ 34 h 97"/>
                  <a:gd name="T18" fmla="*/ 58 w 60"/>
                  <a:gd name="T19" fmla="*/ 45 h 97"/>
                  <a:gd name="T20" fmla="*/ 60 w 60"/>
                  <a:gd name="T21" fmla="*/ 59 h 97"/>
                  <a:gd name="T22" fmla="*/ 51 w 60"/>
                  <a:gd name="T23" fmla="*/ 87 h 97"/>
                  <a:gd name="T24" fmla="*/ 30 w 60"/>
                  <a:gd name="T25" fmla="*/ 97 h 97"/>
                  <a:gd name="T26" fmla="*/ 11 w 60"/>
                  <a:gd name="T27" fmla="*/ 86 h 97"/>
                  <a:gd name="T28" fmla="*/ 11 w 60"/>
                  <a:gd name="T29" fmla="*/ 95 h 97"/>
                  <a:gd name="T30" fmla="*/ 11 w 60"/>
                  <a:gd name="T31" fmla="*/ 60 h 97"/>
                  <a:gd name="T32" fmla="*/ 11 w 60"/>
                  <a:gd name="T33" fmla="*/ 60 h 97"/>
                  <a:gd name="T34" fmla="*/ 14 w 60"/>
                  <a:gd name="T35" fmla="*/ 78 h 97"/>
                  <a:gd name="T36" fmla="*/ 29 w 60"/>
                  <a:gd name="T37" fmla="*/ 87 h 97"/>
                  <a:gd name="T38" fmla="*/ 42 w 60"/>
                  <a:gd name="T39" fmla="*/ 80 h 97"/>
                  <a:gd name="T40" fmla="*/ 48 w 60"/>
                  <a:gd name="T41" fmla="*/ 60 h 97"/>
                  <a:gd name="T42" fmla="*/ 42 w 60"/>
                  <a:gd name="T43" fmla="*/ 40 h 97"/>
                  <a:gd name="T44" fmla="*/ 29 w 60"/>
                  <a:gd name="T45" fmla="*/ 34 h 97"/>
                  <a:gd name="T46" fmla="*/ 16 w 60"/>
                  <a:gd name="T47" fmla="*/ 41 h 97"/>
                  <a:gd name="T48" fmla="*/ 11 w 60"/>
                  <a:gd name="T49" fmla="*/ 60 h 97"/>
                  <a:gd name="T50" fmla="*/ 11 w 60"/>
                  <a:gd name="T51"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97">
                    <a:moveTo>
                      <a:pt x="11" y="95"/>
                    </a:moveTo>
                    <a:lnTo>
                      <a:pt x="11" y="95"/>
                    </a:lnTo>
                    <a:lnTo>
                      <a:pt x="0" y="95"/>
                    </a:lnTo>
                    <a:lnTo>
                      <a:pt x="0" y="0"/>
                    </a:lnTo>
                    <a:lnTo>
                      <a:pt x="12" y="0"/>
                    </a:lnTo>
                    <a:lnTo>
                      <a:pt x="12" y="34"/>
                    </a:lnTo>
                    <a:cubicBezTo>
                      <a:pt x="17" y="28"/>
                      <a:pt x="23" y="24"/>
                      <a:pt x="31" y="24"/>
                    </a:cubicBezTo>
                    <a:cubicBezTo>
                      <a:pt x="35" y="24"/>
                      <a:pt x="39" y="25"/>
                      <a:pt x="43" y="27"/>
                    </a:cubicBezTo>
                    <a:cubicBezTo>
                      <a:pt x="46" y="29"/>
                      <a:pt x="49" y="31"/>
                      <a:pt x="52" y="34"/>
                    </a:cubicBezTo>
                    <a:cubicBezTo>
                      <a:pt x="54" y="37"/>
                      <a:pt x="56" y="41"/>
                      <a:pt x="58" y="45"/>
                    </a:cubicBezTo>
                    <a:cubicBezTo>
                      <a:pt x="59" y="50"/>
                      <a:pt x="60" y="54"/>
                      <a:pt x="60" y="59"/>
                    </a:cubicBezTo>
                    <a:cubicBezTo>
                      <a:pt x="60" y="71"/>
                      <a:pt x="57" y="80"/>
                      <a:pt x="51" y="87"/>
                    </a:cubicBezTo>
                    <a:cubicBezTo>
                      <a:pt x="45" y="93"/>
                      <a:pt x="38" y="97"/>
                      <a:pt x="30" y="97"/>
                    </a:cubicBezTo>
                    <a:cubicBezTo>
                      <a:pt x="22" y="97"/>
                      <a:pt x="15" y="93"/>
                      <a:pt x="11" y="86"/>
                    </a:cubicBezTo>
                    <a:lnTo>
                      <a:pt x="11" y="95"/>
                    </a:lnTo>
                    <a:close/>
                    <a:moveTo>
                      <a:pt x="11" y="60"/>
                    </a:moveTo>
                    <a:lnTo>
                      <a:pt x="11" y="60"/>
                    </a:lnTo>
                    <a:cubicBezTo>
                      <a:pt x="11" y="68"/>
                      <a:pt x="12" y="74"/>
                      <a:pt x="14" y="78"/>
                    </a:cubicBezTo>
                    <a:cubicBezTo>
                      <a:pt x="18" y="84"/>
                      <a:pt x="23" y="87"/>
                      <a:pt x="29" y="87"/>
                    </a:cubicBezTo>
                    <a:cubicBezTo>
                      <a:pt x="34" y="87"/>
                      <a:pt x="38" y="85"/>
                      <a:pt x="42" y="80"/>
                    </a:cubicBezTo>
                    <a:cubicBezTo>
                      <a:pt x="46" y="76"/>
                      <a:pt x="48" y="69"/>
                      <a:pt x="48" y="60"/>
                    </a:cubicBezTo>
                    <a:cubicBezTo>
                      <a:pt x="48" y="51"/>
                      <a:pt x="46" y="45"/>
                      <a:pt x="42" y="40"/>
                    </a:cubicBezTo>
                    <a:cubicBezTo>
                      <a:pt x="39" y="36"/>
                      <a:pt x="35" y="34"/>
                      <a:pt x="29" y="34"/>
                    </a:cubicBezTo>
                    <a:cubicBezTo>
                      <a:pt x="24" y="34"/>
                      <a:pt x="20" y="36"/>
                      <a:pt x="16" y="41"/>
                    </a:cubicBezTo>
                    <a:cubicBezTo>
                      <a:pt x="13" y="45"/>
                      <a:pt x="11" y="52"/>
                      <a:pt x="11" y="60"/>
                    </a:cubicBezTo>
                    <a:lnTo>
                      <a:pt x="11"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611"/>
              <p:cNvSpPr>
                <a:spLocks noEditPoints="1"/>
              </p:cNvSpPr>
              <p:nvPr/>
            </p:nvSpPr>
            <p:spPr bwMode="auto">
              <a:xfrm>
                <a:off x="3413" y="523"/>
                <a:ext cx="35" cy="39"/>
              </a:xfrm>
              <a:custGeom>
                <a:avLst/>
                <a:gdLst>
                  <a:gd name="T0" fmla="*/ 0 w 64"/>
                  <a:gd name="T1" fmla="*/ 36 h 73"/>
                  <a:gd name="T2" fmla="*/ 0 w 64"/>
                  <a:gd name="T3" fmla="*/ 36 h 73"/>
                  <a:gd name="T4" fmla="*/ 10 w 64"/>
                  <a:gd name="T5" fmla="*/ 8 h 73"/>
                  <a:gd name="T6" fmla="*/ 32 w 64"/>
                  <a:gd name="T7" fmla="*/ 0 h 73"/>
                  <a:gd name="T8" fmla="*/ 55 w 64"/>
                  <a:gd name="T9" fmla="*/ 10 h 73"/>
                  <a:gd name="T10" fmla="*/ 64 w 64"/>
                  <a:gd name="T11" fmla="*/ 36 h 73"/>
                  <a:gd name="T12" fmla="*/ 60 w 64"/>
                  <a:gd name="T13" fmla="*/ 56 h 73"/>
                  <a:gd name="T14" fmla="*/ 49 w 64"/>
                  <a:gd name="T15" fmla="*/ 68 h 73"/>
                  <a:gd name="T16" fmla="*/ 32 w 64"/>
                  <a:gd name="T17" fmla="*/ 73 h 73"/>
                  <a:gd name="T18" fmla="*/ 9 w 64"/>
                  <a:gd name="T19" fmla="*/ 63 h 73"/>
                  <a:gd name="T20" fmla="*/ 0 w 64"/>
                  <a:gd name="T21" fmla="*/ 36 h 73"/>
                  <a:gd name="T22" fmla="*/ 0 w 64"/>
                  <a:gd name="T23" fmla="*/ 36 h 73"/>
                  <a:gd name="T24" fmla="*/ 12 w 64"/>
                  <a:gd name="T25" fmla="*/ 36 h 73"/>
                  <a:gd name="T26" fmla="*/ 12 w 64"/>
                  <a:gd name="T27" fmla="*/ 36 h 73"/>
                  <a:gd name="T28" fmla="*/ 18 w 64"/>
                  <a:gd name="T29" fmla="*/ 56 h 73"/>
                  <a:gd name="T30" fmla="*/ 32 w 64"/>
                  <a:gd name="T31" fmla="*/ 63 h 73"/>
                  <a:gd name="T32" fmla="*/ 47 w 64"/>
                  <a:gd name="T33" fmla="*/ 56 h 73"/>
                  <a:gd name="T34" fmla="*/ 52 w 64"/>
                  <a:gd name="T35" fmla="*/ 36 h 73"/>
                  <a:gd name="T36" fmla="*/ 47 w 64"/>
                  <a:gd name="T37" fmla="*/ 17 h 73"/>
                  <a:gd name="T38" fmla="*/ 32 w 64"/>
                  <a:gd name="T39" fmla="*/ 10 h 73"/>
                  <a:gd name="T40" fmla="*/ 18 w 64"/>
                  <a:gd name="T41" fmla="*/ 17 h 73"/>
                  <a:gd name="T42" fmla="*/ 12 w 64"/>
                  <a:gd name="T43" fmla="*/ 36 h 73"/>
                  <a:gd name="T44" fmla="*/ 12 w 64"/>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0" y="36"/>
                    </a:moveTo>
                    <a:lnTo>
                      <a:pt x="0" y="36"/>
                    </a:lnTo>
                    <a:cubicBezTo>
                      <a:pt x="0" y="24"/>
                      <a:pt x="3" y="14"/>
                      <a:pt x="10" y="8"/>
                    </a:cubicBezTo>
                    <a:cubicBezTo>
                      <a:pt x="16" y="3"/>
                      <a:pt x="24" y="0"/>
                      <a:pt x="32" y="0"/>
                    </a:cubicBezTo>
                    <a:cubicBezTo>
                      <a:pt x="42" y="0"/>
                      <a:pt x="49" y="4"/>
                      <a:pt x="55" y="10"/>
                    </a:cubicBezTo>
                    <a:cubicBezTo>
                      <a:pt x="61" y="16"/>
                      <a:pt x="64" y="25"/>
                      <a:pt x="64" y="36"/>
                    </a:cubicBezTo>
                    <a:cubicBezTo>
                      <a:pt x="64" y="44"/>
                      <a:pt x="63" y="51"/>
                      <a:pt x="60" y="56"/>
                    </a:cubicBezTo>
                    <a:cubicBezTo>
                      <a:pt x="58" y="62"/>
                      <a:pt x="54" y="65"/>
                      <a:pt x="49" y="68"/>
                    </a:cubicBezTo>
                    <a:cubicBezTo>
                      <a:pt x="44" y="71"/>
                      <a:pt x="38" y="73"/>
                      <a:pt x="32" y="73"/>
                    </a:cubicBezTo>
                    <a:cubicBezTo>
                      <a:pt x="22" y="73"/>
                      <a:pt x="15" y="69"/>
                      <a:pt x="9" y="63"/>
                    </a:cubicBezTo>
                    <a:cubicBezTo>
                      <a:pt x="3" y="57"/>
                      <a:pt x="0" y="48"/>
                      <a:pt x="0" y="36"/>
                    </a:cubicBezTo>
                    <a:lnTo>
                      <a:pt x="0" y="36"/>
                    </a:lnTo>
                    <a:close/>
                    <a:moveTo>
                      <a:pt x="12" y="36"/>
                    </a:moveTo>
                    <a:lnTo>
                      <a:pt x="12" y="36"/>
                    </a:lnTo>
                    <a:cubicBezTo>
                      <a:pt x="12" y="45"/>
                      <a:pt x="14" y="52"/>
                      <a:pt x="18" y="56"/>
                    </a:cubicBezTo>
                    <a:cubicBezTo>
                      <a:pt x="21" y="61"/>
                      <a:pt x="26" y="63"/>
                      <a:pt x="32" y="63"/>
                    </a:cubicBezTo>
                    <a:cubicBezTo>
                      <a:pt x="38" y="63"/>
                      <a:pt x="43" y="61"/>
                      <a:pt x="47" y="56"/>
                    </a:cubicBezTo>
                    <a:cubicBezTo>
                      <a:pt x="50" y="52"/>
                      <a:pt x="52" y="45"/>
                      <a:pt x="52" y="36"/>
                    </a:cubicBezTo>
                    <a:cubicBezTo>
                      <a:pt x="52" y="28"/>
                      <a:pt x="50" y="21"/>
                      <a:pt x="47" y="17"/>
                    </a:cubicBezTo>
                    <a:cubicBezTo>
                      <a:pt x="43" y="12"/>
                      <a:pt x="38" y="10"/>
                      <a:pt x="32" y="10"/>
                    </a:cubicBezTo>
                    <a:cubicBezTo>
                      <a:pt x="26" y="10"/>
                      <a:pt x="21"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612"/>
              <p:cNvSpPr>
                <a:spLocks/>
              </p:cNvSpPr>
              <p:nvPr/>
            </p:nvSpPr>
            <p:spPr bwMode="auto">
              <a:xfrm>
                <a:off x="3451" y="524"/>
                <a:ext cx="35" cy="37"/>
              </a:xfrm>
              <a:custGeom>
                <a:avLst/>
                <a:gdLst>
                  <a:gd name="T0" fmla="*/ 0 w 65"/>
                  <a:gd name="T1" fmla="*/ 69 h 69"/>
                  <a:gd name="T2" fmla="*/ 0 w 65"/>
                  <a:gd name="T3" fmla="*/ 69 h 69"/>
                  <a:gd name="T4" fmla="*/ 26 w 65"/>
                  <a:gd name="T5" fmla="*/ 33 h 69"/>
                  <a:gd name="T6" fmla="*/ 2 w 65"/>
                  <a:gd name="T7" fmla="*/ 0 h 69"/>
                  <a:gd name="T8" fmla="*/ 17 w 65"/>
                  <a:gd name="T9" fmla="*/ 0 h 69"/>
                  <a:gd name="T10" fmla="*/ 28 w 65"/>
                  <a:gd name="T11" fmla="*/ 16 h 69"/>
                  <a:gd name="T12" fmla="*/ 32 w 65"/>
                  <a:gd name="T13" fmla="*/ 24 h 69"/>
                  <a:gd name="T14" fmla="*/ 38 w 65"/>
                  <a:gd name="T15" fmla="*/ 16 h 69"/>
                  <a:gd name="T16" fmla="*/ 49 w 65"/>
                  <a:gd name="T17" fmla="*/ 0 h 69"/>
                  <a:gd name="T18" fmla="*/ 63 w 65"/>
                  <a:gd name="T19" fmla="*/ 0 h 69"/>
                  <a:gd name="T20" fmla="*/ 39 w 65"/>
                  <a:gd name="T21" fmla="*/ 32 h 69"/>
                  <a:gd name="T22" fmla="*/ 65 w 65"/>
                  <a:gd name="T23" fmla="*/ 69 h 69"/>
                  <a:gd name="T24" fmla="*/ 51 w 65"/>
                  <a:gd name="T25" fmla="*/ 69 h 69"/>
                  <a:gd name="T26" fmla="*/ 37 w 65"/>
                  <a:gd name="T27" fmla="*/ 48 h 69"/>
                  <a:gd name="T28" fmla="*/ 33 w 65"/>
                  <a:gd name="T29" fmla="*/ 42 h 69"/>
                  <a:gd name="T30" fmla="*/ 15 w 65"/>
                  <a:gd name="T31" fmla="*/ 69 h 69"/>
                  <a:gd name="T32" fmla="*/ 0 w 65"/>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9">
                    <a:moveTo>
                      <a:pt x="0" y="69"/>
                    </a:moveTo>
                    <a:lnTo>
                      <a:pt x="0" y="69"/>
                    </a:lnTo>
                    <a:lnTo>
                      <a:pt x="26" y="33"/>
                    </a:lnTo>
                    <a:lnTo>
                      <a:pt x="2" y="0"/>
                    </a:lnTo>
                    <a:lnTo>
                      <a:pt x="17" y="0"/>
                    </a:lnTo>
                    <a:lnTo>
                      <a:pt x="28" y="16"/>
                    </a:lnTo>
                    <a:cubicBezTo>
                      <a:pt x="30" y="19"/>
                      <a:pt x="31" y="22"/>
                      <a:pt x="32" y="24"/>
                    </a:cubicBezTo>
                    <a:cubicBezTo>
                      <a:pt x="34" y="21"/>
                      <a:pt x="36" y="19"/>
                      <a:pt x="38" y="16"/>
                    </a:cubicBezTo>
                    <a:lnTo>
                      <a:pt x="49" y="0"/>
                    </a:lnTo>
                    <a:lnTo>
                      <a:pt x="63" y="0"/>
                    </a:lnTo>
                    <a:lnTo>
                      <a:pt x="39" y="32"/>
                    </a:lnTo>
                    <a:lnTo>
                      <a:pt x="65" y="69"/>
                    </a:lnTo>
                    <a:lnTo>
                      <a:pt x="51" y="69"/>
                    </a:lnTo>
                    <a:lnTo>
                      <a:pt x="37" y="48"/>
                    </a:lnTo>
                    <a:lnTo>
                      <a:pt x="33" y="42"/>
                    </a:lnTo>
                    <a:lnTo>
                      <a:pt x="15"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613"/>
              <p:cNvSpPr>
                <a:spLocks/>
              </p:cNvSpPr>
              <p:nvPr/>
            </p:nvSpPr>
            <p:spPr bwMode="auto">
              <a:xfrm>
                <a:off x="3507" y="524"/>
                <a:ext cx="50" cy="37"/>
              </a:xfrm>
              <a:custGeom>
                <a:avLst/>
                <a:gdLst>
                  <a:gd name="T0" fmla="*/ 21 w 94"/>
                  <a:gd name="T1" fmla="*/ 69 h 69"/>
                  <a:gd name="T2" fmla="*/ 21 w 94"/>
                  <a:gd name="T3" fmla="*/ 69 h 69"/>
                  <a:gd name="T4" fmla="*/ 0 w 94"/>
                  <a:gd name="T5" fmla="*/ 0 h 69"/>
                  <a:gd name="T6" fmla="*/ 12 w 94"/>
                  <a:gd name="T7" fmla="*/ 0 h 69"/>
                  <a:gd name="T8" fmla="*/ 23 w 94"/>
                  <a:gd name="T9" fmla="*/ 40 h 69"/>
                  <a:gd name="T10" fmla="*/ 27 w 94"/>
                  <a:gd name="T11" fmla="*/ 55 h 69"/>
                  <a:gd name="T12" fmla="*/ 30 w 94"/>
                  <a:gd name="T13" fmla="*/ 40 h 69"/>
                  <a:gd name="T14" fmla="*/ 41 w 94"/>
                  <a:gd name="T15" fmla="*/ 0 h 69"/>
                  <a:gd name="T16" fmla="*/ 53 w 94"/>
                  <a:gd name="T17" fmla="*/ 0 h 69"/>
                  <a:gd name="T18" fmla="*/ 64 w 94"/>
                  <a:gd name="T19" fmla="*/ 40 h 69"/>
                  <a:gd name="T20" fmla="*/ 67 w 94"/>
                  <a:gd name="T21" fmla="*/ 53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8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40"/>
                    </a:lnTo>
                    <a:lnTo>
                      <a:pt x="27" y="55"/>
                    </a:lnTo>
                    <a:cubicBezTo>
                      <a:pt x="27" y="54"/>
                      <a:pt x="28" y="49"/>
                      <a:pt x="30" y="40"/>
                    </a:cubicBezTo>
                    <a:lnTo>
                      <a:pt x="41" y="0"/>
                    </a:lnTo>
                    <a:lnTo>
                      <a:pt x="53" y="0"/>
                    </a:lnTo>
                    <a:lnTo>
                      <a:pt x="64" y="40"/>
                    </a:lnTo>
                    <a:lnTo>
                      <a:pt x="67" y="53"/>
                    </a:lnTo>
                    <a:lnTo>
                      <a:pt x="71" y="40"/>
                    </a:lnTo>
                    <a:lnTo>
                      <a:pt x="83" y="0"/>
                    </a:lnTo>
                    <a:lnTo>
                      <a:pt x="94"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614"/>
              <p:cNvSpPr>
                <a:spLocks/>
              </p:cNvSpPr>
              <p:nvPr/>
            </p:nvSpPr>
            <p:spPr bwMode="auto">
              <a:xfrm>
                <a:off x="3563" y="510"/>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3 w 56"/>
                  <a:gd name="T11" fmla="*/ 24 h 95"/>
                  <a:gd name="T12" fmla="*/ 46 w 56"/>
                  <a:gd name="T13" fmla="*/ 27 h 95"/>
                  <a:gd name="T14" fmla="*/ 54 w 56"/>
                  <a:gd name="T15" fmla="*/ 36 h 95"/>
                  <a:gd name="T16" fmla="*/ 56 w 56"/>
                  <a:gd name="T17" fmla="*/ 51 h 95"/>
                  <a:gd name="T18" fmla="*/ 56 w 56"/>
                  <a:gd name="T19" fmla="*/ 95 h 95"/>
                  <a:gd name="T20" fmla="*/ 45 w 56"/>
                  <a:gd name="T21" fmla="*/ 95 h 95"/>
                  <a:gd name="T22" fmla="*/ 45 w 56"/>
                  <a:gd name="T23" fmla="*/ 51 h 95"/>
                  <a:gd name="T24" fmla="*/ 41 w 56"/>
                  <a:gd name="T25" fmla="*/ 39 h 95"/>
                  <a:gd name="T26" fmla="*/ 30 w 56"/>
                  <a:gd name="T27" fmla="*/ 35 h 95"/>
                  <a:gd name="T28" fmla="*/ 20 w 56"/>
                  <a:gd name="T29" fmla="*/ 37 h 95"/>
                  <a:gd name="T30" fmla="*/ 14 w 56"/>
                  <a:gd name="T31" fmla="*/ 45 h 95"/>
                  <a:gd name="T32" fmla="*/ 12 w 56"/>
                  <a:gd name="T33" fmla="*/ 57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4"/>
                      <a:pt x="33" y="24"/>
                    </a:cubicBezTo>
                    <a:cubicBezTo>
                      <a:pt x="38" y="24"/>
                      <a:pt x="42" y="25"/>
                      <a:pt x="46" y="27"/>
                    </a:cubicBezTo>
                    <a:cubicBezTo>
                      <a:pt x="50" y="29"/>
                      <a:pt x="52" y="32"/>
                      <a:pt x="54" y="36"/>
                    </a:cubicBezTo>
                    <a:cubicBezTo>
                      <a:pt x="56" y="39"/>
                      <a:pt x="56" y="45"/>
                      <a:pt x="56" y="51"/>
                    </a:cubicBezTo>
                    <a:lnTo>
                      <a:pt x="56" y="95"/>
                    </a:lnTo>
                    <a:lnTo>
                      <a:pt x="45" y="95"/>
                    </a:lnTo>
                    <a:lnTo>
                      <a:pt x="45" y="51"/>
                    </a:lnTo>
                    <a:cubicBezTo>
                      <a:pt x="45" y="45"/>
                      <a:pt x="43" y="41"/>
                      <a:pt x="41" y="39"/>
                    </a:cubicBezTo>
                    <a:cubicBezTo>
                      <a:pt x="38" y="36"/>
                      <a:pt x="35" y="35"/>
                      <a:pt x="30" y="35"/>
                    </a:cubicBezTo>
                    <a:cubicBezTo>
                      <a:pt x="27" y="35"/>
                      <a:pt x="23" y="35"/>
                      <a:pt x="20" y="37"/>
                    </a:cubicBezTo>
                    <a:cubicBezTo>
                      <a:pt x="17" y="39"/>
                      <a:pt x="15" y="41"/>
                      <a:pt x="14" y="45"/>
                    </a:cubicBezTo>
                    <a:cubicBezTo>
                      <a:pt x="13"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615"/>
              <p:cNvSpPr>
                <a:spLocks noEditPoints="1"/>
              </p:cNvSpPr>
              <p:nvPr/>
            </p:nvSpPr>
            <p:spPr bwMode="auto">
              <a:xfrm>
                <a:off x="3601" y="523"/>
                <a:ext cx="34" cy="39"/>
              </a:xfrm>
              <a:custGeom>
                <a:avLst/>
                <a:gdLst>
                  <a:gd name="T0" fmla="*/ 51 w 63"/>
                  <a:gd name="T1" fmla="*/ 49 h 73"/>
                  <a:gd name="T2" fmla="*/ 51 w 63"/>
                  <a:gd name="T3" fmla="*/ 49 h 73"/>
                  <a:gd name="T4" fmla="*/ 63 w 63"/>
                  <a:gd name="T5" fmla="*/ 50 h 73"/>
                  <a:gd name="T6" fmla="*/ 52 w 63"/>
                  <a:gd name="T7" fmla="*/ 67 h 73"/>
                  <a:gd name="T8" fmla="*/ 32 w 63"/>
                  <a:gd name="T9" fmla="*/ 73 h 73"/>
                  <a:gd name="T10" fmla="*/ 8 w 63"/>
                  <a:gd name="T11" fmla="*/ 63 h 73"/>
                  <a:gd name="T12" fmla="*/ 0 w 63"/>
                  <a:gd name="T13" fmla="*/ 37 h 73"/>
                  <a:gd name="T14" fmla="*/ 8 w 63"/>
                  <a:gd name="T15" fmla="*/ 10 h 73"/>
                  <a:gd name="T16" fmla="*/ 32 w 63"/>
                  <a:gd name="T17" fmla="*/ 0 h 73"/>
                  <a:gd name="T18" fmla="*/ 54 w 63"/>
                  <a:gd name="T19" fmla="*/ 10 h 73"/>
                  <a:gd name="T20" fmla="*/ 63 w 63"/>
                  <a:gd name="T21" fmla="*/ 36 h 73"/>
                  <a:gd name="T22" fmla="*/ 63 w 63"/>
                  <a:gd name="T23" fmla="*/ 39 h 73"/>
                  <a:gd name="T24" fmla="*/ 12 w 63"/>
                  <a:gd name="T25" fmla="*/ 39 h 73"/>
                  <a:gd name="T26" fmla="*/ 18 w 63"/>
                  <a:gd name="T27" fmla="*/ 57 h 73"/>
                  <a:gd name="T28" fmla="*/ 32 w 63"/>
                  <a:gd name="T29" fmla="*/ 63 h 73"/>
                  <a:gd name="T30" fmla="*/ 43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6 w 63"/>
                  <a:gd name="T43" fmla="*/ 17 h 73"/>
                  <a:gd name="T44" fmla="*/ 32 w 63"/>
                  <a:gd name="T45" fmla="*/ 10 h 73"/>
                  <a:gd name="T46" fmla="*/ 18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0" y="73"/>
                      <a:pt x="32" y="73"/>
                    </a:cubicBezTo>
                    <a:cubicBezTo>
                      <a:pt x="22" y="73"/>
                      <a:pt x="14" y="69"/>
                      <a:pt x="8" y="63"/>
                    </a:cubicBezTo>
                    <a:cubicBezTo>
                      <a:pt x="2" y="57"/>
                      <a:pt x="0" y="48"/>
                      <a:pt x="0" y="37"/>
                    </a:cubicBezTo>
                    <a:cubicBezTo>
                      <a:pt x="0" y="25"/>
                      <a:pt x="2" y="16"/>
                      <a:pt x="8" y="10"/>
                    </a:cubicBezTo>
                    <a:cubicBezTo>
                      <a:pt x="14" y="4"/>
                      <a:pt x="22" y="0"/>
                      <a:pt x="32" y="0"/>
                    </a:cubicBezTo>
                    <a:cubicBezTo>
                      <a:pt x="41" y="0"/>
                      <a:pt x="48" y="4"/>
                      <a:pt x="54" y="10"/>
                    </a:cubicBezTo>
                    <a:cubicBezTo>
                      <a:pt x="60" y="16"/>
                      <a:pt x="63" y="25"/>
                      <a:pt x="63" y="36"/>
                    </a:cubicBezTo>
                    <a:cubicBezTo>
                      <a:pt x="63" y="37"/>
                      <a:pt x="63" y="38"/>
                      <a:pt x="63" y="39"/>
                    </a:cubicBezTo>
                    <a:lnTo>
                      <a:pt x="12" y="39"/>
                    </a:lnTo>
                    <a:cubicBezTo>
                      <a:pt x="12" y="47"/>
                      <a:pt x="14" y="53"/>
                      <a:pt x="18" y="57"/>
                    </a:cubicBezTo>
                    <a:cubicBezTo>
                      <a:pt x="22" y="61"/>
                      <a:pt x="27" y="63"/>
                      <a:pt x="32" y="63"/>
                    </a:cubicBezTo>
                    <a:cubicBezTo>
                      <a:pt x="37" y="63"/>
                      <a:pt x="40" y="62"/>
                      <a:pt x="43" y="60"/>
                    </a:cubicBezTo>
                    <a:cubicBezTo>
                      <a:pt x="46" y="57"/>
                      <a:pt x="49" y="54"/>
                      <a:pt x="51" y="49"/>
                    </a:cubicBezTo>
                    <a:lnTo>
                      <a:pt x="51" y="49"/>
                    </a:lnTo>
                    <a:close/>
                    <a:moveTo>
                      <a:pt x="12" y="30"/>
                    </a:moveTo>
                    <a:lnTo>
                      <a:pt x="12" y="30"/>
                    </a:lnTo>
                    <a:lnTo>
                      <a:pt x="51" y="30"/>
                    </a:lnTo>
                    <a:cubicBezTo>
                      <a:pt x="50" y="24"/>
                      <a:pt x="49" y="20"/>
                      <a:pt x="46" y="17"/>
                    </a:cubicBezTo>
                    <a:cubicBezTo>
                      <a:pt x="43" y="12"/>
                      <a:pt x="38" y="10"/>
                      <a:pt x="32" y="10"/>
                    </a:cubicBezTo>
                    <a:cubicBezTo>
                      <a:pt x="26" y="10"/>
                      <a:pt x="22" y="12"/>
                      <a:pt x="18"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616"/>
              <p:cNvSpPr>
                <a:spLocks/>
              </p:cNvSpPr>
              <p:nvPr/>
            </p:nvSpPr>
            <p:spPr bwMode="auto">
              <a:xfrm>
                <a:off x="3643" y="523"/>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3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2" y="0"/>
                      <a:pt x="32" y="0"/>
                    </a:cubicBezTo>
                    <a:cubicBezTo>
                      <a:pt x="36" y="0"/>
                      <a:pt x="40" y="1"/>
                      <a:pt x="43" y="3"/>
                    </a:cubicBezTo>
                    <a:cubicBezTo>
                      <a:pt x="47" y="4"/>
                      <a:pt x="50" y="6"/>
                      <a:pt x="51" y="9"/>
                    </a:cubicBezTo>
                    <a:cubicBezTo>
                      <a:pt x="53" y="11"/>
                      <a:pt x="54" y="14"/>
                      <a:pt x="55" y="17"/>
                    </a:cubicBezTo>
                    <a:cubicBezTo>
                      <a:pt x="55" y="19"/>
                      <a:pt x="56" y="23"/>
                      <a:pt x="56" y="29"/>
                    </a:cubicBezTo>
                    <a:lnTo>
                      <a:pt x="56" y="71"/>
                    </a:lnTo>
                    <a:lnTo>
                      <a:pt x="44" y="71"/>
                    </a:lnTo>
                    <a:lnTo>
                      <a:pt x="44" y="29"/>
                    </a:lnTo>
                    <a:cubicBezTo>
                      <a:pt x="44" y="24"/>
                      <a:pt x="43" y="21"/>
                      <a:pt x="43" y="18"/>
                    </a:cubicBezTo>
                    <a:cubicBezTo>
                      <a:pt x="42" y="16"/>
                      <a:pt x="40" y="14"/>
                      <a:pt x="38" y="13"/>
                    </a:cubicBezTo>
                    <a:cubicBezTo>
                      <a:pt x="35"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617"/>
              <p:cNvSpPr>
                <a:spLocks/>
              </p:cNvSpPr>
              <p:nvPr/>
            </p:nvSpPr>
            <p:spPr bwMode="auto">
              <a:xfrm>
                <a:off x="3699" y="524"/>
                <a:ext cx="34" cy="52"/>
              </a:xfrm>
              <a:custGeom>
                <a:avLst/>
                <a:gdLst>
                  <a:gd name="T0" fmla="*/ 6 w 63"/>
                  <a:gd name="T1" fmla="*/ 96 h 97"/>
                  <a:gd name="T2" fmla="*/ 6 w 63"/>
                  <a:gd name="T3" fmla="*/ 96 h 97"/>
                  <a:gd name="T4" fmla="*/ 5 w 63"/>
                  <a:gd name="T5" fmla="*/ 85 h 97"/>
                  <a:gd name="T6" fmla="*/ 12 w 63"/>
                  <a:gd name="T7" fmla="*/ 86 h 97"/>
                  <a:gd name="T8" fmla="*/ 18 w 63"/>
                  <a:gd name="T9" fmla="*/ 84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2 w 63"/>
                  <a:gd name="T27" fmla="*/ 0 h 97"/>
                  <a:gd name="T28" fmla="*/ 63 w 63"/>
                  <a:gd name="T29" fmla="*/ 0 h 97"/>
                  <a:gd name="T30" fmla="*/ 37 w 63"/>
                  <a:gd name="T31" fmla="*/ 70 h 97"/>
                  <a:gd name="T32" fmla="*/ 30 w 63"/>
                  <a:gd name="T33" fmla="*/ 86 h 97"/>
                  <a:gd name="T34" fmla="*/ 23 w 63"/>
                  <a:gd name="T35" fmla="*/ 94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5"/>
                      <a:pt x="10" y="86"/>
                      <a:pt x="12" y="86"/>
                    </a:cubicBezTo>
                    <a:cubicBezTo>
                      <a:pt x="14" y="86"/>
                      <a:pt x="16" y="85"/>
                      <a:pt x="18" y="84"/>
                    </a:cubicBezTo>
                    <a:cubicBezTo>
                      <a:pt x="19" y="83"/>
                      <a:pt x="21" y="82"/>
                      <a:pt x="22" y="81"/>
                    </a:cubicBezTo>
                    <a:cubicBezTo>
                      <a:pt x="22" y="79"/>
                      <a:pt x="24" y="77"/>
                      <a:pt x="25" y="72"/>
                    </a:cubicBezTo>
                    <a:cubicBezTo>
                      <a:pt x="25" y="71"/>
                      <a:pt x="26" y="70"/>
                      <a:pt x="26" y="69"/>
                    </a:cubicBezTo>
                    <a:lnTo>
                      <a:pt x="0" y="0"/>
                    </a:lnTo>
                    <a:lnTo>
                      <a:pt x="13" y="0"/>
                    </a:lnTo>
                    <a:lnTo>
                      <a:pt x="27" y="40"/>
                    </a:lnTo>
                    <a:cubicBezTo>
                      <a:pt x="29" y="45"/>
                      <a:pt x="31" y="50"/>
                      <a:pt x="32" y="56"/>
                    </a:cubicBezTo>
                    <a:cubicBezTo>
                      <a:pt x="33" y="51"/>
                      <a:pt x="35" y="45"/>
                      <a:pt x="37" y="40"/>
                    </a:cubicBezTo>
                    <a:lnTo>
                      <a:pt x="52" y="0"/>
                    </a:lnTo>
                    <a:lnTo>
                      <a:pt x="63" y="0"/>
                    </a:lnTo>
                    <a:lnTo>
                      <a:pt x="37" y="70"/>
                    </a:lnTo>
                    <a:cubicBezTo>
                      <a:pt x="34" y="78"/>
                      <a:pt x="32" y="83"/>
                      <a:pt x="30" y="86"/>
                    </a:cubicBezTo>
                    <a:cubicBezTo>
                      <a:pt x="28" y="90"/>
                      <a:pt x="26" y="92"/>
                      <a:pt x="23" y="94"/>
                    </a:cubicBezTo>
                    <a:cubicBezTo>
                      <a:pt x="21" y="96"/>
                      <a:pt x="17" y="97"/>
                      <a:pt x="14" y="97"/>
                    </a:cubicBezTo>
                    <a:cubicBezTo>
                      <a:pt x="11"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618"/>
              <p:cNvSpPr>
                <a:spLocks noEditPoints="1"/>
              </p:cNvSpPr>
              <p:nvPr/>
            </p:nvSpPr>
            <p:spPr bwMode="auto">
              <a:xfrm>
                <a:off x="3736" y="523"/>
                <a:ext cx="35" cy="39"/>
              </a:xfrm>
              <a:custGeom>
                <a:avLst/>
                <a:gdLst>
                  <a:gd name="T0" fmla="*/ 0 w 65"/>
                  <a:gd name="T1" fmla="*/ 36 h 73"/>
                  <a:gd name="T2" fmla="*/ 0 w 65"/>
                  <a:gd name="T3" fmla="*/ 36 h 73"/>
                  <a:gd name="T4" fmla="*/ 11 w 65"/>
                  <a:gd name="T5" fmla="*/ 8 h 73"/>
                  <a:gd name="T6" fmla="*/ 32 w 65"/>
                  <a:gd name="T7" fmla="*/ 0 h 73"/>
                  <a:gd name="T8" fmla="*/ 56 w 65"/>
                  <a:gd name="T9" fmla="*/ 10 h 73"/>
                  <a:gd name="T10" fmla="*/ 65 w 65"/>
                  <a:gd name="T11" fmla="*/ 36 h 73"/>
                  <a:gd name="T12" fmla="*/ 61 w 65"/>
                  <a:gd name="T13" fmla="*/ 56 h 73"/>
                  <a:gd name="T14" fmla="*/ 49 w 65"/>
                  <a:gd name="T15" fmla="*/ 68 h 73"/>
                  <a:gd name="T16" fmla="*/ 32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2 w 65"/>
                  <a:gd name="T31" fmla="*/ 63 h 73"/>
                  <a:gd name="T32" fmla="*/ 47 w 65"/>
                  <a:gd name="T33" fmla="*/ 56 h 73"/>
                  <a:gd name="T34" fmla="*/ 53 w 65"/>
                  <a:gd name="T35" fmla="*/ 36 h 73"/>
                  <a:gd name="T36" fmla="*/ 47 w 65"/>
                  <a:gd name="T37" fmla="*/ 17 h 73"/>
                  <a:gd name="T38" fmla="*/ 32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2" y="0"/>
                    </a:cubicBezTo>
                    <a:cubicBezTo>
                      <a:pt x="42" y="0"/>
                      <a:pt x="50" y="4"/>
                      <a:pt x="56" y="10"/>
                    </a:cubicBezTo>
                    <a:cubicBezTo>
                      <a:pt x="62" y="16"/>
                      <a:pt x="65" y="25"/>
                      <a:pt x="65" y="36"/>
                    </a:cubicBezTo>
                    <a:cubicBezTo>
                      <a:pt x="65" y="44"/>
                      <a:pt x="63" y="51"/>
                      <a:pt x="61" y="56"/>
                    </a:cubicBezTo>
                    <a:cubicBezTo>
                      <a:pt x="58" y="62"/>
                      <a:pt x="54" y="65"/>
                      <a:pt x="49" y="68"/>
                    </a:cubicBezTo>
                    <a:cubicBezTo>
                      <a:pt x="44" y="71"/>
                      <a:pt x="38" y="73"/>
                      <a:pt x="32"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2" y="63"/>
                    </a:cubicBezTo>
                    <a:cubicBezTo>
                      <a:pt x="38" y="63"/>
                      <a:pt x="43" y="61"/>
                      <a:pt x="47" y="56"/>
                    </a:cubicBezTo>
                    <a:cubicBezTo>
                      <a:pt x="51" y="52"/>
                      <a:pt x="53" y="45"/>
                      <a:pt x="53" y="36"/>
                    </a:cubicBezTo>
                    <a:cubicBezTo>
                      <a:pt x="53" y="28"/>
                      <a:pt x="51" y="21"/>
                      <a:pt x="47" y="17"/>
                    </a:cubicBezTo>
                    <a:cubicBezTo>
                      <a:pt x="43" y="12"/>
                      <a:pt x="38" y="10"/>
                      <a:pt x="32"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619"/>
              <p:cNvSpPr>
                <a:spLocks/>
              </p:cNvSpPr>
              <p:nvPr/>
            </p:nvSpPr>
            <p:spPr bwMode="auto">
              <a:xfrm>
                <a:off x="3778" y="524"/>
                <a:ext cx="30" cy="38"/>
              </a:xfrm>
              <a:custGeom>
                <a:avLst/>
                <a:gdLst>
                  <a:gd name="T0" fmla="*/ 46 w 56"/>
                  <a:gd name="T1" fmla="*/ 69 h 71"/>
                  <a:gd name="T2" fmla="*/ 46 w 56"/>
                  <a:gd name="T3" fmla="*/ 69 h 71"/>
                  <a:gd name="T4" fmla="*/ 46 w 56"/>
                  <a:gd name="T5" fmla="*/ 59 h 71"/>
                  <a:gd name="T6" fmla="*/ 24 w 56"/>
                  <a:gd name="T7" fmla="*/ 71 h 71"/>
                  <a:gd name="T8" fmla="*/ 12 w 56"/>
                  <a:gd name="T9" fmla="*/ 68 h 71"/>
                  <a:gd name="T10" fmla="*/ 5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3 w 56"/>
                  <a:gd name="T23" fmla="*/ 51 h 71"/>
                  <a:gd name="T24" fmla="*/ 17 w 56"/>
                  <a:gd name="T25" fmla="*/ 58 h 71"/>
                  <a:gd name="T26" fmla="*/ 26 w 56"/>
                  <a:gd name="T27" fmla="*/ 60 h 71"/>
                  <a:gd name="T28" fmla="*/ 36 w 56"/>
                  <a:gd name="T29" fmla="*/ 58 h 71"/>
                  <a:gd name="T30" fmla="*/ 43 w 56"/>
                  <a:gd name="T31" fmla="*/ 50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0" y="67"/>
                      <a:pt x="33" y="71"/>
                      <a:pt x="24" y="71"/>
                    </a:cubicBezTo>
                    <a:cubicBezTo>
                      <a:pt x="20" y="71"/>
                      <a:pt x="16" y="70"/>
                      <a:pt x="12" y="68"/>
                    </a:cubicBezTo>
                    <a:cubicBezTo>
                      <a:pt x="9" y="67"/>
                      <a:pt x="6" y="65"/>
                      <a:pt x="5" y="62"/>
                    </a:cubicBezTo>
                    <a:cubicBezTo>
                      <a:pt x="3" y="60"/>
                      <a:pt x="2" y="57"/>
                      <a:pt x="1" y="54"/>
                    </a:cubicBezTo>
                    <a:cubicBezTo>
                      <a:pt x="1" y="51"/>
                      <a:pt x="0" y="48"/>
                      <a:pt x="0" y="43"/>
                    </a:cubicBezTo>
                    <a:lnTo>
                      <a:pt x="0" y="0"/>
                    </a:lnTo>
                    <a:lnTo>
                      <a:pt x="12" y="0"/>
                    </a:lnTo>
                    <a:lnTo>
                      <a:pt x="12" y="38"/>
                    </a:lnTo>
                    <a:cubicBezTo>
                      <a:pt x="12" y="44"/>
                      <a:pt x="12" y="48"/>
                      <a:pt x="13" y="51"/>
                    </a:cubicBezTo>
                    <a:cubicBezTo>
                      <a:pt x="13" y="54"/>
                      <a:pt x="15" y="56"/>
                      <a:pt x="17" y="58"/>
                    </a:cubicBezTo>
                    <a:cubicBezTo>
                      <a:pt x="20" y="60"/>
                      <a:pt x="23" y="60"/>
                      <a:pt x="26" y="60"/>
                    </a:cubicBezTo>
                    <a:cubicBezTo>
                      <a:pt x="30" y="60"/>
                      <a:pt x="33" y="60"/>
                      <a:pt x="36" y="58"/>
                    </a:cubicBezTo>
                    <a:cubicBezTo>
                      <a:pt x="39" y="56"/>
                      <a:pt x="41" y="54"/>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620"/>
              <p:cNvSpPr>
                <a:spLocks/>
              </p:cNvSpPr>
              <p:nvPr/>
            </p:nvSpPr>
            <p:spPr bwMode="auto">
              <a:xfrm>
                <a:off x="3838" y="510"/>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2"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621"/>
              <p:cNvSpPr>
                <a:spLocks noEditPoints="1"/>
              </p:cNvSpPr>
              <p:nvPr/>
            </p:nvSpPr>
            <p:spPr bwMode="auto">
              <a:xfrm>
                <a:off x="3876" y="523"/>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7 w 63"/>
                  <a:gd name="T17" fmla="*/ 33 h 73"/>
                  <a:gd name="T18" fmla="*/ 27 w 63"/>
                  <a:gd name="T19" fmla="*/ 31 h 73"/>
                  <a:gd name="T20" fmla="*/ 48 w 63"/>
                  <a:gd name="T21" fmla="*/ 27 h 73"/>
                  <a:gd name="T22" fmla="*/ 48 w 63"/>
                  <a:gd name="T23" fmla="*/ 24 h 73"/>
                  <a:gd name="T24" fmla="*/ 45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60 w 63"/>
                  <a:gd name="T47" fmla="*/ 26 h 73"/>
                  <a:gd name="T48" fmla="*/ 60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9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5" y="66"/>
                      <a:pt x="40" y="69"/>
                      <a:pt x="36" y="70"/>
                    </a:cubicBezTo>
                    <a:cubicBezTo>
                      <a:pt x="32" y="72"/>
                      <a:pt x="28" y="73"/>
                      <a:pt x="23" y="73"/>
                    </a:cubicBezTo>
                    <a:cubicBezTo>
                      <a:pt x="16" y="73"/>
                      <a:pt x="10" y="71"/>
                      <a:pt x="6" y="67"/>
                    </a:cubicBezTo>
                    <a:cubicBezTo>
                      <a:pt x="2" y="63"/>
                      <a:pt x="0" y="59"/>
                      <a:pt x="0" y="53"/>
                    </a:cubicBezTo>
                    <a:cubicBezTo>
                      <a:pt x="0" y="49"/>
                      <a:pt x="1" y="46"/>
                      <a:pt x="2" y="44"/>
                    </a:cubicBezTo>
                    <a:cubicBezTo>
                      <a:pt x="4" y="41"/>
                      <a:pt x="6" y="38"/>
                      <a:pt x="8" y="37"/>
                    </a:cubicBezTo>
                    <a:cubicBezTo>
                      <a:pt x="11" y="35"/>
                      <a:pt x="14" y="34"/>
                      <a:pt x="17" y="33"/>
                    </a:cubicBezTo>
                    <a:cubicBezTo>
                      <a:pt x="19" y="32"/>
                      <a:pt x="22" y="32"/>
                      <a:pt x="27" y="31"/>
                    </a:cubicBezTo>
                    <a:cubicBezTo>
                      <a:pt x="36" y="30"/>
                      <a:pt x="43"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2"/>
                    </a:lnTo>
                    <a:cubicBezTo>
                      <a:pt x="3" y="17"/>
                      <a:pt x="5" y="13"/>
                      <a:pt x="7" y="10"/>
                    </a:cubicBezTo>
                    <a:cubicBezTo>
                      <a:pt x="9" y="7"/>
                      <a:pt x="13" y="4"/>
                      <a:pt x="17" y="3"/>
                    </a:cubicBezTo>
                    <a:cubicBezTo>
                      <a:pt x="22" y="1"/>
                      <a:pt x="27" y="0"/>
                      <a:pt x="33" y="0"/>
                    </a:cubicBezTo>
                    <a:cubicBezTo>
                      <a:pt x="39" y="0"/>
                      <a:pt x="44" y="1"/>
                      <a:pt x="47" y="3"/>
                    </a:cubicBezTo>
                    <a:cubicBezTo>
                      <a:pt x="51" y="4"/>
                      <a:pt x="54" y="6"/>
                      <a:pt x="55" y="8"/>
                    </a:cubicBezTo>
                    <a:cubicBezTo>
                      <a:pt x="57" y="10"/>
                      <a:pt x="58" y="12"/>
                      <a:pt x="59" y="16"/>
                    </a:cubicBezTo>
                    <a:cubicBezTo>
                      <a:pt x="60" y="18"/>
                      <a:pt x="60" y="21"/>
                      <a:pt x="60" y="26"/>
                    </a:cubicBezTo>
                    <a:lnTo>
                      <a:pt x="60" y="42"/>
                    </a:lnTo>
                    <a:cubicBezTo>
                      <a:pt x="60"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4" y="38"/>
                      <a:pt x="37" y="40"/>
                      <a:pt x="29" y="41"/>
                    </a:cubicBezTo>
                    <a:cubicBezTo>
                      <a:pt x="24" y="41"/>
                      <a:pt x="21" y="42"/>
                      <a:pt x="19" y="43"/>
                    </a:cubicBezTo>
                    <a:cubicBezTo>
                      <a:pt x="17" y="44"/>
                      <a:pt x="15" y="45"/>
                      <a:pt x="14" y="47"/>
                    </a:cubicBezTo>
                    <a:cubicBezTo>
                      <a:pt x="13" y="49"/>
                      <a:pt x="12" y="50"/>
                      <a:pt x="12" y="52"/>
                    </a:cubicBezTo>
                    <a:cubicBezTo>
                      <a:pt x="12" y="56"/>
                      <a:pt x="14"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622"/>
              <p:cNvSpPr>
                <a:spLocks/>
              </p:cNvSpPr>
              <p:nvPr/>
            </p:nvSpPr>
            <p:spPr bwMode="auto">
              <a:xfrm>
                <a:off x="3914" y="524"/>
                <a:ext cx="34" cy="37"/>
              </a:xfrm>
              <a:custGeom>
                <a:avLst/>
                <a:gdLst>
                  <a:gd name="T0" fmla="*/ 26 w 63"/>
                  <a:gd name="T1" fmla="*/ 69 h 69"/>
                  <a:gd name="T2" fmla="*/ 26 w 63"/>
                  <a:gd name="T3" fmla="*/ 69 h 69"/>
                  <a:gd name="T4" fmla="*/ 0 w 63"/>
                  <a:gd name="T5" fmla="*/ 0 h 69"/>
                  <a:gd name="T6" fmla="*/ 12 w 63"/>
                  <a:gd name="T7" fmla="*/ 0 h 69"/>
                  <a:gd name="T8" fmla="*/ 27 w 63"/>
                  <a:gd name="T9" fmla="*/ 41 h 69"/>
                  <a:gd name="T10" fmla="*/ 31 w 63"/>
                  <a:gd name="T11" fmla="*/ 55 h 69"/>
                  <a:gd name="T12" fmla="*/ 36 w 63"/>
                  <a:gd name="T13" fmla="*/ 42 h 69"/>
                  <a:gd name="T14" fmla="*/ 51 w 63"/>
                  <a:gd name="T15" fmla="*/ 0 h 69"/>
                  <a:gd name="T16" fmla="*/ 63 w 63"/>
                  <a:gd name="T17" fmla="*/ 0 h 69"/>
                  <a:gd name="T18" fmla="*/ 37 w 63"/>
                  <a:gd name="T19" fmla="*/ 69 h 69"/>
                  <a:gd name="T20" fmla="*/ 26 w 63"/>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9">
                    <a:moveTo>
                      <a:pt x="26" y="69"/>
                    </a:moveTo>
                    <a:lnTo>
                      <a:pt x="26" y="69"/>
                    </a:lnTo>
                    <a:lnTo>
                      <a:pt x="0" y="0"/>
                    </a:lnTo>
                    <a:lnTo>
                      <a:pt x="12" y="0"/>
                    </a:lnTo>
                    <a:lnTo>
                      <a:pt x="27" y="41"/>
                    </a:lnTo>
                    <a:cubicBezTo>
                      <a:pt x="29" y="46"/>
                      <a:pt x="30" y="50"/>
                      <a:pt x="31" y="55"/>
                    </a:cubicBezTo>
                    <a:cubicBezTo>
                      <a:pt x="33" y="52"/>
                      <a:pt x="34" y="47"/>
                      <a:pt x="36" y="42"/>
                    </a:cubicBezTo>
                    <a:lnTo>
                      <a:pt x="51" y="0"/>
                    </a:lnTo>
                    <a:lnTo>
                      <a:pt x="63" y="0"/>
                    </a:lnTo>
                    <a:lnTo>
                      <a:pt x="37" y="69"/>
                    </a:lnTo>
                    <a:lnTo>
                      <a:pt x="2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623"/>
              <p:cNvSpPr>
                <a:spLocks noEditPoints="1"/>
              </p:cNvSpPr>
              <p:nvPr/>
            </p:nvSpPr>
            <p:spPr bwMode="auto">
              <a:xfrm>
                <a:off x="3952" y="523"/>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2" y="67"/>
                    </a:cubicBezTo>
                    <a:cubicBezTo>
                      <a:pt x="47" y="71"/>
                      <a:pt x="41" y="73"/>
                      <a:pt x="33" y="73"/>
                    </a:cubicBezTo>
                    <a:cubicBezTo>
                      <a:pt x="23" y="73"/>
                      <a:pt x="15"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624"/>
              <p:cNvSpPr>
                <a:spLocks/>
              </p:cNvSpPr>
              <p:nvPr/>
            </p:nvSpPr>
            <p:spPr bwMode="auto">
              <a:xfrm>
                <a:off x="4012" y="523"/>
                <a:ext cx="32" cy="39"/>
              </a:xfrm>
              <a:custGeom>
                <a:avLst/>
                <a:gdLst>
                  <a:gd name="T0" fmla="*/ 49 w 60"/>
                  <a:gd name="T1" fmla="*/ 46 h 73"/>
                  <a:gd name="T2" fmla="*/ 49 w 60"/>
                  <a:gd name="T3" fmla="*/ 46 h 73"/>
                  <a:gd name="T4" fmla="*/ 60 w 60"/>
                  <a:gd name="T5" fmla="*/ 47 h 73"/>
                  <a:gd name="T6" fmla="*/ 51 w 60"/>
                  <a:gd name="T7" fmla="*/ 66 h 73"/>
                  <a:gd name="T8" fmla="*/ 32 w 60"/>
                  <a:gd name="T9" fmla="*/ 73 h 73"/>
                  <a:gd name="T10" fmla="*/ 9 w 60"/>
                  <a:gd name="T11" fmla="*/ 63 h 73"/>
                  <a:gd name="T12" fmla="*/ 0 w 60"/>
                  <a:gd name="T13" fmla="*/ 37 h 73"/>
                  <a:gd name="T14" fmla="*/ 4 w 60"/>
                  <a:gd name="T15" fmla="*/ 17 h 73"/>
                  <a:gd name="T16" fmla="*/ 15 w 60"/>
                  <a:gd name="T17" fmla="*/ 5 h 73"/>
                  <a:gd name="T18" fmla="*/ 32 w 60"/>
                  <a:gd name="T19" fmla="*/ 0 h 73"/>
                  <a:gd name="T20" fmla="*/ 50 w 60"/>
                  <a:gd name="T21" fmla="*/ 6 h 73"/>
                  <a:gd name="T22" fmla="*/ 59 w 60"/>
                  <a:gd name="T23" fmla="*/ 22 h 73"/>
                  <a:gd name="T24" fmla="*/ 48 w 60"/>
                  <a:gd name="T25" fmla="*/ 24 h 73"/>
                  <a:gd name="T26" fmla="*/ 42 w 60"/>
                  <a:gd name="T27" fmla="*/ 14 h 73"/>
                  <a:gd name="T28" fmla="*/ 32 w 60"/>
                  <a:gd name="T29" fmla="*/ 10 h 73"/>
                  <a:gd name="T30" fmla="*/ 18 w 60"/>
                  <a:gd name="T31" fmla="*/ 16 h 73"/>
                  <a:gd name="T32" fmla="*/ 12 w 60"/>
                  <a:gd name="T33" fmla="*/ 36 h 73"/>
                  <a:gd name="T34" fmla="*/ 18 w 60"/>
                  <a:gd name="T35" fmla="*/ 57 h 73"/>
                  <a:gd name="T36" fmla="*/ 32 w 60"/>
                  <a:gd name="T37" fmla="*/ 63 h 73"/>
                  <a:gd name="T38" fmla="*/ 43 w 60"/>
                  <a:gd name="T39" fmla="*/ 59 h 73"/>
                  <a:gd name="T40" fmla="*/ 49 w 60"/>
                  <a:gd name="T41" fmla="*/ 46 h 73"/>
                  <a:gd name="T42" fmla="*/ 49 w 60"/>
                  <a:gd name="T4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49" y="46"/>
                    </a:moveTo>
                    <a:lnTo>
                      <a:pt x="49" y="46"/>
                    </a:lnTo>
                    <a:lnTo>
                      <a:pt x="60" y="47"/>
                    </a:lnTo>
                    <a:cubicBezTo>
                      <a:pt x="59" y="55"/>
                      <a:pt x="56" y="61"/>
                      <a:pt x="51" y="66"/>
                    </a:cubicBezTo>
                    <a:cubicBezTo>
                      <a:pt x="46" y="70"/>
                      <a:pt x="39" y="73"/>
                      <a:pt x="32" y="73"/>
                    </a:cubicBezTo>
                    <a:cubicBezTo>
                      <a:pt x="22" y="73"/>
                      <a:pt x="15" y="69"/>
                      <a:pt x="9" y="63"/>
                    </a:cubicBezTo>
                    <a:cubicBezTo>
                      <a:pt x="3" y="57"/>
                      <a:pt x="0" y="48"/>
                      <a:pt x="0" y="37"/>
                    </a:cubicBezTo>
                    <a:cubicBezTo>
                      <a:pt x="0" y="29"/>
                      <a:pt x="2" y="23"/>
                      <a:pt x="4" y="17"/>
                    </a:cubicBezTo>
                    <a:cubicBezTo>
                      <a:pt x="6" y="12"/>
                      <a:pt x="10" y="7"/>
                      <a:pt x="15" y="5"/>
                    </a:cubicBezTo>
                    <a:cubicBezTo>
                      <a:pt x="20" y="2"/>
                      <a:pt x="26" y="0"/>
                      <a:pt x="32" y="0"/>
                    </a:cubicBezTo>
                    <a:cubicBezTo>
                      <a:pt x="39" y="0"/>
                      <a:pt x="45" y="2"/>
                      <a:pt x="50" y="6"/>
                    </a:cubicBezTo>
                    <a:cubicBezTo>
                      <a:pt x="55" y="10"/>
                      <a:pt x="58" y="15"/>
                      <a:pt x="59" y="22"/>
                    </a:cubicBezTo>
                    <a:lnTo>
                      <a:pt x="48" y="24"/>
                    </a:lnTo>
                    <a:cubicBezTo>
                      <a:pt x="47" y="19"/>
                      <a:pt x="45" y="16"/>
                      <a:pt x="42" y="14"/>
                    </a:cubicBezTo>
                    <a:cubicBezTo>
                      <a:pt x="39" y="11"/>
                      <a:pt x="36" y="10"/>
                      <a:pt x="32" y="10"/>
                    </a:cubicBezTo>
                    <a:cubicBezTo>
                      <a:pt x="26" y="10"/>
                      <a:pt x="22" y="12"/>
                      <a:pt x="18" y="16"/>
                    </a:cubicBezTo>
                    <a:cubicBezTo>
                      <a:pt x="14" y="21"/>
                      <a:pt x="12" y="27"/>
                      <a:pt x="12" y="36"/>
                    </a:cubicBezTo>
                    <a:cubicBezTo>
                      <a:pt x="12" y="46"/>
                      <a:pt x="14" y="52"/>
                      <a:pt x="18" y="57"/>
                    </a:cubicBezTo>
                    <a:cubicBezTo>
                      <a:pt x="21" y="61"/>
                      <a:pt x="26" y="63"/>
                      <a:pt x="32" y="63"/>
                    </a:cubicBezTo>
                    <a:cubicBezTo>
                      <a:pt x="36" y="63"/>
                      <a:pt x="40" y="62"/>
                      <a:pt x="43" y="59"/>
                    </a:cubicBezTo>
                    <a:cubicBezTo>
                      <a:pt x="46" y="56"/>
                      <a:pt x="48" y="52"/>
                      <a:pt x="49" y="46"/>
                    </a:cubicBezTo>
                    <a:lnTo>
                      <a:pt x="49"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625"/>
              <p:cNvSpPr>
                <a:spLocks noEditPoints="1"/>
              </p:cNvSpPr>
              <p:nvPr/>
            </p:nvSpPr>
            <p:spPr bwMode="auto">
              <a:xfrm>
                <a:off x="4047" y="523"/>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3" y="51"/>
                      <a:pt x="61" y="56"/>
                    </a:cubicBezTo>
                    <a:cubicBezTo>
                      <a:pt x="58" y="62"/>
                      <a:pt x="54"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8" y="63"/>
                      <a:pt x="43" y="61"/>
                      <a:pt x="47" y="56"/>
                    </a:cubicBezTo>
                    <a:cubicBezTo>
                      <a:pt x="51" y="52"/>
                      <a:pt x="53" y="45"/>
                      <a:pt x="53" y="36"/>
                    </a:cubicBezTo>
                    <a:cubicBezTo>
                      <a:pt x="53" y="28"/>
                      <a:pt x="51" y="21"/>
                      <a:pt x="47" y="17"/>
                    </a:cubicBezTo>
                    <a:cubicBezTo>
                      <a:pt x="43" y="12"/>
                      <a:pt x="38"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626"/>
              <p:cNvSpPr>
                <a:spLocks/>
              </p:cNvSpPr>
              <p:nvPr/>
            </p:nvSpPr>
            <p:spPr bwMode="auto">
              <a:xfrm>
                <a:off x="4086" y="509"/>
                <a:ext cx="21" cy="52"/>
              </a:xfrm>
              <a:custGeom>
                <a:avLst/>
                <a:gdLst>
                  <a:gd name="T0" fmla="*/ 10 w 40"/>
                  <a:gd name="T1" fmla="*/ 97 h 97"/>
                  <a:gd name="T2" fmla="*/ 10 w 40"/>
                  <a:gd name="T3" fmla="*/ 97 h 97"/>
                  <a:gd name="T4" fmla="*/ 10 w 40"/>
                  <a:gd name="T5" fmla="*/ 37 h 97"/>
                  <a:gd name="T6" fmla="*/ 0 w 40"/>
                  <a:gd name="T7" fmla="*/ 37 h 97"/>
                  <a:gd name="T8" fmla="*/ 0 w 40"/>
                  <a:gd name="T9" fmla="*/ 28 h 97"/>
                  <a:gd name="T10" fmla="*/ 10 w 40"/>
                  <a:gd name="T11" fmla="*/ 28 h 97"/>
                  <a:gd name="T12" fmla="*/ 10 w 40"/>
                  <a:gd name="T13" fmla="*/ 21 h 97"/>
                  <a:gd name="T14" fmla="*/ 12 w 40"/>
                  <a:gd name="T15" fmla="*/ 10 h 97"/>
                  <a:gd name="T16" fmla="*/ 18 w 40"/>
                  <a:gd name="T17" fmla="*/ 3 h 97"/>
                  <a:gd name="T18" fmla="*/ 30 w 40"/>
                  <a:gd name="T19" fmla="*/ 0 h 97"/>
                  <a:gd name="T20" fmla="*/ 40 w 40"/>
                  <a:gd name="T21" fmla="*/ 1 h 97"/>
                  <a:gd name="T22" fmla="*/ 39 w 40"/>
                  <a:gd name="T23" fmla="*/ 11 h 97"/>
                  <a:gd name="T24" fmla="*/ 32 w 40"/>
                  <a:gd name="T25" fmla="*/ 11 h 97"/>
                  <a:gd name="T26" fmla="*/ 24 w 40"/>
                  <a:gd name="T27" fmla="*/ 13 h 97"/>
                  <a:gd name="T28" fmla="*/ 22 w 40"/>
                  <a:gd name="T29" fmla="*/ 22 h 97"/>
                  <a:gd name="T30" fmla="*/ 22 w 40"/>
                  <a:gd name="T31" fmla="*/ 28 h 97"/>
                  <a:gd name="T32" fmla="*/ 36 w 40"/>
                  <a:gd name="T33" fmla="*/ 28 h 97"/>
                  <a:gd name="T34" fmla="*/ 36 w 40"/>
                  <a:gd name="T35" fmla="*/ 37 h 97"/>
                  <a:gd name="T36" fmla="*/ 22 w 40"/>
                  <a:gd name="T37" fmla="*/ 37 h 97"/>
                  <a:gd name="T38" fmla="*/ 22 w 40"/>
                  <a:gd name="T39" fmla="*/ 97 h 97"/>
                  <a:gd name="T40" fmla="*/ 10 w 40"/>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7">
                    <a:moveTo>
                      <a:pt x="10" y="97"/>
                    </a:moveTo>
                    <a:lnTo>
                      <a:pt x="10" y="97"/>
                    </a:lnTo>
                    <a:lnTo>
                      <a:pt x="10" y="37"/>
                    </a:lnTo>
                    <a:lnTo>
                      <a:pt x="0" y="37"/>
                    </a:lnTo>
                    <a:lnTo>
                      <a:pt x="0" y="28"/>
                    </a:lnTo>
                    <a:lnTo>
                      <a:pt x="10" y="28"/>
                    </a:lnTo>
                    <a:lnTo>
                      <a:pt x="10" y="21"/>
                    </a:lnTo>
                    <a:cubicBezTo>
                      <a:pt x="10" y="16"/>
                      <a:pt x="11" y="13"/>
                      <a:pt x="12" y="10"/>
                    </a:cubicBezTo>
                    <a:cubicBezTo>
                      <a:pt x="13" y="7"/>
                      <a:pt x="15" y="5"/>
                      <a:pt x="18" y="3"/>
                    </a:cubicBezTo>
                    <a:cubicBezTo>
                      <a:pt x="20" y="1"/>
                      <a:pt x="24" y="0"/>
                      <a:pt x="30" y="0"/>
                    </a:cubicBezTo>
                    <a:cubicBezTo>
                      <a:pt x="33" y="0"/>
                      <a:pt x="36" y="1"/>
                      <a:pt x="40" y="1"/>
                    </a:cubicBezTo>
                    <a:lnTo>
                      <a:pt x="39" y="11"/>
                    </a:lnTo>
                    <a:cubicBezTo>
                      <a:pt x="36" y="11"/>
                      <a:pt x="34" y="11"/>
                      <a:pt x="32" y="11"/>
                    </a:cubicBezTo>
                    <a:cubicBezTo>
                      <a:pt x="28" y="11"/>
                      <a:pt x="26" y="12"/>
                      <a:pt x="24" y="13"/>
                    </a:cubicBezTo>
                    <a:cubicBezTo>
                      <a:pt x="23" y="15"/>
                      <a:pt x="22" y="17"/>
                      <a:pt x="22" y="22"/>
                    </a:cubicBezTo>
                    <a:lnTo>
                      <a:pt x="22" y="28"/>
                    </a:lnTo>
                    <a:lnTo>
                      <a:pt x="36" y="28"/>
                    </a:lnTo>
                    <a:lnTo>
                      <a:pt x="36" y="37"/>
                    </a:lnTo>
                    <a:lnTo>
                      <a:pt x="22" y="37"/>
                    </a:lnTo>
                    <a:lnTo>
                      <a:pt x="22" y="97"/>
                    </a:lnTo>
                    <a:lnTo>
                      <a:pt x="1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627"/>
              <p:cNvSpPr>
                <a:spLocks/>
              </p:cNvSpPr>
              <p:nvPr/>
            </p:nvSpPr>
            <p:spPr bwMode="auto">
              <a:xfrm>
                <a:off x="4104" y="509"/>
                <a:ext cx="22" cy="52"/>
              </a:xfrm>
              <a:custGeom>
                <a:avLst/>
                <a:gdLst>
                  <a:gd name="T0" fmla="*/ 10 w 40"/>
                  <a:gd name="T1" fmla="*/ 97 h 97"/>
                  <a:gd name="T2" fmla="*/ 10 w 40"/>
                  <a:gd name="T3" fmla="*/ 97 h 97"/>
                  <a:gd name="T4" fmla="*/ 10 w 40"/>
                  <a:gd name="T5" fmla="*/ 37 h 97"/>
                  <a:gd name="T6" fmla="*/ 0 w 40"/>
                  <a:gd name="T7" fmla="*/ 37 h 97"/>
                  <a:gd name="T8" fmla="*/ 0 w 40"/>
                  <a:gd name="T9" fmla="*/ 28 h 97"/>
                  <a:gd name="T10" fmla="*/ 10 w 40"/>
                  <a:gd name="T11" fmla="*/ 28 h 97"/>
                  <a:gd name="T12" fmla="*/ 10 w 40"/>
                  <a:gd name="T13" fmla="*/ 21 h 97"/>
                  <a:gd name="T14" fmla="*/ 11 w 40"/>
                  <a:gd name="T15" fmla="*/ 10 h 97"/>
                  <a:gd name="T16" fmla="*/ 17 w 40"/>
                  <a:gd name="T17" fmla="*/ 3 h 97"/>
                  <a:gd name="T18" fmla="*/ 29 w 40"/>
                  <a:gd name="T19" fmla="*/ 0 h 97"/>
                  <a:gd name="T20" fmla="*/ 40 w 40"/>
                  <a:gd name="T21" fmla="*/ 1 h 97"/>
                  <a:gd name="T22" fmla="*/ 39 w 40"/>
                  <a:gd name="T23" fmla="*/ 11 h 97"/>
                  <a:gd name="T24" fmla="*/ 32 w 40"/>
                  <a:gd name="T25" fmla="*/ 11 h 97"/>
                  <a:gd name="T26" fmla="*/ 24 w 40"/>
                  <a:gd name="T27" fmla="*/ 13 h 97"/>
                  <a:gd name="T28" fmla="*/ 22 w 40"/>
                  <a:gd name="T29" fmla="*/ 22 h 97"/>
                  <a:gd name="T30" fmla="*/ 22 w 40"/>
                  <a:gd name="T31" fmla="*/ 28 h 97"/>
                  <a:gd name="T32" fmla="*/ 35 w 40"/>
                  <a:gd name="T33" fmla="*/ 28 h 97"/>
                  <a:gd name="T34" fmla="*/ 35 w 40"/>
                  <a:gd name="T35" fmla="*/ 37 h 97"/>
                  <a:gd name="T36" fmla="*/ 22 w 40"/>
                  <a:gd name="T37" fmla="*/ 37 h 97"/>
                  <a:gd name="T38" fmla="*/ 22 w 40"/>
                  <a:gd name="T39" fmla="*/ 97 h 97"/>
                  <a:gd name="T40" fmla="*/ 10 w 40"/>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7">
                    <a:moveTo>
                      <a:pt x="10" y="97"/>
                    </a:moveTo>
                    <a:lnTo>
                      <a:pt x="10" y="97"/>
                    </a:lnTo>
                    <a:lnTo>
                      <a:pt x="10" y="37"/>
                    </a:lnTo>
                    <a:lnTo>
                      <a:pt x="0" y="37"/>
                    </a:lnTo>
                    <a:lnTo>
                      <a:pt x="0" y="28"/>
                    </a:lnTo>
                    <a:lnTo>
                      <a:pt x="10" y="28"/>
                    </a:lnTo>
                    <a:lnTo>
                      <a:pt x="10" y="21"/>
                    </a:lnTo>
                    <a:cubicBezTo>
                      <a:pt x="10" y="16"/>
                      <a:pt x="11" y="13"/>
                      <a:pt x="11" y="10"/>
                    </a:cubicBezTo>
                    <a:cubicBezTo>
                      <a:pt x="13" y="7"/>
                      <a:pt x="15" y="5"/>
                      <a:pt x="17" y="3"/>
                    </a:cubicBezTo>
                    <a:cubicBezTo>
                      <a:pt x="20" y="1"/>
                      <a:pt x="24" y="0"/>
                      <a:pt x="29" y="0"/>
                    </a:cubicBezTo>
                    <a:cubicBezTo>
                      <a:pt x="33" y="0"/>
                      <a:pt x="36" y="1"/>
                      <a:pt x="40" y="1"/>
                    </a:cubicBezTo>
                    <a:lnTo>
                      <a:pt x="39" y="11"/>
                    </a:lnTo>
                    <a:cubicBezTo>
                      <a:pt x="36" y="11"/>
                      <a:pt x="34" y="11"/>
                      <a:pt x="32" y="11"/>
                    </a:cubicBezTo>
                    <a:cubicBezTo>
                      <a:pt x="28" y="11"/>
                      <a:pt x="26" y="12"/>
                      <a:pt x="24" y="13"/>
                    </a:cubicBezTo>
                    <a:cubicBezTo>
                      <a:pt x="23" y="15"/>
                      <a:pt x="22" y="17"/>
                      <a:pt x="22" y="22"/>
                    </a:cubicBezTo>
                    <a:lnTo>
                      <a:pt x="22" y="28"/>
                    </a:lnTo>
                    <a:lnTo>
                      <a:pt x="35" y="28"/>
                    </a:lnTo>
                    <a:lnTo>
                      <a:pt x="35" y="37"/>
                    </a:lnTo>
                    <a:lnTo>
                      <a:pt x="22" y="37"/>
                    </a:lnTo>
                    <a:lnTo>
                      <a:pt x="22" y="97"/>
                    </a:lnTo>
                    <a:lnTo>
                      <a:pt x="1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628"/>
              <p:cNvSpPr>
                <a:spLocks noEditPoints="1"/>
              </p:cNvSpPr>
              <p:nvPr/>
            </p:nvSpPr>
            <p:spPr bwMode="auto">
              <a:xfrm>
                <a:off x="4127" y="523"/>
                <a:ext cx="33"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4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6 w 63"/>
                  <a:gd name="T43" fmla="*/ 17 h 73"/>
                  <a:gd name="T44" fmla="*/ 32 w 63"/>
                  <a:gd name="T45" fmla="*/ 10 h 73"/>
                  <a:gd name="T46" fmla="*/ 18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1" y="73"/>
                      <a:pt x="33" y="73"/>
                    </a:cubicBezTo>
                    <a:cubicBezTo>
                      <a:pt x="22" y="73"/>
                      <a:pt x="14" y="69"/>
                      <a:pt x="9" y="63"/>
                    </a:cubicBezTo>
                    <a:cubicBezTo>
                      <a:pt x="3" y="57"/>
                      <a:pt x="0" y="48"/>
                      <a:pt x="0" y="37"/>
                    </a:cubicBezTo>
                    <a:cubicBezTo>
                      <a:pt x="0" y="25"/>
                      <a:pt x="3" y="16"/>
                      <a:pt x="9" y="10"/>
                    </a:cubicBezTo>
                    <a:cubicBezTo>
                      <a:pt x="15" y="4"/>
                      <a:pt x="22" y="0"/>
                      <a:pt x="32" y="0"/>
                    </a:cubicBezTo>
                    <a:cubicBezTo>
                      <a:pt x="41" y="0"/>
                      <a:pt x="49" y="4"/>
                      <a:pt x="54"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6" y="17"/>
                    </a:cubicBezTo>
                    <a:cubicBezTo>
                      <a:pt x="43" y="12"/>
                      <a:pt x="38" y="10"/>
                      <a:pt x="32" y="10"/>
                    </a:cubicBezTo>
                    <a:cubicBezTo>
                      <a:pt x="27" y="10"/>
                      <a:pt x="22" y="12"/>
                      <a:pt x="18"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629"/>
              <p:cNvSpPr>
                <a:spLocks noEditPoints="1"/>
              </p:cNvSpPr>
              <p:nvPr/>
            </p:nvSpPr>
            <p:spPr bwMode="auto">
              <a:xfrm>
                <a:off x="4166" y="523"/>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2" y="67"/>
                    </a:cubicBezTo>
                    <a:cubicBezTo>
                      <a:pt x="47" y="71"/>
                      <a:pt x="41" y="73"/>
                      <a:pt x="33" y="73"/>
                    </a:cubicBezTo>
                    <a:cubicBezTo>
                      <a:pt x="23" y="73"/>
                      <a:pt x="15"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630"/>
              <p:cNvSpPr>
                <a:spLocks/>
              </p:cNvSpPr>
              <p:nvPr/>
            </p:nvSpPr>
            <p:spPr bwMode="auto">
              <a:xfrm>
                <a:off x="4209" y="554"/>
                <a:ext cx="8" cy="17"/>
              </a:xfrm>
              <a:custGeom>
                <a:avLst/>
                <a:gdLst>
                  <a:gd name="T0" fmla="*/ 1 w 14"/>
                  <a:gd name="T1" fmla="*/ 13 h 32"/>
                  <a:gd name="T2" fmla="*/ 1 w 14"/>
                  <a:gd name="T3" fmla="*/ 13 h 32"/>
                  <a:gd name="T4" fmla="*/ 1 w 14"/>
                  <a:gd name="T5" fmla="*/ 0 h 32"/>
                  <a:gd name="T6" fmla="*/ 14 w 14"/>
                  <a:gd name="T7" fmla="*/ 0 h 32"/>
                  <a:gd name="T8" fmla="*/ 14 w 14"/>
                  <a:gd name="T9" fmla="*/ 13 h 32"/>
                  <a:gd name="T10" fmla="*/ 12 w 14"/>
                  <a:gd name="T11" fmla="*/ 25 h 32"/>
                  <a:gd name="T12" fmla="*/ 3 w 14"/>
                  <a:gd name="T13" fmla="*/ 32 h 32"/>
                  <a:gd name="T14" fmla="*/ 0 w 14"/>
                  <a:gd name="T15" fmla="*/ 27 h 32"/>
                  <a:gd name="T16" fmla="*/ 6 w 14"/>
                  <a:gd name="T17" fmla="*/ 22 h 32"/>
                  <a:gd name="T18" fmla="*/ 7 w 14"/>
                  <a:gd name="T19" fmla="*/ 13 h 32"/>
                  <a:gd name="T20" fmla="*/ 1 w 14"/>
                  <a:gd name="T2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1" y="13"/>
                    </a:moveTo>
                    <a:lnTo>
                      <a:pt x="1" y="13"/>
                    </a:lnTo>
                    <a:lnTo>
                      <a:pt x="1" y="0"/>
                    </a:lnTo>
                    <a:lnTo>
                      <a:pt x="14" y="0"/>
                    </a:lnTo>
                    <a:lnTo>
                      <a:pt x="14" y="13"/>
                    </a:lnTo>
                    <a:cubicBezTo>
                      <a:pt x="14" y="18"/>
                      <a:pt x="13" y="22"/>
                      <a:pt x="12" y="25"/>
                    </a:cubicBezTo>
                    <a:cubicBezTo>
                      <a:pt x="10" y="28"/>
                      <a:pt x="7" y="30"/>
                      <a:pt x="3" y="32"/>
                    </a:cubicBezTo>
                    <a:lnTo>
                      <a:pt x="0" y="27"/>
                    </a:lnTo>
                    <a:cubicBezTo>
                      <a:pt x="3" y="26"/>
                      <a:pt x="4" y="24"/>
                      <a:pt x="6" y="22"/>
                    </a:cubicBezTo>
                    <a:cubicBezTo>
                      <a:pt x="7" y="20"/>
                      <a:pt x="7" y="17"/>
                      <a:pt x="7" y="13"/>
                    </a:cubicBezTo>
                    <a:lnTo>
                      <a:pt x="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631"/>
              <p:cNvSpPr>
                <a:spLocks/>
              </p:cNvSpPr>
              <p:nvPr/>
            </p:nvSpPr>
            <p:spPr bwMode="auto">
              <a:xfrm>
                <a:off x="4246" y="523"/>
                <a:ext cx="32" cy="39"/>
              </a:xfrm>
              <a:custGeom>
                <a:avLst/>
                <a:gdLst>
                  <a:gd name="T0" fmla="*/ 49 w 60"/>
                  <a:gd name="T1" fmla="*/ 46 h 73"/>
                  <a:gd name="T2" fmla="*/ 49 w 60"/>
                  <a:gd name="T3" fmla="*/ 46 h 73"/>
                  <a:gd name="T4" fmla="*/ 60 w 60"/>
                  <a:gd name="T5" fmla="*/ 47 h 73"/>
                  <a:gd name="T6" fmla="*/ 51 w 60"/>
                  <a:gd name="T7" fmla="*/ 66 h 73"/>
                  <a:gd name="T8" fmla="*/ 32 w 60"/>
                  <a:gd name="T9" fmla="*/ 73 h 73"/>
                  <a:gd name="T10" fmla="*/ 9 w 60"/>
                  <a:gd name="T11" fmla="*/ 63 h 73"/>
                  <a:gd name="T12" fmla="*/ 0 w 60"/>
                  <a:gd name="T13" fmla="*/ 37 h 73"/>
                  <a:gd name="T14" fmla="*/ 4 w 60"/>
                  <a:gd name="T15" fmla="*/ 17 h 73"/>
                  <a:gd name="T16" fmla="*/ 15 w 60"/>
                  <a:gd name="T17" fmla="*/ 5 h 73"/>
                  <a:gd name="T18" fmla="*/ 32 w 60"/>
                  <a:gd name="T19" fmla="*/ 0 h 73"/>
                  <a:gd name="T20" fmla="*/ 50 w 60"/>
                  <a:gd name="T21" fmla="*/ 6 h 73"/>
                  <a:gd name="T22" fmla="*/ 59 w 60"/>
                  <a:gd name="T23" fmla="*/ 22 h 73"/>
                  <a:gd name="T24" fmla="*/ 48 w 60"/>
                  <a:gd name="T25" fmla="*/ 24 h 73"/>
                  <a:gd name="T26" fmla="*/ 42 w 60"/>
                  <a:gd name="T27" fmla="*/ 14 h 73"/>
                  <a:gd name="T28" fmla="*/ 32 w 60"/>
                  <a:gd name="T29" fmla="*/ 10 h 73"/>
                  <a:gd name="T30" fmla="*/ 18 w 60"/>
                  <a:gd name="T31" fmla="*/ 16 h 73"/>
                  <a:gd name="T32" fmla="*/ 12 w 60"/>
                  <a:gd name="T33" fmla="*/ 36 h 73"/>
                  <a:gd name="T34" fmla="*/ 18 w 60"/>
                  <a:gd name="T35" fmla="*/ 57 h 73"/>
                  <a:gd name="T36" fmla="*/ 32 w 60"/>
                  <a:gd name="T37" fmla="*/ 63 h 73"/>
                  <a:gd name="T38" fmla="*/ 43 w 60"/>
                  <a:gd name="T39" fmla="*/ 59 h 73"/>
                  <a:gd name="T40" fmla="*/ 49 w 60"/>
                  <a:gd name="T41" fmla="*/ 46 h 73"/>
                  <a:gd name="T42" fmla="*/ 49 w 60"/>
                  <a:gd name="T4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49" y="46"/>
                    </a:moveTo>
                    <a:lnTo>
                      <a:pt x="49" y="46"/>
                    </a:lnTo>
                    <a:lnTo>
                      <a:pt x="60" y="47"/>
                    </a:lnTo>
                    <a:cubicBezTo>
                      <a:pt x="59" y="55"/>
                      <a:pt x="56" y="61"/>
                      <a:pt x="51" y="66"/>
                    </a:cubicBezTo>
                    <a:cubicBezTo>
                      <a:pt x="46" y="70"/>
                      <a:pt x="39" y="73"/>
                      <a:pt x="32" y="73"/>
                    </a:cubicBezTo>
                    <a:cubicBezTo>
                      <a:pt x="22" y="73"/>
                      <a:pt x="15" y="69"/>
                      <a:pt x="9" y="63"/>
                    </a:cubicBezTo>
                    <a:cubicBezTo>
                      <a:pt x="3" y="57"/>
                      <a:pt x="0" y="48"/>
                      <a:pt x="0" y="37"/>
                    </a:cubicBezTo>
                    <a:cubicBezTo>
                      <a:pt x="0" y="29"/>
                      <a:pt x="2" y="23"/>
                      <a:pt x="4" y="17"/>
                    </a:cubicBezTo>
                    <a:cubicBezTo>
                      <a:pt x="7" y="12"/>
                      <a:pt x="10" y="7"/>
                      <a:pt x="15" y="5"/>
                    </a:cubicBezTo>
                    <a:cubicBezTo>
                      <a:pt x="20" y="2"/>
                      <a:pt x="26" y="0"/>
                      <a:pt x="32" y="0"/>
                    </a:cubicBezTo>
                    <a:cubicBezTo>
                      <a:pt x="39" y="0"/>
                      <a:pt x="45" y="2"/>
                      <a:pt x="50" y="6"/>
                    </a:cubicBezTo>
                    <a:cubicBezTo>
                      <a:pt x="55" y="10"/>
                      <a:pt x="58" y="15"/>
                      <a:pt x="59" y="22"/>
                    </a:cubicBezTo>
                    <a:lnTo>
                      <a:pt x="48" y="24"/>
                    </a:lnTo>
                    <a:cubicBezTo>
                      <a:pt x="47" y="19"/>
                      <a:pt x="45" y="16"/>
                      <a:pt x="42" y="14"/>
                    </a:cubicBezTo>
                    <a:cubicBezTo>
                      <a:pt x="39" y="11"/>
                      <a:pt x="36" y="10"/>
                      <a:pt x="32" y="10"/>
                    </a:cubicBezTo>
                    <a:cubicBezTo>
                      <a:pt x="26" y="10"/>
                      <a:pt x="22" y="12"/>
                      <a:pt x="18" y="16"/>
                    </a:cubicBezTo>
                    <a:cubicBezTo>
                      <a:pt x="14" y="21"/>
                      <a:pt x="12" y="27"/>
                      <a:pt x="12" y="36"/>
                    </a:cubicBezTo>
                    <a:cubicBezTo>
                      <a:pt x="12" y="46"/>
                      <a:pt x="14" y="52"/>
                      <a:pt x="18" y="57"/>
                    </a:cubicBezTo>
                    <a:cubicBezTo>
                      <a:pt x="21" y="61"/>
                      <a:pt x="26" y="63"/>
                      <a:pt x="32" y="63"/>
                    </a:cubicBezTo>
                    <a:cubicBezTo>
                      <a:pt x="36" y="63"/>
                      <a:pt x="40" y="62"/>
                      <a:pt x="43" y="59"/>
                    </a:cubicBezTo>
                    <a:cubicBezTo>
                      <a:pt x="46" y="56"/>
                      <a:pt x="48" y="52"/>
                      <a:pt x="49" y="46"/>
                    </a:cubicBezTo>
                    <a:lnTo>
                      <a:pt x="49"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632"/>
              <p:cNvSpPr>
                <a:spLocks noEditPoints="1"/>
              </p:cNvSpPr>
              <p:nvPr/>
            </p:nvSpPr>
            <p:spPr bwMode="auto">
              <a:xfrm>
                <a:off x="4282" y="523"/>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4" y="51"/>
                      <a:pt x="61" y="56"/>
                    </a:cubicBezTo>
                    <a:cubicBezTo>
                      <a:pt x="58" y="62"/>
                      <a:pt x="54"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8" y="63"/>
                      <a:pt x="43" y="61"/>
                      <a:pt x="47" y="56"/>
                    </a:cubicBezTo>
                    <a:cubicBezTo>
                      <a:pt x="51" y="52"/>
                      <a:pt x="53" y="45"/>
                      <a:pt x="53" y="36"/>
                    </a:cubicBezTo>
                    <a:cubicBezTo>
                      <a:pt x="53" y="28"/>
                      <a:pt x="51" y="21"/>
                      <a:pt x="47" y="17"/>
                    </a:cubicBezTo>
                    <a:cubicBezTo>
                      <a:pt x="43" y="12"/>
                      <a:pt x="38"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633"/>
              <p:cNvSpPr>
                <a:spLocks/>
              </p:cNvSpPr>
              <p:nvPr/>
            </p:nvSpPr>
            <p:spPr bwMode="auto">
              <a:xfrm>
                <a:off x="4324" y="510"/>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634"/>
              <p:cNvSpPr>
                <a:spLocks noEditPoints="1"/>
              </p:cNvSpPr>
              <p:nvPr/>
            </p:nvSpPr>
            <p:spPr bwMode="auto">
              <a:xfrm>
                <a:off x="4338" y="523"/>
                <a:ext cx="34" cy="39"/>
              </a:xfrm>
              <a:custGeom>
                <a:avLst/>
                <a:gdLst>
                  <a:gd name="T0" fmla="*/ 49 w 64"/>
                  <a:gd name="T1" fmla="*/ 62 h 73"/>
                  <a:gd name="T2" fmla="*/ 49 w 64"/>
                  <a:gd name="T3" fmla="*/ 62 h 73"/>
                  <a:gd name="T4" fmla="*/ 37 w 64"/>
                  <a:gd name="T5" fmla="*/ 70 h 73"/>
                  <a:gd name="T6" fmla="*/ 24 w 64"/>
                  <a:gd name="T7" fmla="*/ 73 h 73"/>
                  <a:gd name="T8" fmla="*/ 6 w 64"/>
                  <a:gd name="T9" fmla="*/ 67 h 73"/>
                  <a:gd name="T10" fmla="*/ 0 w 64"/>
                  <a:gd name="T11" fmla="*/ 53 h 73"/>
                  <a:gd name="T12" fmla="*/ 3 w 64"/>
                  <a:gd name="T13" fmla="*/ 44 h 73"/>
                  <a:gd name="T14" fmla="*/ 9 w 64"/>
                  <a:gd name="T15" fmla="*/ 37 h 73"/>
                  <a:gd name="T16" fmla="*/ 17 w 64"/>
                  <a:gd name="T17" fmla="*/ 33 h 73"/>
                  <a:gd name="T18" fmla="*/ 28 w 64"/>
                  <a:gd name="T19" fmla="*/ 31 h 73"/>
                  <a:gd name="T20" fmla="*/ 48 w 64"/>
                  <a:gd name="T21" fmla="*/ 27 h 73"/>
                  <a:gd name="T22" fmla="*/ 48 w 64"/>
                  <a:gd name="T23" fmla="*/ 24 h 73"/>
                  <a:gd name="T24" fmla="*/ 45 w 64"/>
                  <a:gd name="T25" fmla="*/ 14 h 73"/>
                  <a:gd name="T26" fmla="*/ 32 w 64"/>
                  <a:gd name="T27" fmla="*/ 10 h 73"/>
                  <a:gd name="T28" fmla="*/ 20 w 64"/>
                  <a:gd name="T29" fmla="*/ 13 h 73"/>
                  <a:gd name="T30" fmla="*/ 14 w 64"/>
                  <a:gd name="T31" fmla="*/ 23 h 73"/>
                  <a:gd name="T32" fmla="*/ 2 w 64"/>
                  <a:gd name="T33" fmla="*/ 22 h 73"/>
                  <a:gd name="T34" fmla="*/ 8 w 64"/>
                  <a:gd name="T35" fmla="*/ 10 h 73"/>
                  <a:gd name="T36" fmla="*/ 18 w 64"/>
                  <a:gd name="T37" fmla="*/ 3 h 73"/>
                  <a:gd name="T38" fmla="*/ 33 w 64"/>
                  <a:gd name="T39" fmla="*/ 0 h 73"/>
                  <a:gd name="T40" fmla="*/ 48 w 64"/>
                  <a:gd name="T41" fmla="*/ 3 h 73"/>
                  <a:gd name="T42" fmla="*/ 56 w 64"/>
                  <a:gd name="T43" fmla="*/ 8 h 73"/>
                  <a:gd name="T44" fmla="*/ 60 w 64"/>
                  <a:gd name="T45" fmla="*/ 16 h 73"/>
                  <a:gd name="T46" fmla="*/ 60 w 64"/>
                  <a:gd name="T47" fmla="*/ 26 h 73"/>
                  <a:gd name="T48" fmla="*/ 60 w 64"/>
                  <a:gd name="T49" fmla="*/ 42 h 73"/>
                  <a:gd name="T50" fmla="*/ 61 w 64"/>
                  <a:gd name="T51" fmla="*/ 63 h 73"/>
                  <a:gd name="T52" fmla="*/ 64 w 64"/>
                  <a:gd name="T53" fmla="*/ 71 h 73"/>
                  <a:gd name="T54" fmla="*/ 52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4 w 64"/>
                  <a:gd name="T69" fmla="*/ 47 h 73"/>
                  <a:gd name="T70" fmla="*/ 13 w 64"/>
                  <a:gd name="T71" fmla="*/ 52 h 73"/>
                  <a:gd name="T72" fmla="*/ 16 w 64"/>
                  <a:gd name="T73" fmla="*/ 60 h 73"/>
                  <a:gd name="T74" fmla="*/ 27 w 64"/>
                  <a:gd name="T75" fmla="*/ 63 h 73"/>
                  <a:gd name="T76" fmla="*/ 39 w 64"/>
                  <a:gd name="T77" fmla="*/ 60 h 73"/>
                  <a:gd name="T78" fmla="*/ 46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1" y="69"/>
                      <a:pt x="37" y="70"/>
                    </a:cubicBezTo>
                    <a:cubicBezTo>
                      <a:pt x="33" y="72"/>
                      <a:pt x="29" y="73"/>
                      <a:pt x="24" y="73"/>
                    </a:cubicBezTo>
                    <a:cubicBezTo>
                      <a:pt x="16" y="73"/>
                      <a:pt x="11" y="71"/>
                      <a:pt x="6" y="67"/>
                    </a:cubicBezTo>
                    <a:cubicBezTo>
                      <a:pt x="2" y="63"/>
                      <a:pt x="0" y="59"/>
                      <a:pt x="0" y="53"/>
                    </a:cubicBezTo>
                    <a:cubicBezTo>
                      <a:pt x="0" y="49"/>
                      <a:pt x="1" y="46"/>
                      <a:pt x="3" y="44"/>
                    </a:cubicBezTo>
                    <a:cubicBezTo>
                      <a:pt x="4" y="41"/>
                      <a:pt x="6" y="38"/>
                      <a:pt x="9" y="37"/>
                    </a:cubicBezTo>
                    <a:cubicBezTo>
                      <a:pt x="11" y="35"/>
                      <a:pt x="14" y="34"/>
                      <a:pt x="17" y="33"/>
                    </a:cubicBezTo>
                    <a:cubicBezTo>
                      <a:pt x="19" y="32"/>
                      <a:pt x="23" y="32"/>
                      <a:pt x="28" y="31"/>
                    </a:cubicBezTo>
                    <a:cubicBezTo>
                      <a:pt x="37" y="30"/>
                      <a:pt x="44" y="29"/>
                      <a:pt x="48" y="27"/>
                    </a:cubicBezTo>
                    <a:cubicBezTo>
                      <a:pt x="48" y="26"/>
                      <a:pt x="48" y="25"/>
                      <a:pt x="48" y="24"/>
                    </a:cubicBezTo>
                    <a:cubicBezTo>
                      <a:pt x="48" y="19"/>
                      <a:pt x="47" y="16"/>
                      <a:pt x="45" y="14"/>
                    </a:cubicBezTo>
                    <a:cubicBezTo>
                      <a:pt x="42" y="11"/>
                      <a:pt x="38" y="10"/>
                      <a:pt x="32" y="10"/>
                    </a:cubicBezTo>
                    <a:cubicBezTo>
                      <a:pt x="26" y="10"/>
                      <a:pt x="22" y="11"/>
                      <a:pt x="20" y="13"/>
                    </a:cubicBezTo>
                    <a:cubicBezTo>
                      <a:pt x="17" y="15"/>
                      <a:pt x="15" y="18"/>
                      <a:pt x="14" y="23"/>
                    </a:cubicBezTo>
                    <a:lnTo>
                      <a:pt x="2" y="22"/>
                    </a:lnTo>
                    <a:cubicBezTo>
                      <a:pt x="3" y="17"/>
                      <a:pt x="5" y="13"/>
                      <a:pt x="8" y="10"/>
                    </a:cubicBezTo>
                    <a:cubicBezTo>
                      <a:pt x="10" y="7"/>
                      <a:pt x="13" y="4"/>
                      <a:pt x="18" y="3"/>
                    </a:cubicBezTo>
                    <a:cubicBezTo>
                      <a:pt x="22" y="1"/>
                      <a:pt x="28" y="0"/>
                      <a:pt x="33" y="0"/>
                    </a:cubicBezTo>
                    <a:cubicBezTo>
                      <a:pt x="39" y="0"/>
                      <a:pt x="44" y="1"/>
                      <a:pt x="48" y="3"/>
                    </a:cubicBezTo>
                    <a:cubicBezTo>
                      <a:pt x="52" y="4"/>
                      <a:pt x="54" y="6"/>
                      <a:pt x="56" y="8"/>
                    </a:cubicBezTo>
                    <a:cubicBezTo>
                      <a:pt x="58" y="10"/>
                      <a:pt x="59" y="12"/>
                      <a:pt x="60" y="16"/>
                    </a:cubicBezTo>
                    <a:cubicBezTo>
                      <a:pt x="60" y="18"/>
                      <a:pt x="60" y="21"/>
                      <a:pt x="60" y="26"/>
                    </a:cubicBezTo>
                    <a:lnTo>
                      <a:pt x="60" y="42"/>
                    </a:lnTo>
                    <a:cubicBezTo>
                      <a:pt x="60" y="53"/>
                      <a:pt x="60" y="60"/>
                      <a:pt x="61" y="63"/>
                    </a:cubicBezTo>
                    <a:cubicBezTo>
                      <a:pt x="61" y="66"/>
                      <a:pt x="62" y="68"/>
                      <a:pt x="64" y="71"/>
                    </a:cubicBezTo>
                    <a:lnTo>
                      <a:pt x="52" y="71"/>
                    </a:lnTo>
                    <a:cubicBezTo>
                      <a:pt x="50" y="69"/>
                      <a:pt x="50" y="66"/>
                      <a:pt x="49" y="62"/>
                    </a:cubicBezTo>
                    <a:lnTo>
                      <a:pt x="49" y="62"/>
                    </a:lnTo>
                    <a:close/>
                    <a:moveTo>
                      <a:pt x="48" y="36"/>
                    </a:moveTo>
                    <a:lnTo>
                      <a:pt x="48" y="36"/>
                    </a:lnTo>
                    <a:cubicBezTo>
                      <a:pt x="44" y="38"/>
                      <a:pt x="38" y="40"/>
                      <a:pt x="29" y="41"/>
                    </a:cubicBezTo>
                    <a:cubicBezTo>
                      <a:pt x="24" y="41"/>
                      <a:pt x="21" y="42"/>
                      <a:pt x="19" y="43"/>
                    </a:cubicBezTo>
                    <a:cubicBezTo>
                      <a:pt x="17" y="44"/>
                      <a:pt x="16" y="45"/>
                      <a:pt x="14" y="47"/>
                    </a:cubicBezTo>
                    <a:cubicBezTo>
                      <a:pt x="13" y="49"/>
                      <a:pt x="13" y="50"/>
                      <a:pt x="13" y="52"/>
                    </a:cubicBezTo>
                    <a:cubicBezTo>
                      <a:pt x="13" y="56"/>
                      <a:pt x="14" y="58"/>
                      <a:pt x="16" y="60"/>
                    </a:cubicBezTo>
                    <a:cubicBezTo>
                      <a:pt x="19" y="62"/>
                      <a:pt x="22" y="63"/>
                      <a:pt x="27" y="63"/>
                    </a:cubicBezTo>
                    <a:cubicBezTo>
                      <a:pt x="31" y="63"/>
                      <a:pt x="35" y="62"/>
                      <a:pt x="39" y="60"/>
                    </a:cubicBezTo>
                    <a:cubicBezTo>
                      <a:pt x="42" y="58"/>
                      <a:pt x="45" y="56"/>
                      <a:pt x="46" y="52"/>
                    </a:cubicBezTo>
                    <a:cubicBezTo>
                      <a:pt x="48"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635"/>
              <p:cNvSpPr>
                <a:spLocks noEditPoints="1"/>
              </p:cNvSpPr>
              <p:nvPr/>
            </p:nvSpPr>
            <p:spPr bwMode="auto">
              <a:xfrm>
                <a:off x="4397" y="523"/>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3" y="51"/>
                      <a:pt x="61" y="56"/>
                    </a:cubicBezTo>
                    <a:cubicBezTo>
                      <a:pt x="58" y="62"/>
                      <a:pt x="54"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8" y="63"/>
                      <a:pt x="43" y="61"/>
                      <a:pt x="47" y="56"/>
                    </a:cubicBezTo>
                    <a:cubicBezTo>
                      <a:pt x="51" y="52"/>
                      <a:pt x="53" y="45"/>
                      <a:pt x="53" y="36"/>
                    </a:cubicBezTo>
                    <a:cubicBezTo>
                      <a:pt x="53" y="28"/>
                      <a:pt x="51" y="21"/>
                      <a:pt x="47" y="17"/>
                    </a:cubicBezTo>
                    <a:cubicBezTo>
                      <a:pt x="43" y="12"/>
                      <a:pt x="38"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636"/>
              <p:cNvSpPr>
                <a:spLocks/>
              </p:cNvSpPr>
              <p:nvPr/>
            </p:nvSpPr>
            <p:spPr bwMode="auto">
              <a:xfrm>
                <a:off x="4440" y="523"/>
                <a:ext cx="20" cy="38"/>
              </a:xfrm>
              <a:custGeom>
                <a:avLst/>
                <a:gdLst>
                  <a:gd name="T0" fmla="*/ 0 w 37"/>
                  <a:gd name="T1" fmla="*/ 71 h 71"/>
                  <a:gd name="T2" fmla="*/ 0 w 37"/>
                  <a:gd name="T3" fmla="*/ 71 h 71"/>
                  <a:gd name="T4" fmla="*/ 0 w 37"/>
                  <a:gd name="T5" fmla="*/ 2 h 71"/>
                  <a:gd name="T6" fmla="*/ 10 w 37"/>
                  <a:gd name="T7" fmla="*/ 2 h 71"/>
                  <a:gd name="T8" fmla="*/ 10 w 37"/>
                  <a:gd name="T9" fmla="*/ 12 h 71"/>
                  <a:gd name="T10" fmla="*/ 17 w 37"/>
                  <a:gd name="T11" fmla="*/ 3 h 71"/>
                  <a:gd name="T12" fmla="*/ 25 w 37"/>
                  <a:gd name="T13" fmla="*/ 0 h 71"/>
                  <a:gd name="T14" fmla="*/ 37 w 37"/>
                  <a:gd name="T15" fmla="*/ 4 h 71"/>
                  <a:gd name="T16" fmla="*/ 33 w 37"/>
                  <a:gd name="T17" fmla="*/ 15 h 71"/>
                  <a:gd name="T18" fmla="*/ 24 w 37"/>
                  <a:gd name="T19" fmla="*/ 13 h 71"/>
                  <a:gd name="T20" fmla="*/ 18 w 37"/>
                  <a:gd name="T21" fmla="*/ 15 h 71"/>
                  <a:gd name="T22" fmla="*/ 13 w 37"/>
                  <a:gd name="T23" fmla="*/ 21 h 71"/>
                  <a:gd name="T24" fmla="*/ 11 w 37"/>
                  <a:gd name="T25" fmla="*/ 35 h 71"/>
                  <a:gd name="T26" fmla="*/ 11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0" y="2"/>
                    </a:lnTo>
                    <a:lnTo>
                      <a:pt x="10" y="12"/>
                    </a:lnTo>
                    <a:cubicBezTo>
                      <a:pt x="13" y="8"/>
                      <a:pt x="15" y="4"/>
                      <a:pt x="17" y="3"/>
                    </a:cubicBezTo>
                    <a:cubicBezTo>
                      <a:pt x="20" y="1"/>
                      <a:pt x="22" y="0"/>
                      <a:pt x="25" y="0"/>
                    </a:cubicBezTo>
                    <a:cubicBezTo>
                      <a:pt x="29" y="0"/>
                      <a:pt x="33" y="2"/>
                      <a:pt x="37" y="4"/>
                    </a:cubicBezTo>
                    <a:lnTo>
                      <a:pt x="33" y="15"/>
                    </a:lnTo>
                    <a:cubicBezTo>
                      <a:pt x="30" y="13"/>
                      <a:pt x="27" y="13"/>
                      <a:pt x="24" y="13"/>
                    </a:cubicBezTo>
                    <a:cubicBezTo>
                      <a:pt x="22" y="13"/>
                      <a:pt x="20" y="13"/>
                      <a:pt x="18" y="15"/>
                    </a:cubicBezTo>
                    <a:cubicBezTo>
                      <a:pt x="15" y="16"/>
                      <a:pt x="14" y="18"/>
                      <a:pt x="13" y="21"/>
                    </a:cubicBezTo>
                    <a:cubicBezTo>
                      <a:pt x="12" y="25"/>
                      <a:pt x="11" y="30"/>
                      <a:pt x="11" y="35"/>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637"/>
              <p:cNvSpPr>
                <a:spLocks/>
              </p:cNvSpPr>
              <p:nvPr/>
            </p:nvSpPr>
            <p:spPr bwMode="auto">
              <a:xfrm>
                <a:off x="4480" y="511"/>
                <a:ext cx="18" cy="51"/>
              </a:xfrm>
              <a:custGeom>
                <a:avLst/>
                <a:gdLst>
                  <a:gd name="T0" fmla="*/ 32 w 33"/>
                  <a:gd name="T1" fmla="*/ 83 h 94"/>
                  <a:gd name="T2" fmla="*/ 32 w 33"/>
                  <a:gd name="T3" fmla="*/ 83 h 94"/>
                  <a:gd name="T4" fmla="*/ 33 w 33"/>
                  <a:gd name="T5" fmla="*/ 93 h 94"/>
                  <a:gd name="T6" fmla="*/ 25 w 33"/>
                  <a:gd name="T7" fmla="*/ 94 h 94"/>
                  <a:gd name="T8" fmla="*/ 15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3 h 94"/>
                  <a:gd name="T36" fmla="*/ 21 w 33"/>
                  <a:gd name="T37" fmla="*/ 80 h 94"/>
                  <a:gd name="T38" fmla="*/ 23 w 33"/>
                  <a:gd name="T39" fmla="*/ 82 h 94"/>
                  <a:gd name="T40" fmla="*/ 27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5" y="94"/>
                    </a:cubicBezTo>
                    <a:cubicBezTo>
                      <a:pt x="20" y="94"/>
                      <a:pt x="17" y="93"/>
                      <a:pt x="15" y="92"/>
                    </a:cubicBezTo>
                    <a:cubicBezTo>
                      <a:pt x="12" y="91"/>
                      <a:pt x="11" y="89"/>
                      <a:pt x="10" y="87"/>
                    </a:cubicBezTo>
                    <a:cubicBezTo>
                      <a:pt x="9" y="84"/>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7"/>
                      <a:pt x="20" y="79"/>
                      <a:pt x="21" y="80"/>
                    </a:cubicBezTo>
                    <a:cubicBezTo>
                      <a:pt x="21" y="81"/>
                      <a:pt x="22" y="82"/>
                      <a:pt x="23" y="82"/>
                    </a:cubicBezTo>
                    <a:cubicBezTo>
                      <a:pt x="23"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638"/>
              <p:cNvSpPr>
                <a:spLocks noEditPoints="1"/>
              </p:cNvSpPr>
              <p:nvPr/>
            </p:nvSpPr>
            <p:spPr bwMode="auto">
              <a:xfrm>
                <a:off x="4501" y="523"/>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3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2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3"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8" y="63"/>
                      <a:pt x="41" y="62"/>
                      <a:pt x="44" y="60"/>
                    </a:cubicBezTo>
                    <a:cubicBezTo>
                      <a:pt x="47" y="57"/>
                      <a:pt x="50" y="54"/>
                      <a:pt x="51" y="49"/>
                    </a:cubicBezTo>
                    <a:lnTo>
                      <a:pt x="51" y="49"/>
                    </a:lnTo>
                    <a:close/>
                    <a:moveTo>
                      <a:pt x="13" y="30"/>
                    </a:moveTo>
                    <a:lnTo>
                      <a:pt x="13" y="30"/>
                    </a:lnTo>
                    <a:lnTo>
                      <a:pt x="52" y="30"/>
                    </a:lnTo>
                    <a:cubicBezTo>
                      <a:pt x="51" y="24"/>
                      <a:pt x="50" y="20"/>
                      <a:pt x="47" y="17"/>
                    </a:cubicBezTo>
                    <a:cubicBezTo>
                      <a:pt x="43" y="12"/>
                      <a:pt x="39"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639"/>
              <p:cNvSpPr>
                <a:spLocks noEditPoints="1"/>
              </p:cNvSpPr>
              <p:nvPr/>
            </p:nvSpPr>
            <p:spPr bwMode="auto">
              <a:xfrm>
                <a:off x="4541" y="523"/>
                <a:ext cx="35" cy="39"/>
              </a:xfrm>
              <a:custGeom>
                <a:avLst/>
                <a:gdLst>
                  <a:gd name="T0" fmla="*/ 49 w 64"/>
                  <a:gd name="T1" fmla="*/ 62 h 73"/>
                  <a:gd name="T2" fmla="*/ 49 w 64"/>
                  <a:gd name="T3" fmla="*/ 62 h 73"/>
                  <a:gd name="T4" fmla="*/ 37 w 64"/>
                  <a:gd name="T5" fmla="*/ 70 h 73"/>
                  <a:gd name="T6" fmla="*/ 24 w 64"/>
                  <a:gd name="T7" fmla="*/ 73 h 73"/>
                  <a:gd name="T8" fmla="*/ 6 w 64"/>
                  <a:gd name="T9" fmla="*/ 67 h 73"/>
                  <a:gd name="T10" fmla="*/ 0 w 64"/>
                  <a:gd name="T11" fmla="*/ 53 h 73"/>
                  <a:gd name="T12" fmla="*/ 3 w 64"/>
                  <a:gd name="T13" fmla="*/ 44 h 73"/>
                  <a:gd name="T14" fmla="*/ 9 w 64"/>
                  <a:gd name="T15" fmla="*/ 37 h 73"/>
                  <a:gd name="T16" fmla="*/ 17 w 64"/>
                  <a:gd name="T17" fmla="*/ 33 h 73"/>
                  <a:gd name="T18" fmla="*/ 28 w 64"/>
                  <a:gd name="T19" fmla="*/ 31 h 73"/>
                  <a:gd name="T20" fmla="*/ 48 w 64"/>
                  <a:gd name="T21" fmla="*/ 27 h 73"/>
                  <a:gd name="T22" fmla="*/ 48 w 64"/>
                  <a:gd name="T23" fmla="*/ 24 h 73"/>
                  <a:gd name="T24" fmla="*/ 45 w 64"/>
                  <a:gd name="T25" fmla="*/ 14 h 73"/>
                  <a:gd name="T26" fmla="*/ 32 w 64"/>
                  <a:gd name="T27" fmla="*/ 10 h 73"/>
                  <a:gd name="T28" fmla="*/ 20 w 64"/>
                  <a:gd name="T29" fmla="*/ 13 h 73"/>
                  <a:gd name="T30" fmla="*/ 14 w 64"/>
                  <a:gd name="T31" fmla="*/ 23 h 73"/>
                  <a:gd name="T32" fmla="*/ 2 w 64"/>
                  <a:gd name="T33" fmla="*/ 22 h 73"/>
                  <a:gd name="T34" fmla="*/ 8 w 64"/>
                  <a:gd name="T35" fmla="*/ 10 h 73"/>
                  <a:gd name="T36" fmla="*/ 18 w 64"/>
                  <a:gd name="T37" fmla="*/ 3 h 73"/>
                  <a:gd name="T38" fmla="*/ 33 w 64"/>
                  <a:gd name="T39" fmla="*/ 0 h 73"/>
                  <a:gd name="T40" fmla="*/ 48 w 64"/>
                  <a:gd name="T41" fmla="*/ 3 h 73"/>
                  <a:gd name="T42" fmla="*/ 56 w 64"/>
                  <a:gd name="T43" fmla="*/ 8 h 73"/>
                  <a:gd name="T44" fmla="*/ 60 w 64"/>
                  <a:gd name="T45" fmla="*/ 16 h 73"/>
                  <a:gd name="T46" fmla="*/ 60 w 64"/>
                  <a:gd name="T47" fmla="*/ 26 h 73"/>
                  <a:gd name="T48" fmla="*/ 60 w 64"/>
                  <a:gd name="T49" fmla="*/ 42 h 73"/>
                  <a:gd name="T50" fmla="*/ 61 w 64"/>
                  <a:gd name="T51" fmla="*/ 63 h 73"/>
                  <a:gd name="T52" fmla="*/ 64 w 64"/>
                  <a:gd name="T53" fmla="*/ 71 h 73"/>
                  <a:gd name="T54" fmla="*/ 52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4 w 64"/>
                  <a:gd name="T69" fmla="*/ 47 h 73"/>
                  <a:gd name="T70" fmla="*/ 13 w 64"/>
                  <a:gd name="T71" fmla="*/ 52 h 73"/>
                  <a:gd name="T72" fmla="*/ 16 w 64"/>
                  <a:gd name="T73" fmla="*/ 60 h 73"/>
                  <a:gd name="T74" fmla="*/ 27 w 64"/>
                  <a:gd name="T75" fmla="*/ 63 h 73"/>
                  <a:gd name="T76" fmla="*/ 39 w 64"/>
                  <a:gd name="T77" fmla="*/ 60 h 73"/>
                  <a:gd name="T78" fmla="*/ 46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1" y="69"/>
                      <a:pt x="37" y="70"/>
                    </a:cubicBezTo>
                    <a:cubicBezTo>
                      <a:pt x="33" y="72"/>
                      <a:pt x="29" y="73"/>
                      <a:pt x="24" y="73"/>
                    </a:cubicBezTo>
                    <a:cubicBezTo>
                      <a:pt x="16" y="73"/>
                      <a:pt x="11" y="71"/>
                      <a:pt x="6" y="67"/>
                    </a:cubicBezTo>
                    <a:cubicBezTo>
                      <a:pt x="2" y="63"/>
                      <a:pt x="0" y="59"/>
                      <a:pt x="0" y="53"/>
                    </a:cubicBezTo>
                    <a:cubicBezTo>
                      <a:pt x="0" y="49"/>
                      <a:pt x="1" y="46"/>
                      <a:pt x="3" y="44"/>
                    </a:cubicBezTo>
                    <a:cubicBezTo>
                      <a:pt x="4" y="41"/>
                      <a:pt x="6" y="38"/>
                      <a:pt x="9" y="37"/>
                    </a:cubicBezTo>
                    <a:cubicBezTo>
                      <a:pt x="11" y="35"/>
                      <a:pt x="14" y="34"/>
                      <a:pt x="17" y="33"/>
                    </a:cubicBezTo>
                    <a:cubicBezTo>
                      <a:pt x="19" y="32"/>
                      <a:pt x="23" y="32"/>
                      <a:pt x="28" y="31"/>
                    </a:cubicBezTo>
                    <a:cubicBezTo>
                      <a:pt x="37" y="30"/>
                      <a:pt x="44" y="29"/>
                      <a:pt x="48" y="27"/>
                    </a:cubicBezTo>
                    <a:cubicBezTo>
                      <a:pt x="48" y="26"/>
                      <a:pt x="48" y="25"/>
                      <a:pt x="48" y="24"/>
                    </a:cubicBezTo>
                    <a:cubicBezTo>
                      <a:pt x="48" y="19"/>
                      <a:pt x="47" y="16"/>
                      <a:pt x="45" y="14"/>
                    </a:cubicBezTo>
                    <a:cubicBezTo>
                      <a:pt x="42" y="11"/>
                      <a:pt x="38" y="10"/>
                      <a:pt x="32" y="10"/>
                    </a:cubicBezTo>
                    <a:cubicBezTo>
                      <a:pt x="26" y="10"/>
                      <a:pt x="22" y="11"/>
                      <a:pt x="20" y="13"/>
                    </a:cubicBezTo>
                    <a:cubicBezTo>
                      <a:pt x="17" y="15"/>
                      <a:pt x="15" y="18"/>
                      <a:pt x="14" y="23"/>
                    </a:cubicBezTo>
                    <a:lnTo>
                      <a:pt x="2" y="22"/>
                    </a:lnTo>
                    <a:cubicBezTo>
                      <a:pt x="3" y="17"/>
                      <a:pt x="5" y="13"/>
                      <a:pt x="8" y="10"/>
                    </a:cubicBezTo>
                    <a:cubicBezTo>
                      <a:pt x="10" y="7"/>
                      <a:pt x="13" y="4"/>
                      <a:pt x="18" y="3"/>
                    </a:cubicBezTo>
                    <a:cubicBezTo>
                      <a:pt x="22" y="1"/>
                      <a:pt x="28" y="0"/>
                      <a:pt x="33" y="0"/>
                    </a:cubicBezTo>
                    <a:cubicBezTo>
                      <a:pt x="39" y="0"/>
                      <a:pt x="44" y="1"/>
                      <a:pt x="48" y="3"/>
                    </a:cubicBezTo>
                    <a:cubicBezTo>
                      <a:pt x="52" y="4"/>
                      <a:pt x="54" y="6"/>
                      <a:pt x="56" y="8"/>
                    </a:cubicBezTo>
                    <a:cubicBezTo>
                      <a:pt x="58" y="10"/>
                      <a:pt x="59" y="12"/>
                      <a:pt x="60" y="16"/>
                    </a:cubicBezTo>
                    <a:cubicBezTo>
                      <a:pt x="60" y="18"/>
                      <a:pt x="60" y="21"/>
                      <a:pt x="60" y="26"/>
                    </a:cubicBezTo>
                    <a:lnTo>
                      <a:pt x="60" y="42"/>
                    </a:lnTo>
                    <a:cubicBezTo>
                      <a:pt x="60" y="53"/>
                      <a:pt x="60" y="60"/>
                      <a:pt x="61" y="63"/>
                    </a:cubicBezTo>
                    <a:cubicBezTo>
                      <a:pt x="61" y="66"/>
                      <a:pt x="62" y="68"/>
                      <a:pt x="64" y="71"/>
                    </a:cubicBezTo>
                    <a:lnTo>
                      <a:pt x="52" y="71"/>
                    </a:lnTo>
                    <a:cubicBezTo>
                      <a:pt x="50" y="69"/>
                      <a:pt x="50" y="66"/>
                      <a:pt x="49" y="62"/>
                    </a:cubicBezTo>
                    <a:lnTo>
                      <a:pt x="49" y="62"/>
                    </a:lnTo>
                    <a:close/>
                    <a:moveTo>
                      <a:pt x="48" y="36"/>
                    </a:moveTo>
                    <a:lnTo>
                      <a:pt x="48" y="36"/>
                    </a:lnTo>
                    <a:cubicBezTo>
                      <a:pt x="44" y="38"/>
                      <a:pt x="38" y="40"/>
                      <a:pt x="29" y="41"/>
                    </a:cubicBezTo>
                    <a:cubicBezTo>
                      <a:pt x="24" y="41"/>
                      <a:pt x="21" y="42"/>
                      <a:pt x="19" y="43"/>
                    </a:cubicBezTo>
                    <a:cubicBezTo>
                      <a:pt x="17" y="44"/>
                      <a:pt x="16" y="45"/>
                      <a:pt x="14" y="47"/>
                    </a:cubicBezTo>
                    <a:cubicBezTo>
                      <a:pt x="13" y="49"/>
                      <a:pt x="13" y="50"/>
                      <a:pt x="13" y="52"/>
                    </a:cubicBezTo>
                    <a:cubicBezTo>
                      <a:pt x="13" y="56"/>
                      <a:pt x="14" y="58"/>
                      <a:pt x="16" y="60"/>
                    </a:cubicBezTo>
                    <a:cubicBezTo>
                      <a:pt x="19" y="62"/>
                      <a:pt x="22" y="63"/>
                      <a:pt x="27" y="63"/>
                    </a:cubicBezTo>
                    <a:cubicBezTo>
                      <a:pt x="31" y="63"/>
                      <a:pt x="35" y="62"/>
                      <a:pt x="39" y="60"/>
                    </a:cubicBezTo>
                    <a:cubicBezTo>
                      <a:pt x="42" y="58"/>
                      <a:pt x="45" y="56"/>
                      <a:pt x="46" y="52"/>
                    </a:cubicBezTo>
                    <a:cubicBezTo>
                      <a:pt x="48"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640"/>
              <p:cNvSpPr>
                <a:spLocks/>
              </p:cNvSpPr>
              <p:nvPr/>
            </p:nvSpPr>
            <p:spPr bwMode="auto">
              <a:xfrm>
                <a:off x="4585" y="554"/>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641"/>
              <p:cNvSpPr>
                <a:spLocks noEditPoints="1"/>
              </p:cNvSpPr>
              <p:nvPr/>
            </p:nvSpPr>
            <p:spPr bwMode="auto">
              <a:xfrm>
                <a:off x="4624" y="510"/>
                <a:ext cx="39" cy="51"/>
              </a:xfrm>
              <a:custGeom>
                <a:avLst/>
                <a:gdLst>
                  <a:gd name="T0" fmla="*/ 0 w 73"/>
                  <a:gd name="T1" fmla="*/ 95 h 95"/>
                  <a:gd name="T2" fmla="*/ 0 w 73"/>
                  <a:gd name="T3" fmla="*/ 95 h 95"/>
                  <a:gd name="T4" fmla="*/ 0 w 73"/>
                  <a:gd name="T5" fmla="*/ 0 h 95"/>
                  <a:gd name="T6" fmla="*/ 36 w 73"/>
                  <a:gd name="T7" fmla="*/ 0 h 95"/>
                  <a:gd name="T8" fmla="*/ 50 w 73"/>
                  <a:gd name="T9" fmla="*/ 1 h 95"/>
                  <a:gd name="T10" fmla="*/ 62 w 73"/>
                  <a:gd name="T11" fmla="*/ 5 h 95"/>
                  <a:gd name="T12" fmla="*/ 70 w 73"/>
                  <a:gd name="T13" fmla="*/ 14 h 95"/>
                  <a:gd name="T14" fmla="*/ 73 w 73"/>
                  <a:gd name="T15" fmla="*/ 27 h 95"/>
                  <a:gd name="T16" fmla="*/ 65 w 73"/>
                  <a:gd name="T17" fmla="*/ 48 h 95"/>
                  <a:gd name="T18" fmla="*/ 37 w 73"/>
                  <a:gd name="T19" fmla="*/ 56 h 95"/>
                  <a:gd name="T20" fmla="*/ 13 w 73"/>
                  <a:gd name="T21" fmla="*/ 56 h 95"/>
                  <a:gd name="T22" fmla="*/ 13 w 73"/>
                  <a:gd name="T23" fmla="*/ 95 h 95"/>
                  <a:gd name="T24" fmla="*/ 0 w 73"/>
                  <a:gd name="T25" fmla="*/ 95 h 95"/>
                  <a:gd name="T26" fmla="*/ 13 w 73"/>
                  <a:gd name="T27" fmla="*/ 45 h 95"/>
                  <a:gd name="T28" fmla="*/ 13 w 73"/>
                  <a:gd name="T29" fmla="*/ 45 h 95"/>
                  <a:gd name="T30" fmla="*/ 37 w 73"/>
                  <a:gd name="T31" fmla="*/ 45 h 95"/>
                  <a:gd name="T32" fmla="*/ 55 w 73"/>
                  <a:gd name="T33" fmla="*/ 40 h 95"/>
                  <a:gd name="T34" fmla="*/ 60 w 73"/>
                  <a:gd name="T35" fmla="*/ 28 h 95"/>
                  <a:gd name="T36" fmla="*/ 57 w 73"/>
                  <a:gd name="T37" fmla="*/ 17 h 95"/>
                  <a:gd name="T38" fmla="*/ 49 w 73"/>
                  <a:gd name="T39" fmla="*/ 12 h 95"/>
                  <a:gd name="T40" fmla="*/ 37 w 73"/>
                  <a:gd name="T41" fmla="*/ 11 h 95"/>
                  <a:gd name="T42" fmla="*/ 13 w 73"/>
                  <a:gd name="T43" fmla="*/ 11 h 95"/>
                  <a:gd name="T44" fmla="*/ 13 w 73"/>
                  <a:gd name="T4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5">
                    <a:moveTo>
                      <a:pt x="0" y="95"/>
                    </a:moveTo>
                    <a:lnTo>
                      <a:pt x="0" y="95"/>
                    </a:lnTo>
                    <a:lnTo>
                      <a:pt x="0" y="0"/>
                    </a:lnTo>
                    <a:lnTo>
                      <a:pt x="36" y="0"/>
                    </a:lnTo>
                    <a:cubicBezTo>
                      <a:pt x="42" y="0"/>
                      <a:pt x="47" y="0"/>
                      <a:pt x="50" y="1"/>
                    </a:cubicBezTo>
                    <a:cubicBezTo>
                      <a:pt x="55" y="1"/>
                      <a:pt x="59" y="3"/>
                      <a:pt x="62" y="5"/>
                    </a:cubicBezTo>
                    <a:cubicBezTo>
                      <a:pt x="65" y="7"/>
                      <a:pt x="68" y="10"/>
                      <a:pt x="70" y="14"/>
                    </a:cubicBezTo>
                    <a:cubicBezTo>
                      <a:pt x="72" y="18"/>
                      <a:pt x="73" y="23"/>
                      <a:pt x="73" y="27"/>
                    </a:cubicBezTo>
                    <a:cubicBezTo>
                      <a:pt x="73" y="35"/>
                      <a:pt x="70" y="42"/>
                      <a:pt x="65" y="48"/>
                    </a:cubicBezTo>
                    <a:cubicBezTo>
                      <a:pt x="60" y="53"/>
                      <a:pt x="51" y="56"/>
                      <a:pt x="37" y="56"/>
                    </a:cubicBezTo>
                    <a:lnTo>
                      <a:pt x="13" y="56"/>
                    </a:lnTo>
                    <a:lnTo>
                      <a:pt x="13" y="95"/>
                    </a:lnTo>
                    <a:lnTo>
                      <a:pt x="0" y="95"/>
                    </a:lnTo>
                    <a:close/>
                    <a:moveTo>
                      <a:pt x="13" y="45"/>
                    </a:moveTo>
                    <a:lnTo>
                      <a:pt x="13" y="45"/>
                    </a:lnTo>
                    <a:lnTo>
                      <a:pt x="37" y="45"/>
                    </a:lnTo>
                    <a:cubicBezTo>
                      <a:pt x="45" y="45"/>
                      <a:pt x="51" y="44"/>
                      <a:pt x="55" y="40"/>
                    </a:cubicBezTo>
                    <a:cubicBezTo>
                      <a:pt x="58" y="37"/>
                      <a:pt x="60" y="33"/>
                      <a:pt x="60" y="28"/>
                    </a:cubicBezTo>
                    <a:cubicBezTo>
                      <a:pt x="60" y="24"/>
                      <a:pt x="59" y="20"/>
                      <a:pt x="57" y="17"/>
                    </a:cubicBezTo>
                    <a:cubicBezTo>
                      <a:pt x="55" y="15"/>
                      <a:pt x="52" y="13"/>
                      <a:pt x="49" y="12"/>
                    </a:cubicBezTo>
                    <a:cubicBezTo>
                      <a:pt x="47" y="11"/>
                      <a:pt x="43" y="11"/>
                      <a:pt x="37" y="11"/>
                    </a:cubicBezTo>
                    <a:lnTo>
                      <a:pt x="13" y="11"/>
                    </a:lnTo>
                    <a:lnTo>
                      <a:pt x="13"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642"/>
              <p:cNvSpPr>
                <a:spLocks/>
              </p:cNvSpPr>
              <p:nvPr/>
            </p:nvSpPr>
            <p:spPr bwMode="auto">
              <a:xfrm>
                <a:off x="4671" y="524"/>
                <a:ext cx="30" cy="38"/>
              </a:xfrm>
              <a:custGeom>
                <a:avLst/>
                <a:gdLst>
                  <a:gd name="T0" fmla="*/ 46 w 56"/>
                  <a:gd name="T1" fmla="*/ 69 h 71"/>
                  <a:gd name="T2" fmla="*/ 46 w 56"/>
                  <a:gd name="T3" fmla="*/ 69 h 71"/>
                  <a:gd name="T4" fmla="*/ 46 w 56"/>
                  <a:gd name="T5" fmla="*/ 59 h 71"/>
                  <a:gd name="T6" fmla="*/ 24 w 56"/>
                  <a:gd name="T7" fmla="*/ 71 h 71"/>
                  <a:gd name="T8" fmla="*/ 12 w 56"/>
                  <a:gd name="T9" fmla="*/ 68 h 71"/>
                  <a:gd name="T10" fmla="*/ 5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3 w 56"/>
                  <a:gd name="T23" fmla="*/ 51 h 71"/>
                  <a:gd name="T24" fmla="*/ 17 w 56"/>
                  <a:gd name="T25" fmla="*/ 58 h 71"/>
                  <a:gd name="T26" fmla="*/ 26 w 56"/>
                  <a:gd name="T27" fmla="*/ 60 h 71"/>
                  <a:gd name="T28" fmla="*/ 36 w 56"/>
                  <a:gd name="T29" fmla="*/ 58 h 71"/>
                  <a:gd name="T30" fmla="*/ 43 w 56"/>
                  <a:gd name="T31" fmla="*/ 50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0" y="67"/>
                      <a:pt x="33" y="71"/>
                      <a:pt x="24" y="71"/>
                    </a:cubicBezTo>
                    <a:cubicBezTo>
                      <a:pt x="20" y="71"/>
                      <a:pt x="16" y="70"/>
                      <a:pt x="12" y="68"/>
                    </a:cubicBezTo>
                    <a:cubicBezTo>
                      <a:pt x="9" y="67"/>
                      <a:pt x="6" y="65"/>
                      <a:pt x="5" y="62"/>
                    </a:cubicBezTo>
                    <a:cubicBezTo>
                      <a:pt x="3" y="60"/>
                      <a:pt x="2" y="57"/>
                      <a:pt x="1" y="54"/>
                    </a:cubicBezTo>
                    <a:cubicBezTo>
                      <a:pt x="1" y="51"/>
                      <a:pt x="0" y="48"/>
                      <a:pt x="0" y="43"/>
                    </a:cubicBezTo>
                    <a:lnTo>
                      <a:pt x="0" y="0"/>
                    </a:lnTo>
                    <a:lnTo>
                      <a:pt x="12" y="0"/>
                    </a:lnTo>
                    <a:lnTo>
                      <a:pt x="12" y="38"/>
                    </a:lnTo>
                    <a:cubicBezTo>
                      <a:pt x="12" y="44"/>
                      <a:pt x="12" y="48"/>
                      <a:pt x="13" y="51"/>
                    </a:cubicBezTo>
                    <a:cubicBezTo>
                      <a:pt x="13" y="54"/>
                      <a:pt x="15" y="56"/>
                      <a:pt x="17" y="58"/>
                    </a:cubicBezTo>
                    <a:cubicBezTo>
                      <a:pt x="20" y="60"/>
                      <a:pt x="23" y="60"/>
                      <a:pt x="26" y="60"/>
                    </a:cubicBezTo>
                    <a:cubicBezTo>
                      <a:pt x="30" y="60"/>
                      <a:pt x="33" y="60"/>
                      <a:pt x="36" y="58"/>
                    </a:cubicBezTo>
                    <a:cubicBezTo>
                      <a:pt x="39" y="56"/>
                      <a:pt x="41" y="54"/>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643"/>
              <p:cNvSpPr>
                <a:spLocks/>
              </p:cNvSpPr>
              <p:nvPr/>
            </p:nvSpPr>
            <p:spPr bwMode="auto">
              <a:xfrm>
                <a:off x="4708" y="511"/>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644"/>
              <p:cNvSpPr>
                <a:spLocks noEditPoints="1"/>
              </p:cNvSpPr>
              <p:nvPr/>
            </p:nvSpPr>
            <p:spPr bwMode="auto">
              <a:xfrm>
                <a:off x="4749" y="509"/>
                <a:ext cx="18" cy="16"/>
              </a:xfrm>
              <a:custGeom>
                <a:avLst/>
                <a:gdLst>
                  <a:gd name="T0" fmla="*/ 13 w 34"/>
                  <a:gd name="T1" fmla="*/ 18 h 31"/>
                  <a:gd name="T2" fmla="*/ 13 w 34"/>
                  <a:gd name="T3" fmla="*/ 18 h 31"/>
                  <a:gd name="T4" fmla="*/ 13 w 34"/>
                  <a:gd name="T5" fmla="*/ 31 h 31"/>
                  <a:gd name="T6" fmla="*/ 0 w 34"/>
                  <a:gd name="T7" fmla="*/ 31 h 31"/>
                  <a:gd name="T8" fmla="*/ 0 w 34"/>
                  <a:gd name="T9" fmla="*/ 21 h 31"/>
                  <a:gd name="T10" fmla="*/ 3 w 34"/>
                  <a:gd name="T11" fmla="*/ 8 h 31"/>
                  <a:gd name="T12" fmla="*/ 11 w 34"/>
                  <a:gd name="T13" fmla="*/ 0 h 31"/>
                  <a:gd name="T14" fmla="*/ 14 w 34"/>
                  <a:gd name="T15" fmla="*/ 5 h 31"/>
                  <a:gd name="T16" fmla="*/ 9 w 34"/>
                  <a:gd name="T17" fmla="*/ 9 h 31"/>
                  <a:gd name="T18" fmla="*/ 7 w 34"/>
                  <a:gd name="T19" fmla="*/ 18 h 31"/>
                  <a:gd name="T20" fmla="*/ 13 w 34"/>
                  <a:gd name="T21" fmla="*/ 18 h 31"/>
                  <a:gd name="T22" fmla="*/ 33 w 34"/>
                  <a:gd name="T23" fmla="*/ 18 h 31"/>
                  <a:gd name="T24" fmla="*/ 33 w 34"/>
                  <a:gd name="T25" fmla="*/ 18 h 31"/>
                  <a:gd name="T26" fmla="*/ 33 w 34"/>
                  <a:gd name="T27" fmla="*/ 31 h 31"/>
                  <a:gd name="T28" fmla="*/ 21 w 34"/>
                  <a:gd name="T29" fmla="*/ 31 h 31"/>
                  <a:gd name="T30" fmla="*/ 21 w 34"/>
                  <a:gd name="T31" fmla="*/ 21 h 31"/>
                  <a:gd name="T32" fmla="*/ 23 w 34"/>
                  <a:gd name="T33" fmla="*/ 8 h 31"/>
                  <a:gd name="T34" fmla="*/ 31 w 34"/>
                  <a:gd name="T35" fmla="*/ 0 h 31"/>
                  <a:gd name="T36" fmla="*/ 34 w 34"/>
                  <a:gd name="T37" fmla="*/ 5 h 31"/>
                  <a:gd name="T38" fmla="*/ 29 w 34"/>
                  <a:gd name="T39" fmla="*/ 9 h 31"/>
                  <a:gd name="T40" fmla="*/ 27 w 34"/>
                  <a:gd name="T41" fmla="*/ 18 h 31"/>
                  <a:gd name="T42" fmla="*/ 33 w 34"/>
                  <a:gd name="T4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3" y="18"/>
                    </a:moveTo>
                    <a:lnTo>
                      <a:pt x="13" y="18"/>
                    </a:lnTo>
                    <a:lnTo>
                      <a:pt x="13" y="31"/>
                    </a:lnTo>
                    <a:lnTo>
                      <a:pt x="0" y="31"/>
                    </a:lnTo>
                    <a:lnTo>
                      <a:pt x="0" y="21"/>
                    </a:lnTo>
                    <a:cubicBezTo>
                      <a:pt x="0" y="15"/>
                      <a:pt x="1" y="11"/>
                      <a:pt x="3" y="8"/>
                    </a:cubicBezTo>
                    <a:cubicBezTo>
                      <a:pt x="4" y="5"/>
                      <a:pt x="7" y="2"/>
                      <a:pt x="11" y="0"/>
                    </a:cubicBezTo>
                    <a:lnTo>
                      <a:pt x="14" y="5"/>
                    </a:lnTo>
                    <a:cubicBezTo>
                      <a:pt x="12" y="6"/>
                      <a:pt x="10" y="7"/>
                      <a:pt x="9" y="9"/>
                    </a:cubicBezTo>
                    <a:cubicBezTo>
                      <a:pt x="8" y="11"/>
                      <a:pt x="7" y="14"/>
                      <a:pt x="7" y="18"/>
                    </a:cubicBezTo>
                    <a:lnTo>
                      <a:pt x="13" y="18"/>
                    </a:lnTo>
                    <a:close/>
                    <a:moveTo>
                      <a:pt x="33" y="18"/>
                    </a:moveTo>
                    <a:lnTo>
                      <a:pt x="33" y="18"/>
                    </a:lnTo>
                    <a:lnTo>
                      <a:pt x="33" y="31"/>
                    </a:lnTo>
                    <a:lnTo>
                      <a:pt x="21" y="31"/>
                    </a:lnTo>
                    <a:lnTo>
                      <a:pt x="21" y="21"/>
                    </a:lnTo>
                    <a:cubicBezTo>
                      <a:pt x="21" y="15"/>
                      <a:pt x="21" y="11"/>
                      <a:pt x="23" y="8"/>
                    </a:cubicBezTo>
                    <a:cubicBezTo>
                      <a:pt x="24" y="5"/>
                      <a:pt x="27" y="2"/>
                      <a:pt x="31" y="0"/>
                    </a:cubicBezTo>
                    <a:lnTo>
                      <a:pt x="34" y="5"/>
                    </a:lnTo>
                    <a:cubicBezTo>
                      <a:pt x="32" y="6"/>
                      <a:pt x="30" y="7"/>
                      <a:pt x="29" y="9"/>
                    </a:cubicBezTo>
                    <a:cubicBezTo>
                      <a:pt x="28" y="11"/>
                      <a:pt x="27" y="14"/>
                      <a:pt x="27" y="18"/>
                    </a:cubicBezTo>
                    <a:lnTo>
                      <a:pt x="33"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645"/>
              <p:cNvSpPr>
                <a:spLocks/>
              </p:cNvSpPr>
              <p:nvPr/>
            </p:nvSpPr>
            <p:spPr bwMode="auto">
              <a:xfrm>
                <a:off x="4775" y="510"/>
                <a:ext cx="49" cy="51"/>
              </a:xfrm>
              <a:custGeom>
                <a:avLst/>
                <a:gdLst>
                  <a:gd name="T0" fmla="*/ 0 w 91"/>
                  <a:gd name="T1" fmla="*/ 95 h 95"/>
                  <a:gd name="T2" fmla="*/ 0 w 91"/>
                  <a:gd name="T3" fmla="*/ 95 h 95"/>
                  <a:gd name="T4" fmla="*/ 0 w 91"/>
                  <a:gd name="T5" fmla="*/ 0 h 95"/>
                  <a:gd name="T6" fmla="*/ 19 w 91"/>
                  <a:gd name="T7" fmla="*/ 0 h 95"/>
                  <a:gd name="T8" fmla="*/ 42 w 91"/>
                  <a:gd name="T9" fmla="*/ 67 h 95"/>
                  <a:gd name="T10" fmla="*/ 46 w 91"/>
                  <a:gd name="T11" fmla="*/ 81 h 95"/>
                  <a:gd name="T12" fmla="*/ 51 w 91"/>
                  <a:gd name="T13" fmla="*/ 66 h 95"/>
                  <a:gd name="T14" fmla="*/ 74 w 91"/>
                  <a:gd name="T15" fmla="*/ 0 h 95"/>
                  <a:gd name="T16" fmla="*/ 91 w 91"/>
                  <a:gd name="T17" fmla="*/ 0 h 95"/>
                  <a:gd name="T18" fmla="*/ 91 w 91"/>
                  <a:gd name="T19" fmla="*/ 95 h 95"/>
                  <a:gd name="T20" fmla="*/ 79 w 91"/>
                  <a:gd name="T21" fmla="*/ 95 h 95"/>
                  <a:gd name="T22" fmla="*/ 79 w 91"/>
                  <a:gd name="T23" fmla="*/ 15 h 95"/>
                  <a:gd name="T24" fmla="*/ 51 w 91"/>
                  <a:gd name="T25" fmla="*/ 95 h 95"/>
                  <a:gd name="T26" fmla="*/ 40 w 91"/>
                  <a:gd name="T27" fmla="*/ 95 h 95"/>
                  <a:gd name="T28" fmla="*/ 12 w 91"/>
                  <a:gd name="T29" fmla="*/ 14 h 95"/>
                  <a:gd name="T30" fmla="*/ 12 w 91"/>
                  <a:gd name="T31" fmla="*/ 95 h 95"/>
                  <a:gd name="T32" fmla="*/ 0 w 91"/>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5">
                    <a:moveTo>
                      <a:pt x="0" y="95"/>
                    </a:moveTo>
                    <a:lnTo>
                      <a:pt x="0" y="95"/>
                    </a:lnTo>
                    <a:lnTo>
                      <a:pt x="0" y="0"/>
                    </a:lnTo>
                    <a:lnTo>
                      <a:pt x="19" y="0"/>
                    </a:lnTo>
                    <a:lnTo>
                      <a:pt x="42" y="67"/>
                    </a:lnTo>
                    <a:cubicBezTo>
                      <a:pt x="44" y="73"/>
                      <a:pt x="45" y="78"/>
                      <a:pt x="46" y="81"/>
                    </a:cubicBezTo>
                    <a:cubicBezTo>
                      <a:pt x="47" y="78"/>
                      <a:pt x="49" y="73"/>
                      <a:pt x="51" y="66"/>
                    </a:cubicBezTo>
                    <a:lnTo>
                      <a:pt x="74" y="0"/>
                    </a:lnTo>
                    <a:lnTo>
                      <a:pt x="91" y="0"/>
                    </a:lnTo>
                    <a:lnTo>
                      <a:pt x="91" y="95"/>
                    </a:lnTo>
                    <a:lnTo>
                      <a:pt x="79" y="95"/>
                    </a:lnTo>
                    <a:lnTo>
                      <a:pt x="79" y="15"/>
                    </a:lnTo>
                    <a:lnTo>
                      <a:pt x="51" y="95"/>
                    </a:lnTo>
                    <a:lnTo>
                      <a:pt x="40" y="95"/>
                    </a:lnTo>
                    <a:lnTo>
                      <a:pt x="12" y="14"/>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646"/>
              <p:cNvSpPr>
                <a:spLocks noEditPoints="1"/>
              </p:cNvSpPr>
              <p:nvPr/>
            </p:nvSpPr>
            <p:spPr bwMode="auto">
              <a:xfrm>
                <a:off x="4832" y="509"/>
                <a:ext cx="19" cy="17"/>
              </a:xfrm>
              <a:custGeom>
                <a:avLst/>
                <a:gdLst>
                  <a:gd name="T0" fmla="*/ 1 w 34"/>
                  <a:gd name="T1" fmla="*/ 13 h 31"/>
                  <a:gd name="T2" fmla="*/ 1 w 34"/>
                  <a:gd name="T3" fmla="*/ 13 h 31"/>
                  <a:gd name="T4" fmla="*/ 1 w 34"/>
                  <a:gd name="T5" fmla="*/ 0 h 31"/>
                  <a:gd name="T6" fmla="*/ 14 w 34"/>
                  <a:gd name="T7" fmla="*/ 0 h 31"/>
                  <a:gd name="T8" fmla="*/ 14 w 34"/>
                  <a:gd name="T9" fmla="*/ 10 h 31"/>
                  <a:gd name="T10" fmla="*/ 12 w 34"/>
                  <a:gd name="T11" fmla="*/ 23 h 31"/>
                  <a:gd name="T12" fmla="*/ 3 w 34"/>
                  <a:gd name="T13" fmla="*/ 31 h 31"/>
                  <a:gd name="T14" fmla="*/ 0 w 34"/>
                  <a:gd name="T15" fmla="*/ 26 h 31"/>
                  <a:gd name="T16" fmla="*/ 5 w 34"/>
                  <a:gd name="T17" fmla="*/ 22 h 31"/>
                  <a:gd name="T18" fmla="*/ 7 w 34"/>
                  <a:gd name="T19" fmla="*/ 13 h 31"/>
                  <a:gd name="T20" fmla="*/ 1 w 34"/>
                  <a:gd name="T21" fmla="*/ 13 h 31"/>
                  <a:gd name="T22" fmla="*/ 21 w 34"/>
                  <a:gd name="T23" fmla="*/ 13 h 31"/>
                  <a:gd name="T24" fmla="*/ 21 w 34"/>
                  <a:gd name="T25" fmla="*/ 13 h 31"/>
                  <a:gd name="T26" fmla="*/ 21 w 34"/>
                  <a:gd name="T27" fmla="*/ 0 h 31"/>
                  <a:gd name="T28" fmla="*/ 34 w 34"/>
                  <a:gd name="T29" fmla="*/ 0 h 31"/>
                  <a:gd name="T30" fmla="*/ 34 w 34"/>
                  <a:gd name="T31" fmla="*/ 10 h 31"/>
                  <a:gd name="T32" fmla="*/ 32 w 34"/>
                  <a:gd name="T33" fmla="*/ 23 h 31"/>
                  <a:gd name="T34" fmla="*/ 23 w 34"/>
                  <a:gd name="T35" fmla="*/ 31 h 31"/>
                  <a:gd name="T36" fmla="*/ 20 w 34"/>
                  <a:gd name="T37" fmla="*/ 26 h 31"/>
                  <a:gd name="T38" fmla="*/ 25 w 34"/>
                  <a:gd name="T39" fmla="*/ 22 h 31"/>
                  <a:gd name="T40" fmla="*/ 27 w 34"/>
                  <a:gd name="T41" fmla="*/ 13 h 31"/>
                  <a:gd name="T42" fmla="*/ 21 w 34"/>
                  <a:gd name="T4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 y="13"/>
                    </a:moveTo>
                    <a:lnTo>
                      <a:pt x="1" y="13"/>
                    </a:lnTo>
                    <a:lnTo>
                      <a:pt x="1" y="0"/>
                    </a:lnTo>
                    <a:lnTo>
                      <a:pt x="14" y="0"/>
                    </a:lnTo>
                    <a:lnTo>
                      <a:pt x="14" y="10"/>
                    </a:lnTo>
                    <a:cubicBezTo>
                      <a:pt x="14" y="16"/>
                      <a:pt x="13" y="20"/>
                      <a:pt x="12" y="23"/>
                    </a:cubicBezTo>
                    <a:cubicBezTo>
                      <a:pt x="10" y="27"/>
                      <a:pt x="7" y="29"/>
                      <a:pt x="3" y="31"/>
                    </a:cubicBezTo>
                    <a:lnTo>
                      <a:pt x="0" y="26"/>
                    </a:lnTo>
                    <a:cubicBezTo>
                      <a:pt x="2" y="25"/>
                      <a:pt x="4" y="24"/>
                      <a:pt x="5" y="22"/>
                    </a:cubicBezTo>
                    <a:cubicBezTo>
                      <a:pt x="6" y="20"/>
                      <a:pt x="7" y="17"/>
                      <a:pt x="7" y="13"/>
                    </a:cubicBezTo>
                    <a:lnTo>
                      <a:pt x="1" y="13"/>
                    </a:lnTo>
                    <a:close/>
                    <a:moveTo>
                      <a:pt x="21" y="13"/>
                    </a:moveTo>
                    <a:lnTo>
                      <a:pt x="21" y="13"/>
                    </a:lnTo>
                    <a:lnTo>
                      <a:pt x="21" y="0"/>
                    </a:lnTo>
                    <a:lnTo>
                      <a:pt x="34" y="0"/>
                    </a:lnTo>
                    <a:lnTo>
                      <a:pt x="34" y="10"/>
                    </a:lnTo>
                    <a:cubicBezTo>
                      <a:pt x="34" y="16"/>
                      <a:pt x="33" y="20"/>
                      <a:pt x="32" y="23"/>
                    </a:cubicBezTo>
                    <a:cubicBezTo>
                      <a:pt x="30" y="27"/>
                      <a:pt x="27" y="29"/>
                      <a:pt x="23" y="31"/>
                    </a:cubicBezTo>
                    <a:lnTo>
                      <a:pt x="20" y="26"/>
                    </a:lnTo>
                    <a:cubicBezTo>
                      <a:pt x="23" y="25"/>
                      <a:pt x="24" y="24"/>
                      <a:pt x="25" y="22"/>
                    </a:cubicBezTo>
                    <a:cubicBezTo>
                      <a:pt x="27" y="20"/>
                      <a:pt x="27" y="17"/>
                      <a:pt x="27" y="13"/>
                    </a:cubicBezTo>
                    <a:lnTo>
                      <a:pt x="2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647"/>
              <p:cNvSpPr>
                <a:spLocks/>
              </p:cNvSpPr>
              <p:nvPr/>
            </p:nvSpPr>
            <p:spPr bwMode="auto">
              <a:xfrm>
                <a:off x="4874" y="524"/>
                <a:ext cx="51"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0 h 69"/>
                  <a:gd name="T14" fmla="*/ 42 w 95"/>
                  <a:gd name="T15" fmla="*/ 0 h 69"/>
                  <a:gd name="T16" fmla="*/ 54 w 95"/>
                  <a:gd name="T17" fmla="*/ 0 h 69"/>
                  <a:gd name="T18" fmla="*/ 64 w 95"/>
                  <a:gd name="T19" fmla="*/ 40 h 69"/>
                  <a:gd name="T20" fmla="*/ 68 w 95"/>
                  <a:gd name="T21" fmla="*/ 53 h 69"/>
                  <a:gd name="T22" fmla="*/ 72 w 95"/>
                  <a:gd name="T23" fmla="*/ 40 h 69"/>
                  <a:gd name="T24" fmla="*/ 84 w 95"/>
                  <a:gd name="T25" fmla="*/ 0 h 69"/>
                  <a:gd name="T26" fmla="*/ 95 w 95"/>
                  <a:gd name="T27" fmla="*/ 0 h 69"/>
                  <a:gd name="T28" fmla="*/ 73 w 95"/>
                  <a:gd name="T29" fmla="*/ 69 h 69"/>
                  <a:gd name="T30" fmla="*/ 61 w 95"/>
                  <a:gd name="T31" fmla="*/ 69 h 69"/>
                  <a:gd name="T32" fmla="*/ 50 w 95"/>
                  <a:gd name="T33" fmla="*/ 28 h 69"/>
                  <a:gd name="T34" fmla="*/ 48 w 95"/>
                  <a:gd name="T35" fmla="*/ 16 h 69"/>
                  <a:gd name="T36" fmla="*/ 34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8" y="54"/>
                      <a:pt x="29" y="49"/>
                      <a:pt x="31" y="40"/>
                    </a:cubicBezTo>
                    <a:lnTo>
                      <a:pt x="42" y="0"/>
                    </a:lnTo>
                    <a:lnTo>
                      <a:pt x="54" y="0"/>
                    </a:lnTo>
                    <a:lnTo>
                      <a:pt x="64" y="40"/>
                    </a:lnTo>
                    <a:lnTo>
                      <a:pt x="68" y="53"/>
                    </a:lnTo>
                    <a:lnTo>
                      <a:pt x="72" y="40"/>
                    </a:lnTo>
                    <a:lnTo>
                      <a:pt x="84" y="0"/>
                    </a:lnTo>
                    <a:lnTo>
                      <a:pt x="95" y="0"/>
                    </a:lnTo>
                    <a:lnTo>
                      <a:pt x="73" y="69"/>
                    </a:lnTo>
                    <a:lnTo>
                      <a:pt x="61" y="69"/>
                    </a:lnTo>
                    <a:lnTo>
                      <a:pt x="50" y="28"/>
                    </a:lnTo>
                    <a:lnTo>
                      <a:pt x="48" y="16"/>
                    </a:lnTo>
                    <a:lnTo>
                      <a:pt x="34"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648"/>
              <p:cNvSpPr>
                <a:spLocks/>
              </p:cNvSpPr>
              <p:nvPr/>
            </p:nvSpPr>
            <p:spPr bwMode="auto">
              <a:xfrm>
                <a:off x="4930" y="510"/>
                <a:ext cx="31"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2 w 56"/>
                  <a:gd name="T11" fmla="*/ 24 h 95"/>
                  <a:gd name="T12" fmla="*/ 46 w 56"/>
                  <a:gd name="T13" fmla="*/ 27 h 95"/>
                  <a:gd name="T14" fmla="*/ 54 w 56"/>
                  <a:gd name="T15" fmla="*/ 36 h 95"/>
                  <a:gd name="T16" fmla="*/ 56 w 56"/>
                  <a:gd name="T17" fmla="*/ 51 h 95"/>
                  <a:gd name="T18" fmla="*/ 56 w 56"/>
                  <a:gd name="T19" fmla="*/ 95 h 95"/>
                  <a:gd name="T20" fmla="*/ 44 w 56"/>
                  <a:gd name="T21" fmla="*/ 95 h 95"/>
                  <a:gd name="T22" fmla="*/ 44 w 56"/>
                  <a:gd name="T23" fmla="*/ 51 h 95"/>
                  <a:gd name="T24" fmla="*/ 41 w 56"/>
                  <a:gd name="T25" fmla="*/ 39 h 95"/>
                  <a:gd name="T26" fmla="*/ 30 w 56"/>
                  <a:gd name="T27" fmla="*/ 35 h 95"/>
                  <a:gd name="T28" fmla="*/ 20 w 56"/>
                  <a:gd name="T29" fmla="*/ 37 h 95"/>
                  <a:gd name="T30" fmla="*/ 14 w 56"/>
                  <a:gd name="T31" fmla="*/ 45 h 95"/>
                  <a:gd name="T32" fmla="*/ 12 w 56"/>
                  <a:gd name="T33" fmla="*/ 57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4"/>
                      <a:pt x="32" y="24"/>
                    </a:cubicBezTo>
                    <a:cubicBezTo>
                      <a:pt x="37" y="24"/>
                      <a:pt x="42" y="25"/>
                      <a:pt x="46" y="27"/>
                    </a:cubicBezTo>
                    <a:cubicBezTo>
                      <a:pt x="49" y="29"/>
                      <a:pt x="52" y="32"/>
                      <a:pt x="54" y="36"/>
                    </a:cubicBezTo>
                    <a:cubicBezTo>
                      <a:pt x="55" y="39"/>
                      <a:pt x="56" y="45"/>
                      <a:pt x="56" y="51"/>
                    </a:cubicBezTo>
                    <a:lnTo>
                      <a:pt x="56" y="95"/>
                    </a:lnTo>
                    <a:lnTo>
                      <a:pt x="44" y="95"/>
                    </a:lnTo>
                    <a:lnTo>
                      <a:pt x="44" y="51"/>
                    </a:lnTo>
                    <a:cubicBezTo>
                      <a:pt x="44" y="45"/>
                      <a:pt x="43" y="41"/>
                      <a:pt x="41" y="39"/>
                    </a:cubicBezTo>
                    <a:cubicBezTo>
                      <a:pt x="38" y="36"/>
                      <a:pt x="35" y="35"/>
                      <a:pt x="30" y="35"/>
                    </a:cubicBezTo>
                    <a:cubicBezTo>
                      <a:pt x="26" y="35"/>
                      <a:pt x="23" y="35"/>
                      <a:pt x="20" y="37"/>
                    </a:cubicBezTo>
                    <a:cubicBezTo>
                      <a:pt x="17" y="39"/>
                      <a:pt x="15" y="41"/>
                      <a:pt x="14" y="45"/>
                    </a:cubicBezTo>
                    <a:cubicBezTo>
                      <a:pt x="12"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649"/>
              <p:cNvSpPr>
                <a:spLocks noEditPoints="1"/>
              </p:cNvSpPr>
              <p:nvPr/>
            </p:nvSpPr>
            <p:spPr bwMode="auto">
              <a:xfrm>
                <a:off x="4968" y="523"/>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7" y="63"/>
                      <a:pt x="41" y="62"/>
                      <a:pt x="44" y="60"/>
                    </a:cubicBezTo>
                    <a:cubicBezTo>
                      <a:pt x="47" y="57"/>
                      <a:pt x="50" y="54"/>
                      <a:pt x="51" y="49"/>
                    </a:cubicBezTo>
                    <a:lnTo>
                      <a:pt x="51" y="49"/>
                    </a:lnTo>
                    <a:close/>
                    <a:moveTo>
                      <a:pt x="13" y="30"/>
                    </a:moveTo>
                    <a:lnTo>
                      <a:pt x="13" y="30"/>
                    </a:lnTo>
                    <a:lnTo>
                      <a:pt x="51" y="30"/>
                    </a:lnTo>
                    <a:cubicBezTo>
                      <a:pt x="51" y="24"/>
                      <a:pt x="49" y="20"/>
                      <a:pt x="47" y="17"/>
                    </a:cubicBezTo>
                    <a:cubicBezTo>
                      <a:pt x="43" y="12"/>
                      <a:pt x="39"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Freeform 650"/>
              <p:cNvSpPr>
                <a:spLocks/>
              </p:cNvSpPr>
              <p:nvPr/>
            </p:nvSpPr>
            <p:spPr bwMode="auto">
              <a:xfrm>
                <a:off x="5010" y="523"/>
                <a:ext cx="30" cy="38"/>
              </a:xfrm>
              <a:custGeom>
                <a:avLst/>
                <a:gdLst>
                  <a:gd name="T0" fmla="*/ 0 w 56"/>
                  <a:gd name="T1" fmla="*/ 71 h 71"/>
                  <a:gd name="T2" fmla="*/ 0 w 56"/>
                  <a:gd name="T3" fmla="*/ 71 h 71"/>
                  <a:gd name="T4" fmla="*/ 0 w 56"/>
                  <a:gd name="T5" fmla="*/ 2 h 71"/>
                  <a:gd name="T6" fmla="*/ 11 w 56"/>
                  <a:gd name="T7" fmla="*/ 2 h 71"/>
                  <a:gd name="T8" fmla="*/ 11 w 56"/>
                  <a:gd name="T9" fmla="*/ 12 h 71"/>
                  <a:gd name="T10" fmla="*/ 33 w 56"/>
                  <a:gd name="T11" fmla="*/ 0 h 71"/>
                  <a:gd name="T12" fmla="*/ 44 w 56"/>
                  <a:gd name="T13" fmla="*/ 3 h 71"/>
                  <a:gd name="T14" fmla="*/ 52 w 56"/>
                  <a:gd name="T15" fmla="*/ 9 h 71"/>
                  <a:gd name="T16" fmla="*/ 56 w 56"/>
                  <a:gd name="T17" fmla="*/ 17 h 71"/>
                  <a:gd name="T18" fmla="*/ 56 w 56"/>
                  <a:gd name="T19" fmla="*/ 29 h 71"/>
                  <a:gd name="T20" fmla="*/ 56 w 56"/>
                  <a:gd name="T21" fmla="*/ 71 h 71"/>
                  <a:gd name="T22" fmla="*/ 45 w 56"/>
                  <a:gd name="T23" fmla="*/ 71 h 71"/>
                  <a:gd name="T24" fmla="*/ 45 w 56"/>
                  <a:gd name="T25" fmla="*/ 29 h 71"/>
                  <a:gd name="T26" fmla="*/ 43 w 56"/>
                  <a:gd name="T27" fmla="*/ 18 h 71"/>
                  <a:gd name="T28" fmla="*/ 38 w 56"/>
                  <a:gd name="T29" fmla="*/ 13 h 71"/>
                  <a:gd name="T30" fmla="*/ 30 w 56"/>
                  <a:gd name="T31" fmla="*/ 11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2"/>
                    </a:lnTo>
                    <a:cubicBezTo>
                      <a:pt x="16" y="4"/>
                      <a:pt x="23" y="0"/>
                      <a:pt x="33" y="0"/>
                    </a:cubicBezTo>
                    <a:cubicBezTo>
                      <a:pt x="37" y="0"/>
                      <a:pt x="41" y="1"/>
                      <a:pt x="44" y="3"/>
                    </a:cubicBezTo>
                    <a:cubicBezTo>
                      <a:pt x="48" y="4"/>
                      <a:pt x="50" y="6"/>
                      <a:pt x="52" y="9"/>
                    </a:cubicBezTo>
                    <a:cubicBezTo>
                      <a:pt x="54" y="11"/>
                      <a:pt x="55" y="14"/>
                      <a:pt x="56" y="17"/>
                    </a:cubicBezTo>
                    <a:cubicBezTo>
                      <a:pt x="56" y="19"/>
                      <a:pt x="56" y="23"/>
                      <a:pt x="56" y="29"/>
                    </a:cubicBezTo>
                    <a:lnTo>
                      <a:pt x="56" y="71"/>
                    </a:lnTo>
                    <a:lnTo>
                      <a:pt x="45" y="71"/>
                    </a:lnTo>
                    <a:lnTo>
                      <a:pt x="45" y="29"/>
                    </a:lnTo>
                    <a:cubicBezTo>
                      <a:pt x="45" y="24"/>
                      <a:pt x="44" y="21"/>
                      <a:pt x="43" y="18"/>
                    </a:cubicBezTo>
                    <a:cubicBezTo>
                      <a:pt x="42" y="16"/>
                      <a:pt x="41" y="14"/>
                      <a:pt x="38" y="13"/>
                    </a:cubicBezTo>
                    <a:cubicBezTo>
                      <a:pt x="36" y="11"/>
                      <a:pt x="33" y="11"/>
                      <a:pt x="30" y="11"/>
                    </a:cubicBezTo>
                    <a:cubicBezTo>
                      <a:pt x="25" y="11"/>
                      <a:pt x="21" y="12"/>
                      <a:pt x="17"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651"/>
              <p:cNvSpPr>
                <a:spLocks/>
              </p:cNvSpPr>
              <p:nvPr/>
            </p:nvSpPr>
            <p:spPr bwMode="auto">
              <a:xfrm>
                <a:off x="5067" y="524"/>
                <a:ext cx="34" cy="52"/>
              </a:xfrm>
              <a:custGeom>
                <a:avLst/>
                <a:gdLst>
                  <a:gd name="T0" fmla="*/ 6 w 63"/>
                  <a:gd name="T1" fmla="*/ 96 h 97"/>
                  <a:gd name="T2" fmla="*/ 6 w 63"/>
                  <a:gd name="T3" fmla="*/ 96 h 97"/>
                  <a:gd name="T4" fmla="*/ 5 w 63"/>
                  <a:gd name="T5" fmla="*/ 85 h 97"/>
                  <a:gd name="T6" fmla="*/ 11 w 63"/>
                  <a:gd name="T7" fmla="*/ 86 h 97"/>
                  <a:gd name="T8" fmla="*/ 18 w 63"/>
                  <a:gd name="T9" fmla="*/ 84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7 w 63"/>
                  <a:gd name="T25" fmla="*/ 40 h 97"/>
                  <a:gd name="T26" fmla="*/ 51 w 63"/>
                  <a:gd name="T27" fmla="*/ 0 h 97"/>
                  <a:gd name="T28" fmla="*/ 63 w 63"/>
                  <a:gd name="T29" fmla="*/ 0 h 97"/>
                  <a:gd name="T30" fmla="*/ 37 w 63"/>
                  <a:gd name="T31" fmla="*/ 70 h 97"/>
                  <a:gd name="T32" fmla="*/ 30 w 63"/>
                  <a:gd name="T33" fmla="*/ 86 h 97"/>
                  <a:gd name="T34" fmla="*/ 23 w 63"/>
                  <a:gd name="T35" fmla="*/ 94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5"/>
                      <a:pt x="9" y="86"/>
                      <a:pt x="11" y="86"/>
                    </a:cubicBezTo>
                    <a:cubicBezTo>
                      <a:pt x="14" y="86"/>
                      <a:pt x="16" y="85"/>
                      <a:pt x="18" y="84"/>
                    </a:cubicBezTo>
                    <a:cubicBezTo>
                      <a:pt x="19" y="83"/>
                      <a:pt x="20" y="82"/>
                      <a:pt x="21" y="81"/>
                    </a:cubicBezTo>
                    <a:cubicBezTo>
                      <a:pt x="22" y="79"/>
                      <a:pt x="23" y="77"/>
                      <a:pt x="25" y="72"/>
                    </a:cubicBezTo>
                    <a:cubicBezTo>
                      <a:pt x="25" y="71"/>
                      <a:pt x="26" y="70"/>
                      <a:pt x="26" y="69"/>
                    </a:cubicBezTo>
                    <a:lnTo>
                      <a:pt x="0" y="0"/>
                    </a:lnTo>
                    <a:lnTo>
                      <a:pt x="12" y="0"/>
                    </a:lnTo>
                    <a:lnTo>
                      <a:pt x="27" y="40"/>
                    </a:lnTo>
                    <a:cubicBezTo>
                      <a:pt x="29" y="45"/>
                      <a:pt x="30" y="50"/>
                      <a:pt x="32" y="56"/>
                    </a:cubicBezTo>
                    <a:cubicBezTo>
                      <a:pt x="33" y="51"/>
                      <a:pt x="35" y="45"/>
                      <a:pt x="37" y="40"/>
                    </a:cubicBezTo>
                    <a:lnTo>
                      <a:pt x="51" y="0"/>
                    </a:lnTo>
                    <a:lnTo>
                      <a:pt x="63" y="0"/>
                    </a:lnTo>
                    <a:lnTo>
                      <a:pt x="37" y="70"/>
                    </a:lnTo>
                    <a:cubicBezTo>
                      <a:pt x="34" y="78"/>
                      <a:pt x="32" y="83"/>
                      <a:pt x="30" y="86"/>
                    </a:cubicBezTo>
                    <a:cubicBezTo>
                      <a:pt x="28" y="90"/>
                      <a:pt x="26" y="92"/>
                      <a:pt x="23" y="94"/>
                    </a:cubicBezTo>
                    <a:cubicBezTo>
                      <a:pt x="20" y="96"/>
                      <a:pt x="17" y="97"/>
                      <a:pt x="13" y="97"/>
                    </a:cubicBezTo>
                    <a:cubicBezTo>
                      <a:pt x="11"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652"/>
              <p:cNvSpPr>
                <a:spLocks noEditPoints="1"/>
              </p:cNvSpPr>
              <p:nvPr/>
            </p:nvSpPr>
            <p:spPr bwMode="auto">
              <a:xfrm>
                <a:off x="5104" y="523"/>
                <a:ext cx="34" cy="39"/>
              </a:xfrm>
              <a:custGeom>
                <a:avLst/>
                <a:gdLst>
                  <a:gd name="T0" fmla="*/ 0 w 64"/>
                  <a:gd name="T1" fmla="*/ 36 h 73"/>
                  <a:gd name="T2" fmla="*/ 0 w 64"/>
                  <a:gd name="T3" fmla="*/ 36 h 73"/>
                  <a:gd name="T4" fmla="*/ 10 w 64"/>
                  <a:gd name="T5" fmla="*/ 8 h 73"/>
                  <a:gd name="T6" fmla="*/ 32 w 64"/>
                  <a:gd name="T7" fmla="*/ 0 h 73"/>
                  <a:gd name="T8" fmla="*/ 55 w 64"/>
                  <a:gd name="T9" fmla="*/ 10 h 73"/>
                  <a:gd name="T10" fmla="*/ 64 w 64"/>
                  <a:gd name="T11" fmla="*/ 36 h 73"/>
                  <a:gd name="T12" fmla="*/ 60 w 64"/>
                  <a:gd name="T13" fmla="*/ 56 h 73"/>
                  <a:gd name="T14" fmla="*/ 49 w 64"/>
                  <a:gd name="T15" fmla="*/ 68 h 73"/>
                  <a:gd name="T16" fmla="*/ 32 w 64"/>
                  <a:gd name="T17" fmla="*/ 73 h 73"/>
                  <a:gd name="T18" fmla="*/ 9 w 64"/>
                  <a:gd name="T19" fmla="*/ 63 h 73"/>
                  <a:gd name="T20" fmla="*/ 0 w 64"/>
                  <a:gd name="T21" fmla="*/ 36 h 73"/>
                  <a:gd name="T22" fmla="*/ 0 w 64"/>
                  <a:gd name="T23" fmla="*/ 36 h 73"/>
                  <a:gd name="T24" fmla="*/ 12 w 64"/>
                  <a:gd name="T25" fmla="*/ 36 h 73"/>
                  <a:gd name="T26" fmla="*/ 12 w 64"/>
                  <a:gd name="T27" fmla="*/ 36 h 73"/>
                  <a:gd name="T28" fmla="*/ 18 w 64"/>
                  <a:gd name="T29" fmla="*/ 56 h 73"/>
                  <a:gd name="T30" fmla="*/ 32 w 64"/>
                  <a:gd name="T31" fmla="*/ 63 h 73"/>
                  <a:gd name="T32" fmla="*/ 47 w 64"/>
                  <a:gd name="T33" fmla="*/ 56 h 73"/>
                  <a:gd name="T34" fmla="*/ 52 w 64"/>
                  <a:gd name="T35" fmla="*/ 36 h 73"/>
                  <a:gd name="T36" fmla="*/ 47 w 64"/>
                  <a:gd name="T37" fmla="*/ 17 h 73"/>
                  <a:gd name="T38" fmla="*/ 32 w 64"/>
                  <a:gd name="T39" fmla="*/ 10 h 73"/>
                  <a:gd name="T40" fmla="*/ 18 w 64"/>
                  <a:gd name="T41" fmla="*/ 17 h 73"/>
                  <a:gd name="T42" fmla="*/ 12 w 64"/>
                  <a:gd name="T43" fmla="*/ 36 h 73"/>
                  <a:gd name="T44" fmla="*/ 12 w 64"/>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0" y="36"/>
                    </a:moveTo>
                    <a:lnTo>
                      <a:pt x="0" y="36"/>
                    </a:lnTo>
                    <a:cubicBezTo>
                      <a:pt x="0" y="24"/>
                      <a:pt x="3" y="14"/>
                      <a:pt x="10" y="8"/>
                    </a:cubicBezTo>
                    <a:cubicBezTo>
                      <a:pt x="16" y="3"/>
                      <a:pt x="24" y="0"/>
                      <a:pt x="32" y="0"/>
                    </a:cubicBezTo>
                    <a:cubicBezTo>
                      <a:pt x="42" y="0"/>
                      <a:pt x="49" y="4"/>
                      <a:pt x="55" y="10"/>
                    </a:cubicBezTo>
                    <a:cubicBezTo>
                      <a:pt x="61" y="16"/>
                      <a:pt x="64" y="25"/>
                      <a:pt x="64" y="36"/>
                    </a:cubicBezTo>
                    <a:cubicBezTo>
                      <a:pt x="64" y="44"/>
                      <a:pt x="63" y="51"/>
                      <a:pt x="60" y="56"/>
                    </a:cubicBezTo>
                    <a:cubicBezTo>
                      <a:pt x="58" y="62"/>
                      <a:pt x="54" y="65"/>
                      <a:pt x="49" y="68"/>
                    </a:cubicBezTo>
                    <a:cubicBezTo>
                      <a:pt x="44" y="71"/>
                      <a:pt x="38" y="73"/>
                      <a:pt x="32" y="73"/>
                    </a:cubicBezTo>
                    <a:cubicBezTo>
                      <a:pt x="22" y="73"/>
                      <a:pt x="15" y="69"/>
                      <a:pt x="9" y="63"/>
                    </a:cubicBezTo>
                    <a:cubicBezTo>
                      <a:pt x="3" y="57"/>
                      <a:pt x="0" y="48"/>
                      <a:pt x="0" y="36"/>
                    </a:cubicBezTo>
                    <a:lnTo>
                      <a:pt x="0" y="36"/>
                    </a:lnTo>
                    <a:close/>
                    <a:moveTo>
                      <a:pt x="12" y="36"/>
                    </a:moveTo>
                    <a:lnTo>
                      <a:pt x="12" y="36"/>
                    </a:lnTo>
                    <a:cubicBezTo>
                      <a:pt x="12" y="45"/>
                      <a:pt x="14" y="52"/>
                      <a:pt x="18" y="56"/>
                    </a:cubicBezTo>
                    <a:cubicBezTo>
                      <a:pt x="21" y="61"/>
                      <a:pt x="26" y="63"/>
                      <a:pt x="32" y="63"/>
                    </a:cubicBezTo>
                    <a:cubicBezTo>
                      <a:pt x="38" y="63"/>
                      <a:pt x="43" y="61"/>
                      <a:pt x="47" y="56"/>
                    </a:cubicBezTo>
                    <a:cubicBezTo>
                      <a:pt x="50" y="52"/>
                      <a:pt x="52" y="45"/>
                      <a:pt x="52" y="36"/>
                    </a:cubicBezTo>
                    <a:cubicBezTo>
                      <a:pt x="52" y="28"/>
                      <a:pt x="50" y="21"/>
                      <a:pt x="47" y="17"/>
                    </a:cubicBezTo>
                    <a:cubicBezTo>
                      <a:pt x="43" y="12"/>
                      <a:pt x="38" y="10"/>
                      <a:pt x="32" y="10"/>
                    </a:cubicBezTo>
                    <a:cubicBezTo>
                      <a:pt x="26" y="10"/>
                      <a:pt x="21"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653"/>
              <p:cNvSpPr>
                <a:spLocks/>
              </p:cNvSpPr>
              <p:nvPr/>
            </p:nvSpPr>
            <p:spPr bwMode="auto">
              <a:xfrm>
                <a:off x="5146" y="524"/>
                <a:ext cx="30" cy="38"/>
              </a:xfrm>
              <a:custGeom>
                <a:avLst/>
                <a:gdLst>
                  <a:gd name="T0" fmla="*/ 45 w 56"/>
                  <a:gd name="T1" fmla="*/ 69 h 71"/>
                  <a:gd name="T2" fmla="*/ 45 w 56"/>
                  <a:gd name="T3" fmla="*/ 69 h 71"/>
                  <a:gd name="T4" fmla="*/ 45 w 56"/>
                  <a:gd name="T5" fmla="*/ 59 h 71"/>
                  <a:gd name="T6" fmla="*/ 24 w 56"/>
                  <a:gd name="T7" fmla="*/ 71 h 71"/>
                  <a:gd name="T8" fmla="*/ 12 w 56"/>
                  <a:gd name="T9" fmla="*/ 68 h 71"/>
                  <a:gd name="T10" fmla="*/ 4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2 w 56"/>
                  <a:gd name="T23" fmla="*/ 51 h 71"/>
                  <a:gd name="T24" fmla="*/ 17 w 56"/>
                  <a:gd name="T25" fmla="*/ 58 h 71"/>
                  <a:gd name="T26" fmla="*/ 26 w 56"/>
                  <a:gd name="T27" fmla="*/ 60 h 71"/>
                  <a:gd name="T28" fmla="*/ 36 w 56"/>
                  <a:gd name="T29" fmla="*/ 58 h 71"/>
                  <a:gd name="T30" fmla="*/ 42 w 56"/>
                  <a:gd name="T31" fmla="*/ 50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4" y="71"/>
                    </a:cubicBezTo>
                    <a:cubicBezTo>
                      <a:pt x="20" y="71"/>
                      <a:pt x="16" y="70"/>
                      <a:pt x="12" y="68"/>
                    </a:cubicBezTo>
                    <a:cubicBezTo>
                      <a:pt x="9" y="67"/>
                      <a:pt x="6" y="65"/>
                      <a:pt x="4" y="62"/>
                    </a:cubicBezTo>
                    <a:cubicBezTo>
                      <a:pt x="3" y="60"/>
                      <a:pt x="1" y="57"/>
                      <a:pt x="1" y="54"/>
                    </a:cubicBezTo>
                    <a:cubicBezTo>
                      <a:pt x="0" y="51"/>
                      <a:pt x="0" y="48"/>
                      <a:pt x="0" y="43"/>
                    </a:cubicBezTo>
                    <a:lnTo>
                      <a:pt x="0" y="0"/>
                    </a:lnTo>
                    <a:lnTo>
                      <a:pt x="12" y="0"/>
                    </a:lnTo>
                    <a:lnTo>
                      <a:pt x="12" y="38"/>
                    </a:lnTo>
                    <a:cubicBezTo>
                      <a:pt x="12" y="44"/>
                      <a:pt x="12" y="48"/>
                      <a:pt x="12" y="51"/>
                    </a:cubicBezTo>
                    <a:cubicBezTo>
                      <a:pt x="13" y="54"/>
                      <a:pt x="15" y="56"/>
                      <a:pt x="17" y="58"/>
                    </a:cubicBezTo>
                    <a:cubicBezTo>
                      <a:pt x="19" y="60"/>
                      <a:pt x="22" y="60"/>
                      <a:pt x="26" y="60"/>
                    </a:cubicBezTo>
                    <a:cubicBezTo>
                      <a:pt x="29" y="60"/>
                      <a:pt x="33" y="60"/>
                      <a:pt x="36" y="58"/>
                    </a:cubicBezTo>
                    <a:cubicBezTo>
                      <a:pt x="39" y="56"/>
                      <a:pt x="41" y="54"/>
                      <a:pt x="42" y="50"/>
                    </a:cubicBezTo>
                    <a:cubicBezTo>
                      <a:pt x="44"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654"/>
              <p:cNvSpPr>
                <a:spLocks/>
              </p:cNvSpPr>
              <p:nvPr/>
            </p:nvSpPr>
            <p:spPr bwMode="auto">
              <a:xfrm>
                <a:off x="5202" y="511"/>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7" y="94"/>
                      <a:pt x="25" y="94"/>
                    </a:cubicBezTo>
                    <a:cubicBezTo>
                      <a:pt x="21" y="94"/>
                      <a:pt x="17"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655"/>
              <p:cNvSpPr>
                <a:spLocks noEditPoints="1"/>
              </p:cNvSpPr>
              <p:nvPr/>
            </p:nvSpPr>
            <p:spPr bwMode="auto">
              <a:xfrm>
                <a:off x="5224" y="523"/>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6 w 63"/>
                  <a:gd name="T17" fmla="*/ 33 h 73"/>
                  <a:gd name="T18" fmla="*/ 27 w 63"/>
                  <a:gd name="T19" fmla="*/ 31 h 73"/>
                  <a:gd name="T20" fmla="*/ 48 w 63"/>
                  <a:gd name="T21" fmla="*/ 27 h 73"/>
                  <a:gd name="T22" fmla="*/ 48 w 63"/>
                  <a:gd name="T23" fmla="*/ 24 h 73"/>
                  <a:gd name="T24" fmla="*/ 44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59 w 63"/>
                  <a:gd name="T47" fmla="*/ 26 h 73"/>
                  <a:gd name="T48" fmla="*/ 59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8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0" y="46"/>
                      <a:pt x="2" y="44"/>
                    </a:cubicBezTo>
                    <a:cubicBezTo>
                      <a:pt x="3" y="41"/>
                      <a:pt x="5" y="38"/>
                      <a:pt x="8" y="37"/>
                    </a:cubicBezTo>
                    <a:cubicBezTo>
                      <a:pt x="10" y="35"/>
                      <a:pt x="13" y="34"/>
                      <a:pt x="16" y="33"/>
                    </a:cubicBezTo>
                    <a:cubicBezTo>
                      <a:pt x="19" y="32"/>
                      <a:pt x="22" y="32"/>
                      <a:pt x="27" y="31"/>
                    </a:cubicBezTo>
                    <a:cubicBezTo>
                      <a:pt x="36" y="30"/>
                      <a:pt x="43" y="29"/>
                      <a:pt x="48" y="27"/>
                    </a:cubicBezTo>
                    <a:cubicBezTo>
                      <a:pt x="48" y="26"/>
                      <a:pt x="48" y="25"/>
                      <a:pt x="48" y="24"/>
                    </a:cubicBezTo>
                    <a:cubicBezTo>
                      <a:pt x="48" y="19"/>
                      <a:pt x="47" y="16"/>
                      <a:pt x="44" y="14"/>
                    </a:cubicBezTo>
                    <a:cubicBezTo>
                      <a:pt x="41" y="11"/>
                      <a:pt x="37" y="10"/>
                      <a:pt x="31" y="10"/>
                    </a:cubicBezTo>
                    <a:cubicBezTo>
                      <a:pt x="26" y="10"/>
                      <a:pt x="21" y="11"/>
                      <a:pt x="19" y="13"/>
                    </a:cubicBezTo>
                    <a:cubicBezTo>
                      <a:pt x="16" y="15"/>
                      <a:pt x="14" y="18"/>
                      <a:pt x="13" y="23"/>
                    </a:cubicBezTo>
                    <a:lnTo>
                      <a:pt x="2" y="22"/>
                    </a:lnTo>
                    <a:cubicBezTo>
                      <a:pt x="3" y="17"/>
                      <a:pt x="4" y="13"/>
                      <a:pt x="7" y="10"/>
                    </a:cubicBezTo>
                    <a:cubicBezTo>
                      <a:pt x="9" y="7"/>
                      <a:pt x="13" y="4"/>
                      <a:pt x="17" y="3"/>
                    </a:cubicBezTo>
                    <a:cubicBezTo>
                      <a:pt x="22" y="1"/>
                      <a:pt x="27" y="0"/>
                      <a:pt x="33" y="0"/>
                    </a:cubicBezTo>
                    <a:cubicBezTo>
                      <a:pt x="39" y="0"/>
                      <a:pt x="43" y="1"/>
                      <a:pt x="47" y="3"/>
                    </a:cubicBezTo>
                    <a:cubicBezTo>
                      <a:pt x="51" y="4"/>
                      <a:pt x="53" y="6"/>
                      <a:pt x="55" y="8"/>
                    </a:cubicBezTo>
                    <a:cubicBezTo>
                      <a:pt x="57" y="10"/>
                      <a:pt x="58" y="12"/>
                      <a:pt x="59" y="16"/>
                    </a:cubicBezTo>
                    <a:cubicBezTo>
                      <a:pt x="59" y="18"/>
                      <a:pt x="59" y="21"/>
                      <a:pt x="59" y="26"/>
                    </a:cubicBezTo>
                    <a:lnTo>
                      <a:pt x="59" y="42"/>
                    </a:lnTo>
                    <a:cubicBezTo>
                      <a:pt x="59"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3" y="38"/>
                      <a:pt x="37" y="40"/>
                      <a:pt x="28"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1" y="63"/>
                      <a:pt x="26" y="63"/>
                    </a:cubicBezTo>
                    <a:cubicBezTo>
                      <a:pt x="30" y="63"/>
                      <a:pt x="34" y="62"/>
                      <a:pt x="38" y="60"/>
                    </a:cubicBezTo>
                    <a:cubicBezTo>
                      <a:pt x="41"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656"/>
              <p:cNvSpPr>
                <a:spLocks/>
              </p:cNvSpPr>
              <p:nvPr/>
            </p:nvSpPr>
            <p:spPr bwMode="auto">
              <a:xfrm>
                <a:off x="5266" y="510"/>
                <a:ext cx="31" cy="51"/>
              </a:xfrm>
              <a:custGeom>
                <a:avLst/>
                <a:gdLst>
                  <a:gd name="T0" fmla="*/ 0 w 57"/>
                  <a:gd name="T1" fmla="*/ 95 h 95"/>
                  <a:gd name="T2" fmla="*/ 0 w 57"/>
                  <a:gd name="T3" fmla="*/ 95 h 95"/>
                  <a:gd name="T4" fmla="*/ 0 w 57"/>
                  <a:gd name="T5" fmla="*/ 0 h 95"/>
                  <a:gd name="T6" fmla="*/ 11 w 57"/>
                  <a:gd name="T7" fmla="*/ 0 h 95"/>
                  <a:gd name="T8" fmla="*/ 11 w 57"/>
                  <a:gd name="T9" fmla="*/ 54 h 95"/>
                  <a:gd name="T10" fmla="*/ 39 w 57"/>
                  <a:gd name="T11" fmla="*/ 26 h 95"/>
                  <a:gd name="T12" fmla="*/ 54 w 57"/>
                  <a:gd name="T13" fmla="*/ 26 h 95"/>
                  <a:gd name="T14" fmla="*/ 28 w 57"/>
                  <a:gd name="T15" fmla="*/ 52 h 95"/>
                  <a:gd name="T16" fmla="*/ 57 w 57"/>
                  <a:gd name="T17" fmla="*/ 95 h 95"/>
                  <a:gd name="T18" fmla="*/ 42 w 57"/>
                  <a:gd name="T19" fmla="*/ 95 h 95"/>
                  <a:gd name="T20" fmla="*/ 20 w 57"/>
                  <a:gd name="T21" fmla="*/ 60 h 95"/>
                  <a:gd name="T22" fmla="*/ 11 w 57"/>
                  <a:gd name="T23" fmla="*/ 68 h 95"/>
                  <a:gd name="T24" fmla="*/ 11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1" y="0"/>
                    </a:lnTo>
                    <a:lnTo>
                      <a:pt x="11" y="54"/>
                    </a:lnTo>
                    <a:lnTo>
                      <a:pt x="39" y="26"/>
                    </a:lnTo>
                    <a:lnTo>
                      <a:pt x="54" y="26"/>
                    </a:lnTo>
                    <a:lnTo>
                      <a:pt x="28" y="52"/>
                    </a:lnTo>
                    <a:lnTo>
                      <a:pt x="57" y="95"/>
                    </a:lnTo>
                    <a:lnTo>
                      <a:pt x="42" y="95"/>
                    </a:lnTo>
                    <a:lnTo>
                      <a:pt x="20" y="60"/>
                    </a:lnTo>
                    <a:lnTo>
                      <a:pt x="11" y="68"/>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657"/>
              <p:cNvSpPr>
                <a:spLocks noEditPoints="1"/>
              </p:cNvSpPr>
              <p:nvPr/>
            </p:nvSpPr>
            <p:spPr bwMode="auto">
              <a:xfrm>
                <a:off x="5299" y="523"/>
                <a:ext cx="35" cy="39"/>
              </a:xfrm>
              <a:custGeom>
                <a:avLst/>
                <a:gdLst>
                  <a:gd name="T0" fmla="*/ 52 w 64"/>
                  <a:gd name="T1" fmla="*/ 49 h 73"/>
                  <a:gd name="T2" fmla="*/ 52 w 64"/>
                  <a:gd name="T3" fmla="*/ 49 h 73"/>
                  <a:gd name="T4" fmla="*/ 64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3 w 64"/>
                  <a:gd name="T17" fmla="*/ 0 h 73"/>
                  <a:gd name="T18" fmla="*/ 55 w 64"/>
                  <a:gd name="T19" fmla="*/ 10 h 73"/>
                  <a:gd name="T20" fmla="*/ 64 w 64"/>
                  <a:gd name="T21" fmla="*/ 36 h 73"/>
                  <a:gd name="T22" fmla="*/ 64 w 64"/>
                  <a:gd name="T23" fmla="*/ 39 h 73"/>
                  <a:gd name="T24" fmla="*/ 13 w 64"/>
                  <a:gd name="T25" fmla="*/ 39 h 73"/>
                  <a:gd name="T26" fmla="*/ 19 w 64"/>
                  <a:gd name="T27" fmla="*/ 57 h 73"/>
                  <a:gd name="T28" fmla="*/ 33 w 64"/>
                  <a:gd name="T29" fmla="*/ 63 h 73"/>
                  <a:gd name="T30" fmla="*/ 44 w 64"/>
                  <a:gd name="T31" fmla="*/ 60 h 73"/>
                  <a:gd name="T32" fmla="*/ 52 w 64"/>
                  <a:gd name="T33" fmla="*/ 49 h 73"/>
                  <a:gd name="T34" fmla="*/ 52 w 64"/>
                  <a:gd name="T35" fmla="*/ 49 h 73"/>
                  <a:gd name="T36" fmla="*/ 13 w 64"/>
                  <a:gd name="T37" fmla="*/ 30 h 73"/>
                  <a:gd name="T38" fmla="*/ 13 w 64"/>
                  <a:gd name="T39" fmla="*/ 30 h 73"/>
                  <a:gd name="T40" fmla="*/ 52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2" y="49"/>
                    </a:moveTo>
                    <a:lnTo>
                      <a:pt x="52" y="49"/>
                    </a:lnTo>
                    <a:lnTo>
                      <a:pt x="64"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3" y="0"/>
                    </a:cubicBezTo>
                    <a:cubicBezTo>
                      <a:pt x="42" y="0"/>
                      <a:pt x="49" y="4"/>
                      <a:pt x="55" y="10"/>
                    </a:cubicBezTo>
                    <a:cubicBezTo>
                      <a:pt x="61" y="16"/>
                      <a:pt x="64" y="25"/>
                      <a:pt x="64" y="36"/>
                    </a:cubicBezTo>
                    <a:cubicBezTo>
                      <a:pt x="64" y="37"/>
                      <a:pt x="64" y="38"/>
                      <a:pt x="64" y="39"/>
                    </a:cubicBezTo>
                    <a:lnTo>
                      <a:pt x="13" y="39"/>
                    </a:lnTo>
                    <a:cubicBezTo>
                      <a:pt x="13" y="47"/>
                      <a:pt x="15" y="53"/>
                      <a:pt x="19" y="57"/>
                    </a:cubicBezTo>
                    <a:cubicBezTo>
                      <a:pt x="23" y="61"/>
                      <a:pt x="28" y="63"/>
                      <a:pt x="33" y="63"/>
                    </a:cubicBezTo>
                    <a:cubicBezTo>
                      <a:pt x="38" y="63"/>
                      <a:pt x="41" y="62"/>
                      <a:pt x="44" y="60"/>
                    </a:cubicBezTo>
                    <a:cubicBezTo>
                      <a:pt x="47" y="57"/>
                      <a:pt x="50" y="54"/>
                      <a:pt x="52" y="49"/>
                    </a:cubicBezTo>
                    <a:lnTo>
                      <a:pt x="52" y="49"/>
                    </a:lnTo>
                    <a:close/>
                    <a:moveTo>
                      <a:pt x="13" y="30"/>
                    </a:moveTo>
                    <a:lnTo>
                      <a:pt x="13" y="30"/>
                    </a:lnTo>
                    <a:lnTo>
                      <a:pt x="52" y="30"/>
                    </a:lnTo>
                    <a:cubicBezTo>
                      <a:pt x="51" y="24"/>
                      <a:pt x="50" y="20"/>
                      <a:pt x="47" y="17"/>
                    </a:cubicBezTo>
                    <a:cubicBezTo>
                      <a:pt x="44" y="12"/>
                      <a:pt x="39" y="10"/>
                      <a:pt x="33" y="10"/>
                    </a:cubicBezTo>
                    <a:cubicBezTo>
                      <a:pt x="27" y="10"/>
                      <a:pt x="23" y="12"/>
                      <a:pt x="19" y="15"/>
                    </a:cubicBezTo>
                    <a:cubicBezTo>
                      <a:pt x="16" y="19"/>
                      <a:pt x="14"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658"/>
              <p:cNvSpPr>
                <a:spLocks noEditPoints="1"/>
              </p:cNvSpPr>
              <p:nvPr/>
            </p:nvSpPr>
            <p:spPr bwMode="auto">
              <a:xfrm>
                <a:off x="5360" y="523"/>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6 w 63"/>
                  <a:gd name="T17" fmla="*/ 33 h 73"/>
                  <a:gd name="T18" fmla="*/ 27 w 63"/>
                  <a:gd name="T19" fmla="*/ 31 h 73"/>
                  <a:gd name="T20" fmla="*/ 48 w 63"/>
                  <a:gd name="T21" fmla="*/ 27 h 73"/>
                  <a:gd name="T22" fmla="*/ 48 w 63"/>
                  <a:gd name="T23" fmla="*/ 24 h 73"/>
                  <a:gd name="T24" fmla="*/ 44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59 w 63"/>
                  <a:gd name="T47" fmla="*/ 26 h 73"/>
                  <a:gd name="T48" fmla="*/ 59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8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0" y="46"/>
                      <a:pt x="2" y="44"/>
                    </a:cubicBezTo>
                    <a:cubicBezTo>
                      <a:pt x="3" y="41"/>
                      <a:pt x="5" y="38"/>
                      <a:pt x="8" y="37"/>
                    </a:cubicBezTo>
                    <a:cubicBezTo>
                      <a:pt x="10" y="35"/>
                      <a:pt x="13" y="34"/>
                      <a:pt x="16" y="33"/>
                    </a:cubicBezTo>
                    <a:cubicBezTo>
                      <a:pt x="19" y="32"/>
                      <a:pt x="22" y="32"/>
                      <a:pt x="27" y="31"/>
                    </a:cubicBezTo>
                    <a:cubicBezTo>
                      <a:pt x="36" y="30"/>
                      <a:pt x="43" y="29"/>
                      <a:pt x="48" y="27"/>
                    </a:cubicBezTo>
                    <a:cubicBezTo>
                      <a:pt x="48" y="26"/>
                      <a:pt x="48" y="25"/>
                      <a:pt x="48" y="24"/>
                    </a:cubicBezTo>
                    <a:cubicBezTo>
                      <a:pt x="48" y="19"/>
                      <a:pt x="47" y="16"/>
                      <a:pt x="44" y="14"/>
                    </a:cubicBezTo>
                    <a:cubicBezTo>
                      <a:pt x="41" y="11"/>
                      <a:pt x="37" y="10"/>
                      <a:pt x="31" y="10"/>
                    </a:cubicBezTo>
                    <a:cubicBezTo>
                      <a:pt x="26" y="10"/>
                      <a:pt x="21" y="11"/>
                      <a:pt x="19" y="13"/>
                    </a:cubicBezTo>
                    <a:cubicBezTo>
                      <a:pt x="16" y="15"/>
                      <a:pt x="14" y="18"/>
                      <a:pt x="13" y="23"/>
                    </a:cubicBezTo>
                    <a:lnTo>
                      <a:pt x="2" y="22"/>
                    </a:lnTo>
                    <a:cubicBezTo>
                      <a:pt x="3" y="17"/>
                      <a:pt x="4" y="13"/>
                      <a:pt x="7" y="10"/>
                    </a:cubicBezTo>
                    <a:cubicBezTo>
                      <a:pt x="9" y="7"/>
                      <a:pt x="13" y="4"/>
                      <a:pt x="17" y="3"/>
                    </a:cubicBezTo>
                    <a:cubicBezTo>
                      <a:pt x="22" y="1"/>
                      <a:pt x="27" y="0"/>
                      <a:pt x="33" y="0"/>
                    </a:cubicBezTo>
                    <a:cubicBezTo>
                      <a:pt x="39" y="0"/>
                      <a:pt x="43" y="1"/>
                      <a:pt x="47" y="3"/>
                    </a:cubicBezTo>
                    <a:cubicBezTo>
                      <a:pt x="51" y="4"/>
                      <a:pt x="53" y="6"/>
                      <a:pt x="55" y="8"/>
                    </a:cubicBezTo>
                    <a:cubicBezTo>
                      <a:pt x="57" y="10"/>
                      <a:pt x="58" y="12"/>
                      <a:pt x="59" y="16"/>
                    </a:cubicBezTo>
                    <a:cubicBezTo>
                      <a:pt x="59" y="18"/>
                      <a:pt x="59" y="21"/>
                      <a:pt x="59" y="26"/>
                    </a:cubicBezTo>
                    <a:lnTo>
                      <a:pt x="59" y="42"/>
                    </a:lnTo>
                    <a:cubicBezTo>
                      <a:pt x="59"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3" y="38"/>
                      <a:pt x="37" y="40"/>
                      <a:pt x="28"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1" y="63"/>
                      <a:pt x="26" y="63"/>
                    </a:cubicBezTo>
                    <a:cubicBezTo>
                      <a:pt x="30" y="63"/>
                      <a:pt x="34" y="62"/>
                      <a:pt x="38" y="60"/>
                    </a:cubicBezTo>
                    <a:cubicBezTo>
                      <a:pt x="41"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659"/>
              <p:cNvSpPr>
                <a:spLocks/>
              </p:cNvSpPr>
              <p:nvPr/>
            </p:nvSpPr>
            <p:spPr bwMode="auto">
              <a:xfrm>
                <a:off x="5402" y="523"/>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1" y="9"/>
                    </a:cubicBezTo>
                    <a:cubicBezTo>
                      <a:pt x="53" y="11"/>
                      <a:pt x="54" y="14"/>
                      <a:pt x="55" y="17"/>
                    </a:cubicBezTo>
                    <a:cubicBezTo>
                      <a:pt x="55"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660"/>
              <p:cNvSpPr>
                <a:spLocks/>
              </p:cNvSpPr>
              <p:nvPr/>
            </p:nvSpPr>
            <p:spPr bwMode="auto">
              <a:xfrm>
                <a:off x="5438" y="524"/>
                <a:ext cx="34" cy="52"/>
              </a:xfrm>
              <a:custGeom>
                <a:avLst/>
                <a:gdLst>
                  <a:gd name="T0" fmla="*/ 6 w 63"/>
                  <a:gd name="T1" fmla="*/ 96 h 97"/>
                  <a:gd name="T2" fmla="*/ 6 w 63"/>
                  <a:gd name="T3" fmla="*/ 96 h 97"/>
                  <a:gd name="T4" fmla="*/ 5 w 63"/>
                  <a:gd name="T5" fmla="*/ 85 h 97"/>
                  <a:gd name="T6" fmla="*/ 12 w 63"/>
                  <a:gd name="T7" fmla="*/ 86 h 97"/>
                  <a:gd name="T8" fmla="*/ 18 w 63"/>
                  <a:gd name="T9" fmla="*/ 84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2 w 63"/>
                  <a:gd name="T27" fmla="*/ 0 h 97"/>
                  <a:gd name="T28" fmla="*/ 63 w 63"/>
                  <a:gd name="T29" fmla="*/ 0 h 97"/>
                  <a:gd name="T30" fmla="*/ 37 w 63"/>
                  <a:gd name="T31" fmla="*/ 70 h 97"/>
                  <a:gd name="T32" fmla="*/ 31 w 63"/>
                  <a:gd name="T33" fmla="*/ 86 h 97"/>
                  <a:gd name="T34" fmla="*/ 23 w 63"/>
                  <a:gd name="T35" fmla="*/ 94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8" y="85"/>
                      <a:pt x="10" y="86"/>
                      <a:pt x="12" y="86"/>
                    </a:cubicBezTo>
                    <a:cubicBezTo>
                      <a:pt x="14" y="86"/>
                      <a:pt x="16" y="85"/>
                      <a:pt x="18" y="84"/>
                    </a:cubicBezTo>
                    <a:cubicBezTo>
                      <a:pt x="19" y="83"/>
                      <a:pt x="21" y="82"/>
                      <a:pt x="22" y="81"/>
                    </a:cubicBezTo>
                    <a:cubicBezTo>
                      <a:pt x="22" y="79"/>
                      <a:pt x="24" y="77"/>
                      <a:pt x="25" y="72"/>
                    </a:cubicBezTo>
                    <a:cubicBezTo>
                      <a:pt x="26" y="71"/>
                      <a:pt x="26" y="70"/>
                      <a:pt x="26" y="69"/>
                    </a:cubicBezTo>
                    <a:lnTo>
                      <a:pt x="0" y="0"/>
                    </a:lnTo>
                    <a:lnTo>
                      <a:pt x="13" y="0"/>
                    </a:lnTo>
                    <a:lnTo>
                      <a:pt x="27" y="40"/>
                    </a:lnTo>
                    <a:cubicBezTo>
                      <a:pt x="29" y="45"/>
                      <a:pt x="31" y="50"/>
                      <a:pt x="32" y="56"/>
                    </a:cubicBezTo>
                    <a:cubicBezTo>
                      <a:pt x="33" y="51"/>
                      <a:pt x="35" y="45"/>
                      <a:pt x="37" y="40"/>
                    </a:cubicBezTo>
                    <a:lnTo>
                      <a:pt x="52" y="0"/>
                    </a:lnTo>
                    <a:lnTo>
                      <a:pt x="63" y="0"/>
                    </a:lnTo>
                    <a:lnTo>
                      <a:pt x="37" y="70"/>
                    </a:lnTo>
                    <a:cubicBezTo>
                      <a:pt x="34" y="78"/>
                      <a:pt x="32" y="83"/>
                      <a:pt x="31" y="86"/>
                    </a:cubicBezTo>
                    <a:cubicBezTo>
                      <a:pt x="28" y="90"/>
                      <a:pt x="26" y="92"/>
                      <a:pt x="23" y="94"/>
                    </a:cubicBezTo>
                    <a:cubicBezTo>
                      <a:pt x="21" y="96"/>
                      <a:pt x="18" y="97"/>
                      <a:pt x="14" y="97"/>
                    </a:cubicBezTo>
                    <a:cubicBezTo>
                      <a:pt x="12"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661"/>
              <p:cNvSpPr>
                <a:spLocks/>
              </p:cNvSpPr>
              <p:nvPr/>
            </p:nvSpPr>
            <p:spPr bwMode="auto">
              <a:xfrm>
                <a:off x="5497" y="523"/>
                <a:ext cx="51" cy="38"/>
              </a:xfrm>
              <a:custGeom>
                <a:avLst/>
                <a:gdLst>
                  <a:gd name="T0" fmla="*/ 0 w 93"/>
                  <a:gd name="T1" fmla="*/ 71 h 71"/>
                  <a:gd name="T2" fmla="*/ 0 w 93"/>
                  <a:gd name="T3" fmla="*/ 71 h 71"/>
                  <a:gd name="T4" fmla="*/ 0 w 93"/>
                  <a:gd name="T5" fmla="*/ 2 h 71"/>
                  <a:gd name="T6" fmla="*/ 10 w 93"/>
                  <a:gd name="T7" fmla="*/ 2 h 71"/>
                  <a:gd name="T8" fmla="*/ 10 w 93"/>
                  <a:gd name="T9" fmla="*/ 12 h 71"/>
                  <a:gd name="T10" fmla="*/ 19 w 93"/>
                  <a:gd name="T11" fmla="*/ 4 h 71"/>
                  <a:gd name="T12" fmla="*/ 31 w 93"/>
                  <a:gd name="T13" fmla="*/ 0 h 71"/>
                  <a:gd name="T14" fmla="*/ 43 w 93"/>
                  <a:gd name="T15" fmla="*/ 4 h 71"/>
                  <a:gd name="T16" fmla="*/ 50 w 93"/>
                  <a:gd name="T17" fmla="*/ 13 h 71"/>
                  <a:gd name="T18" fmla="*/ 72 w 93"/>
                  <a:gd name="T19" fmla="*/ 0 h 71"/>
                  <a:gd name="T20" fmla="*/ 87 w 93"/>
                  <a:gd name="T21" fmla="*/ 6 h 71"/>
                  <a:gd name="T22" fmla="*/ 93 w 93"/>
                  <a:gd name="T23" fmla="*/ 24 h 71"/>
                  <a:gd name="T24" fmla="*/ 93 w 93"/>
                  <a:gd name="T25" fmla="*/ 71 h 71"/>
                  <a:gd name="T26" fmla="*/ 81 w 93"/>
                  <a:gd name="T27" fmla="*/ 71 h 71"/>
                  <a:gd name="T28" fmla="*/ 81 w 93"/>
                  <a:gd name="T29" fmla="*/ 28 h 71"/>
                  <a:gd name="T30" fmla="*/ 80 w 93"/>
                  <a:gd name="T31" fmla="*/ 17 h 71"/>
                  <a:gd name="T32" fmla="*/ 76 w 93"/>
                  <a:gd name="T33" fmla="*/ 12 h 71"/>
                  <a:gd name="T34" fmla="*/ 69 w 93"/>
                  <a:gd name="T35" fmla="*/ 11 h 71"/>
                  <a:gd name="T36" fmla="*/ 57 w 93"/>
                  <a:gd name="T37" fmla="*/ 15 h 71"/>
                  <a:gd name="T38" fmla="*/ 52 w 93"/>
                  <a:gd name="T39" fmla="*/ 31 h 71"/>
                  <a:gd name="T40" fmla="*/ 52 w 93"/>
                  <a:gd name="T41" fmla="*/ 71 h 71"/>
                  <a:gd name="T42" fmla="*/ 41 w 93"/>
                  <a:gd name="T43" fmla="*/ 71 h 71"/>
                  <a:gd name="T44" fmla="*/ 41 w 93"/>
                  <a:gd name="T45" fmla="*/ 26 h 71"/>
                  <a:gd name="T46" fmla="*/ 38 w 93"/>
                  <a:gd name="T47" fmla="*/ 14 h 71"/>
                  <a:gd name="T48" fmla="*/ 28 w 93"/>
                  <a:gd name="T49" fmla="*/ 11 h 71"/>
                  <a:gd name="T50" fmla="*/ 19 w 93"/>
                  <a:gd name="T51" fmla="*/ 13 h 71"/>
                  <a:gd name="T52" fmla="*/ 13 w 93"/>
                  <a:gd name="T53" fmla="*/ 21 h 71"/>
                  <a:gd name="T54" fmla="*/ 11 w 93"/>
                  <a:gd name="T55" fmla="*/ 35 h 71"/>
                  <a:gd name="T56" fmla="*/ 11 w 93"/>
                  <a:gd name="T57" fmla="*/ 71 h 71"/>
                  <a:gd name="T58" fmla="*/ 0 w 93"/>
                  <a:gd name="T5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71">
                    <a:moveTo>
                      <a:pt x="0" y="71"/>
                    </a:moveTo>
                    <a:lnTo>
                      <a:pt x="0" y="71"/>
                    </a:lnTo>
                    <a:lnTo>
                      <a:pt x="0" y="2"/>
                    </a:lnTo>
                    <a:lnTo>
                      <a:pt x="10" y="2"/>
                    </a:lnTo>
                    <a:lnTo>
                      <a:pt x="10" y="12"/>
                    </a:lnTo>
                    <a:cubicBezTo>
                      <a:pt x="12" y="8"/>
                      <a:pt x="15" y="6"/>
                      <a:pt x="19" y="4"/>
                    </a:cubicBezTo>
                    <a:cubicBezTo>
                      <a:pt x="22" y="1"/>
                      <a:pt x="26" y="0"/>
                      <a:pt x="31" y="0"/>
                    </a:cubicBezTo>
                    <a:cubicBezTo>
                      <a:pt x="36" y="0"/>
                      <a:pt x="40" y="1"/>
                      <a:pt x="43" y="4"/>
                    </a:cubicBezTo>
                    <a:cubicBezTo>
                      <a:pt x="47" y="6"/>
                      <a:pt x="49" y="9"/>
                      <a:pt x="50" y="13"/>
                    </a:cubicBezTo>
                    <a:cubicBezTo>
                      <a:pt x="56" y="4"/>
                      <a:pt x="63" y="0"/>
                      <a:pt x="72" y="0"/>
                    </a:cubicBezTo>
                    <a:cubicBezTo>
                      <a:pt x="79" y="0"/>
                      <a:pt x="84" y="2"/>
                      <a:pt x="87" y="6"/>
                    </a:cubicBezTo>
                    <a:cubicBezTo>
                      <a:pt x="91" y="10"/>
                      <a:pt x="93" y="16"/>
                      <a:pt x="93" y="24"/>
                    </a:cubicBezTo>
                    <a:lnTo>
                      <a:pt x="93" y="71"/>
                    </a:lnTo>
                    <a:lnTo>
                      <a:pt x="81" y="71"/>
                    </a:lnTo>
                    <a:lnTo>
                      <a:pt x="81" y="28"/>
                    </a:lnTo>
                    <a:cubicBezTo>
                      <a:pt x="81" y="23"/>
                      <a:pt x="81" y="19"/>
                      <a:pt x="80" y="17"/>
                    </a:cubicBezTo>
                    <a:cubicBezTo>
                      <a:pt x="79" y="15"/>
                      <a:pt x="78" y="14"/>
                      <a:pt x="76" y="12"/>
                    </a:cubicBezTo>
                    <a:cubicBezTo>
                      <a:pt x="74" y="11"/>
                      <a:pt x="72" y="11"/>
                      <a:pt x="69" y="11"/>
                    </a:cubicBezTo>
                    <a:cubicBezTo>
                      <a:pt x="64" y="11"/>
                      <a:pt x="60" y="12"/>
                      <a:pt x="57" y="15"/>
                    </a:cubicBezTo>
                    <a:cubicBezTo>
                      <a:pt x="54" y="19"/>
                      <a:pt x="52" y="24"/>
                      <a:pt x="52" y="31"/>
                    </a:cubicBezTo>
                    <a:lnTo>
                      <a:pt x="52" y="71"/>
                    </a:lnTo>
                    <a:lnTo>
                      <a:pt x="41" y="71"/>
                    </a:lnTo>
                    <a:lnTo>
                      <a:pt x="41" y="26"/>
                    </a:lnTo>
                    <a:cubicBezTo>
                      <a:pt x="41" y="21"/>
                      <a:pt x="40" y="17"/>
                      <a:pt x="38" y="14"/>
                    </a:cubicBezTo>
                    <a:cubicBezTo>
                      <a:pt x="36" y="12"/>
                      <a:pt x="33" y="11"/>
                      <a:pt x="28" y="11"/>
                    </a:cubicBezTo>
                    <a:cubicBezTo>
                      <a:pt x="25" y="11"/>
                      <a:pt x="22" y="11"/>
                      <a:pt x="19" y="13"/>
                    </a:cubicBezTo>
                    <a:cubicBezTo>
                      <a:pt x="16" y="15"/>
                      <a:pt x="14" y="17"/>
                      <a:pt x="13" y="21"/>
                    </a:cubicBezTo>
                    <a:cubicBezTo>
                      <a:pt x="12" y="24"/>
                      <a:pt x="11" y="29"/>
                      <a:pt x="11" y="35"/>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662"/>
              <p:cNvSpPr>
                <a:spLocks noEditPoints="1"/>
              </p:cNvSpPr>
              <p:nvPr/>
            </p:nvSpPr>
            <p:spPr bwMode="auto">
              <a:xfrm>
                <a:off x="5555" y="523"/>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1" y="73"/>
                      <a:pt x="33" y="73"/>
                    </a:cubicBezTo>
                    <a:cubicBezTo>
                      <a:pt x="22" y="73"/>
                      <a:pt x="14"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663"/>
              <p:cNvSpPr>
                <a:spLocks noEditPoints="1"/>
              </p:cNvSpPr>
              <p:nvPr/>
            </p:nvSpPr>
            <p:spPr bwMode="auto">
              <a:xfrm>
                <a:off x="5595" y="510"/>
                <a:ext cx="32" cy="52"/>
              </a:xfrm>
              <a:custGeom>
                <a:avLst/>
                <a:gdLst>
                  <a:gd name="T0" fmla="*/ 48 w 59"/>
                  <a:gd name="T1" fmla="*/ 95 h 97"/>
                  <a:gd name="T2" fmla="*/ 48 w 59"/>
                  <a:gd name="T3" fmla="*/ 95 h 97"/>
                  <a:gd name="T4" fmla="*/ 48 w 59"/>
                  <a:gd name="T5" fmla="*/ 86 h 97"/>
                  <a:gd name="T6" fmla="*/ 29 w 59"/>
                  <a:gd name="T7" fmla="*/ 97 h 97"/>
                  <a:gd name="T8" fmla="*/ 14 w 59"/>
                  <a:gd name="T9" fmla="*/ 92 h 97"/>
                  <a:gd name="T10" fmla="*/ 3 w 59"/>
                  <a:gd name="T11" fmla="*/ 79 h 97"/>
                  <a:gd name="T12" fmla="*/ 0 w 59"/>
                  <a:gd name="T13" fmla="*/ 61 h 97"/>
                  <a:gd name="T14" fmla="*/ 3 w 59"/>
                  <a:gd name="T15" fmla="*/ 42 h 97"/>
                  <a:gd name="T16" fmla="*/ 13 w 59"/>
                  <a:gd name="T17" fmla="*/ 29 h 97"/>
                  <a:gd name="T18" fmla="*/ 29 w 59"/>
                  <a:gd name="T19" fmla="*/ 24 h 97"/>
                  <a:gd name="T20" fmla="*/ 40 w 59"/>
                  <a:gd name="T21" fmla="*/ 27 h 97"/>
                  <a:gd name="T22" fmla="*/ 48 w 59"/>
                  <a:gd name="T23" fmla="*/ 34 h 97"/>
                  <a:gd name="T24" fmla="*/ 48 w 59"/>
                  <a:gd name="T25" fmla="*/ 0 h 97"/>
                  <a:gd name="T26" fmla="*/ 59 w 59"/>
                  <a:gd name="T27" fmla="*/ 0 h 97"/>
                  <a:gd name="T28" fmla="*/ 59 w 59"/>
                  <a:gd name="T29" fmla="*/ 95 h 97"/>
                  <a:gd name="T30" fmla="*/ 48 w 59"/>
                  <a:gd name="T31" fmla="*/ 95 h 97"/>
                  <a:gd name="T32" fmla="*/ 12 w 59"/>
                  <a:gd name="T33" fmla="*/ 61 h 97"/>
                  <a:gd name="T34" fmla="*/ 12 w 59"/>
                  <a:gd name="T35" fmla="*/ 61 h 97"/>
                  <a:gd name="T36" fmla="*/ 17 w 59"/>
                  <a:gd name="T37" fmla="*/ 80 h 97"/>
                  <a:gd name="T38" fmla="*/ 30 w 59"/>
                  <a:gd name="T39" fmla="*/ 87 h 97"/>
                  <a:gd name="T40" fmla="*/ 43 w 59"/>
                  <a:gd name="T41" fmla="*/ 81 h 97"/>
                  <a:gd name="T42" fmla="*/ 49 w 59"/>
                  <a:gd name="T43" fmla="*/ 62 h 97"/>
                  <a:gd name="T44" fmla="*/ 43 w 59"/>
                  <a:gd name="T45" fmla="*/ 41 h 97"/>
                  <a:gd name="T46" fmla="*/ 30 w 59"/>
                  <a:gd name="T47" fmla="*/ 34 h 97"/>
                  <a:gd name="T48" fmla="*/ 17 w 59"/>
                  <a:gd name="T49" fmla="*/ 40 h 97"/>
                  <a:gd name="T50" fmla="*/ 12 w 59"/>
                  <a:gd name="T51" fmla="*/ 61 h 97"/>
                  <a:gd name="T52" fmla="*/ 12 w 59"/>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7">
                    <a:moveTo>
                      <a:pt x="48" y="95"/>
                    </a:moveTo>
                    <a:lnTo>
                      <a:pt x="48" y="95"/>
                    </a:lnTo>
                    <a:lnTo>
                      <a:pt x="48" y="86"/>
                    </a:lnTo>
                    <a:cubicBezTo>
                      <a:pt x="44" y="93"/>
                      <a:pt x="38" y="97"/>
                      <a:pt x="29" y="97"/>
                    </a:cubicBezTo>
                    <a:cubicBezTo>
                      <a:pt x="24" y="97"/>
                      <a:pt x="19" y="95"/>
                      <a:pt x="14" y="92"/>
                    </a:cubicBezTo>
                    <a:cubicBezTo>
                      <a:pt x="9" y="89"/>
                      <a:pt x="6" y="85"/>
                      <a:pt x="3" y="79"/>
                    </a:cubicBezTo>
                    <a:cubicBezTo>
                      <a:pt x="1" y="74"/>
                      <a:pt x="0" y="68"/>
                      <a:pt x="0" y="61"/>
                    </a:cubicBezTo>
                    <a:cubicBezTo>
                      <a:pt x="0" y="54"/>
                      <a:pt x="1" y="47"/>
                      <a:pt x="3" y="42"/>
                    </a:cubicBezTo>
                    <a:cubicBezTo>
                      <a:pt x="5" y="36"/>
                      <a:pt x="9" y="32"/>
                      <a:pt x="13" y="29"/>
                    </a:cubicBezTo>
                    <a:cubicBezTo>
                      <a:pt x="18" y="26"/>
                      <a:pt x="23" y="24"/>
                      <a:pt x="29" y="24"/>
                    </a:cubicBezTo>
                    <a:cubicBezTo>
                      <a:pt x="33" y="24"/>
                      <a:pt x="37" y="25"/>
                      <a:pt x="40" y="27"/>
                    </a:cubicBezTo>
                    <a:cubicBezTo>
                      <a:pt x="43" y="29"/>
                      <a:pt x="46" y="31"/>
                      <a:pt x="48" y="34"/>
                    </a:cubicBezTo>
                    <a:lnTo>
                      <a:pt x="48" y="0"/>
                    </a:lnTo>
                    <a:lnTo>
                      <a:pt x="59" y="0"/>
                    </a:lnTo>
                    <a:lnTo>
                      <a:pt x="59" y="95"/>
                    </a:lnTo>
                    <a:lnTo>
                      <a:pt x="48" y="95"/>
                    </a:lnTo>
                    <a:close/>
                    <a:moveTo>
                      <a:pt x="12" y="61"/>
                    </a:moveTo>
                    <a:lnTo>
                      <a:pt x="12" y="61"/>
                    </a:lnTo>
                    <a:cubicBezTo>
                      <a:pt x="12" y="69"/>
                      <a:pt x="13" y="76"/>
                      <a:pt x="17" y="80"/>
                    </a:cubicBezTo>
                    <a:cubicBezTo>
                      <a:pt x="21" y="85"/>
                      <a:pt x="25" y="87"/>
                      <a:pt x="30" y="87"/>
                    </a:cubicBezTo>
                    <a:cubicBezTo>
                      <a:pt x="35" y="87"/>
                      <a:pt x="40" y="85"/>
                      <a:pt x="43" y="81"/>
                    </a:cubicBezTo>
                    <a:cubicBezTo>
                      <a:pt x="47" y="76"/>
                      <a:pt x="49" y="70"/>
                      <a:pt x="49" y="62"/>
                    </a:cubicBezTo>
                    <a:cubicBezTo>
                      <a:pt x="49" y="52"/>
                      <a:pt x="47" y="45"/>
                      <a:pt x="43" y="41"/>
                    </a:cubicBezTo>
                    <a:cubicBezTo>
                      <a:pt x="40" y="36"/>
                      <a:pt x="35" y="34"/>
                      <a:pt x="30" y="34"/>
                    </a:cubicBezTo>
                    <a:cubicBezTo>
                      <a:pt x="25" y="34"/>
                      <a:pt x="20" y="36"/>
                      <a:pt x="17" y="40"/>
                    </a:cubicBezTo>
                    <a:cubicBezTo>
                      <a:pt x="13" y="45"/>
                      <a:pt x="12" y="51"/>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664"/>
              <p:cNvSpPr>
                <a:spLocks noEditPoints="1"/>
              </p:cNvSpPr>
              <p:nvPr/>
            </p:nvSpPr>
            <p:spPr bwMode="auto">
              <a:xfrm>
                <a:off x="5637" y="510"/>
                <a:ext cx="6" cy="51"/>
              </a:xfrm>
              <a:custGeom>
                <a:avLst/>
                <a:gdLst>
                  <a:gd name="T0" fmla="*/ 0 w 12"/>
                  <a:gd name="T1" fmla="*/ 13 h 95"/>
                  <a:gd name="T2" fmla="*/ 0 w 12"/>
                  <a:gd name="T3" fmla="*/ 13 h 95"/>
                  <a:gd name="T4" fmla="*/ 0 w 12"/>
                  <a:gd name="T5" fmla="*/ 0 h 95"/>
                  <a:gd name="T6" fmla="*/ 12 w 12"/>
                  <a:gd name="T7" fmla="*/ 0 h 95"/>
                  <a:gd name="T8" fmla="*/ 12 w 12"/>
                  <a:gd name="T9" fmla="*/ 13 h 95"/>
                  <a:gd name="T10" fmla="*/ 0 w 12"/>
                  <a:gd name="T11" fmla="*/ 13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3"/>
                    </a:moveTo>
                    <a:lnTo>
                      <a:pt x="0" y="13"/>
                    </a:lnTo>
                    <a:lnTo>
                      <a:pt x="0" y="0"/>
                    </a:lnTo>
                    <a:lnTo>
                      <a:pt x="12" y="0"/>
                    </a:lnTo>
                    <a:lnTo>
                      <a:pt x="12" y="13"/>
                    </a:lnTo>
                    <a:lnTo>
                      <a:pt x="0" y="13"/>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665"/>
              <p:cNvSpPr>
                <a:spLocks/>
              </p:cNvSpPr>
              <p:nvPr/>
            </p:nvSpPr>
            <p:spPr bwMode="auto">
              <a:xfrm>
                <a:off x="5651" y="523"/>
                <a:ext cx="32" cy="39"/>
              </a:xfrm>
              <a:custGeom>
                <a:avLst/>
                <a:gdLst>
                  <a:gd name="T0" fmla="*/ 48 w 60"/>
                  <a:gd name="T1" fmla="*/ 46 h 73"/>
                  <a:gd name="T2" fmla="*/ 48 w 60"/>
                  <a:gd name="T3" fmla="*/ 46 h 73"/>
                  <a:gd name="T4" fmla="*/ 60 w 60"/>
                  <a:gd name="T5" fmla="*/ 47 h 73"/>
                  <a:gd name="T6" fmla="*/ 50 w 60"/>
                  <a:gd name="T7" fmla="*/ 66 h 73"/>
                  <a:gd name="T8" fmla="*/ 31 w 60"/>
                  <a:gd name="T9" fmla="*/ 73 h 73"/>
                  <a:gd name="T10" fmla="*/ 8 w 60"/>
                  <a:gd name="T11" fmla="*/ 63 h 73"/>
                  <a:gd name="T12" fmla="*/ 0 w 60"/>
                  <a:gd name="T13" fmla="*/ 37 h 73"/>
                  <a:gd name="T14" fmla="*/ 4 w 60"/>
                  <a:gd name="T15" fmla="*/ 17 h 73"/>
                  <a:gd name="T16" fmla="*/ 15 w 60"/>
                  <a:gd name="T17" fmla="*/ 5 h 73"/>
                  <a:gd name="T18" fmla="*/ 31 w 60"/>
                  <a:gd name="T19" fmla="*/ 0 h 73"/>
                  <a:gd name="T20" fmla="*/ 50 w 60"/>
                  <a:gd name="T21" fmla="*/ 6 h 73"/>
                  <a:gd name="T22" fmla="*/ 59 w 60"/>
                  <a:gd name="T23" fmla="*/ 22 h 73"/>
                  <a:gd name="T24" fmla="*/ 47 w 60"/>
                  <a:gd name="T25" fmla="*/ 24 h 73"/>
                  <a:gd name="T26" fmla="*/ 42 w 60"/>
                  <a:gd name="T27" fmla="*/ 14 h 73"/>
                  <a:gd name="T28" fmla="*/ 32 w 60"/>
                  <a:gd name="T29" fmla="*/ 10 h 73"/>
                  <a:gd name="T30" fmla="*/ 17 w 60"/>
                  <a:gd name="T31" fmla="*/ 16 h 73"/>
                  <a:gd name="T32" fmla="*/ 12 w 60"/>
                  <a:gd name="T33" fmla="*/ 36 h 73"/>
                  <a:gd name="T34" fmla="*/ 17 w 60"/>
                  <a:gd name="T35" fmla="*/ 57 h 73"/>
                  <a:gd name="T36" fmla="*/ 31 w 60"/>
                  <a:gd name="T37" fmla="*/ 63 h 73"/>
                  <a:gd name="T38" fmla="*/ 43 w 60"/>
                  <a:gd name="T39" fmla="*/ 59 h 73"/>
                  <a:gd name="T40" fmla="*/ 48 w 60"/>
                  <a:gd name="T41" fmla="*/ 46 h 73"/>
                  <a:gd name="T42" fmla="*/ 48 w 60"/>
                  <a:gd name="T43"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3">
                    <a:moveTo>
                      <a:pt x="48" y="46"/>
                    </a:moveTo>
                    <a:lnTo>
                      <a:pt x="48" y="46"/>
                    </a:lnTo>
                    <a:lnTo>
                      <a:pt x="60" y="47"/>
                    </a:lnTo>
                    <a:cubicBezTo>
                      <a:pt x="59" y="55"/>
                      <a:pt x="55" y="61"/>
                      <a:pt x="50" y="66"/>
                    </a:cubicBezTo>
                    <a:cubicBezTo>
                      <a:pt x="45" y="70"/>
                      <a:pt x="39" y="73"/>
                      <a:pt x="31" y="73"/>
                    </a:cubicBezTo>
                    <a:cubicBezTo>
                      <a:pt x="22" y="73"/>
                      <a:pt x="14" y="69"/>
                      <a:pt x="8" y="63"/>
                    </a:cubicBezTo>
                    <a:cubicBezTo>
                      <a:pt x="3" y="57"/>
                      <a:pt x="0" y="48"/>
                      <a:pt x="0" y="37"/>
                    </a:cubicBezTo>
                    <a:cubicBezTo>
                      <a:pt x="0" y="29"/>
                      <a:pt x="1" y="23"/>
                      <a:pt x="4" y="17"/>
                    </a:cubicBezTo>
                    <a:cubicBezTo>
                      <a:pt x="6" y="12"/>
                      <a:pt x="10" y="7"/>
                      <a:pt x="15" y="5"/>
                    </a:cubicBezTo>
                    <a:cubicBezTo>
                      <a:pt x="20" y="2"/>
                      <a:pt x="25" y="0"/>
                      <a:pt x="31" y="0"/>
                    </a:cubicBezTo>
                    <a:cubicBezTo>
                      <a:pt x="39" y="0"/>
                      <a:pt x="45" y="2"/>
                      <a:pt x="50" y="6"/>
                    </a:cubicBezTo>
                    <a:cubicBezTo>
                      <a:pt x="54" y="10"/>
                      <a:pt x="58" y="15"/>
                      <a:pt x="59" y="22"/>
                    </a:cubicBezTo>
                    <a:lnTo>
                      <a:pt x="47" y="24"/>
                    </a:lnTo>
                    <a:cubicBezTo>
                      <a:pt x="46" y="19"/>
                      <a:pt x="44" y="16"/>
                      <a:pt x="42" y="14"/>
                    </a:cubicBezTo>
                    <a:cubicBezTo>
                      <a:pt x="39" y="11"/>
                      <a:pt x="36" y="10"/>
                      <a:pt x="32" y="10"/>
                    </a:cubicBezTo>
                    <a:cubicBezTo>
                      <a:pt x="26" y="10"/>
                      <a:pt x="21" y="12"/>
                      <a:pt x="17" y="16"/>
                    </a:cubicBezTo>
                    <a:cubicBezTo>
                      <a:pt x="14" y="21"/>
                      <a:pt x="12" y="27"/>
                      <a:pt x="12" y="36"/>
                    </a:cubicBezTo>
                    <a:cubicBezTo>
                      <a:pt x="12" y="46"/>
                      <a:pt x="14" y="52"/>
                      <a:pt x="17" y="57"/>
                    </a:cubicBezTo>
                    <a:cubicBezTo>
                      <a:pt x="21" y="61"/>
                      <a:pt x="25" y="63"/>
                      <a:pt x="31" y="63"/>
                    </a:cubicBezTo>
                    <a:cubicBezTo>
                      <a:pt x="36" y="63"/>
                      <a:pt x="40" y="62"/>
                      <a:pt x="43" y="59"/>
                    </a:cubicBezTo>
                    <a:cubicBezTo>
                      <a:pt x="46" y="56"/>
                      <a:pt x="48" y="52"/>
                      <a:pt x="48" y="46"/>
                    </a:cubicBezTo>
                    <a:lnTo>
                      <a:pt x="48"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666"/>
              <p:cNvSpPr>
                <a:spLocks noEditPoints="1"/>
              </p:cNvSpPr>
              <p:nvPr/>
            </p:nvSpPr>
            <p:spPr bwMode="auto">
              <a:xfrm>
                <a:off x="5689" y="510"/>
                <a:ext cx="6" cy="51"/>
              </a:xfrm>
              <a:custGeom>
                <a:avLst/>
                <a:gdLst>
                  <a:gd name="T0" fmla="*/ 0 w 12"/>
                  <a:gd name="T1" fmla="*/ 13 h 95"/>
                  <a:gd name="T2" fmla="*/ 0 w 12"/>
                  <a:gd name="T3" fmla="*/ 13 h 95"/>
                  <a:gd name="T4" fmla="*/ 0 w 12"/>
                  <a:gd name="T5" fmla="*/ 0 h 95"/>
                  <a:gd name="T6" fmla="*/ 12 w 12"/>
                  <a:gd name="T7" fmla="*/ 0 h 95"/>
                  <a:gd name="T8" fmla="*/ 12 w 12"/>
                  <a:gd name="T9" fmla="*/ 13 h 95"/>
                  <a:gd name="T10" fmla="*/ 0 w 12"/>
                  <a:gd name="T11" fmla="*/ 13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3"/>
                    </a:moveTo>
                    <a:lnTo>
                      <a:pt x="0" y="13"/>
                    </a:lnTo>
                    <a:lnTo>
                      <a:pt x="0" y="0"/>
                    </a:lnTo>
                    <a:lnTo>
                      <a:pt x="12" y="0"/>
                    </a:lnTo>
                    <a:lnTo>
                      <a:pt x="12" y="13"/>
                    </a:lnTo>
                    <a:lnTo>
                      <a:pt x="0" y="13"/>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667"/>
              <p:cNvSpPr>
                <a:spLocks/>
              </p:cNvSpPr>
              <p:nvPr/>
            </p:nvSpPr>
            <p:spPr bwMode="auto">
              <a:xfrm>
                <a:off x="5705" y="523"/>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1" y="9"/>
                    </a:cubicBezTo>
                    <a:cubicBezTo>
                      <a:pt x="53" y="11"/>
                      <a:pt x="54" y="14"/>
                      <a:pt x="55" y="17"/>
                    </a:cubicBezTo>
                    <a:cubicBezTo>
                      <a:pt x="56"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668"/>
              <p:cNvSpPr>
                <a:spLocks noEditPoints="1"/>
              </p:cNvSpPr>
              <p:nvPr/>
            </p:nvSpPr>
            <p:spPr bwMode="auto">
              <a:xfrm>
                <a:off x="5742" y="523"/>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3 w 64"/>
                  <a:gd name="T23" fmla="*/ 39 h 73"/>
                  <a:gd name="T24" fmla="*/ 12 w 64"/>
                  <a:gd name="T25" fmla="*/ 39 h 73"/>
                  <a:gd name="T26" fmla="*/ 18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2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7"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1" y="0"/>
                      <a:pt x="49" y="4"/>
                      <a:pt x="55" y="10"/>
                    </a:cubicBezTo>
                    <a:cubicBezTo>
                      <a:pt x="61" y="16"/>
                      <a:pt x="64" y="25"/>
                      <a:pt x="64" y="36"/>
                    </a:cubicBezTo>
                    <a:cubicBezTo>
                      <a:pt x="64" y="37"/>
                      <a:pt x="64" y="38"/>
                      <a:pt x="63" y="39"/>
                    </a:cubicBezTo>
                    <a:lnTo>
                      <a:pt x="12" y="39"/>
                    </a:lnTo>
                    <a:cubicBezTo>
                      <a:pt x="12" y="47"/>
                      <a:pt x="15" y="53"/>
                      <a:pt x="18"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669"/>
              <p:cNvSpPr>
                <a:spLocks/>
              </p:cNvSpPr>
              <p:nvPr/>
            </p:nvSpPr>
            <p:spPr bwMode="auto">
              <a:xfrm>
                <a:off x="5786" y="554"/>
                <a:ext cx="8" cy="7"/>
              </a:xfrm>
              <a:custGeom>
                <a:avLst/>
                <a:gdLst>
                  <a:gd name="T0" fmla="*/ 0 w 14"/>
                  <a:gd name="T1" fmla="*/ 13 h 13"/>
                  <a:gd name="T2" fmla="*/ 0 w 14"/>
                  <a:gd name="T3" fmla="*/ 13 h 13"/>
                  <a:gd name="T4" fmla="*/ 0 w 14"/>
                  <a:gd name="T5" fmla="*/ 0 h 13"/>
                  <a:gd name="T6" fmla="*/ 14 w 14"/>
                  <a:gd name="T7" fmla="*/ 0 h 13"/>
                  <a:gd name="T8" fmla="*/ 14 w 14"/>
                  <a:gd name="T9" fmla="*/ 13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lnTo>
                      <a:pt x="0" y="13"/>
                    </a:lnTo>
                    <a:lnTo>
                      <a:pt x="0" y="0"/>
                    </a:lnTo>
                    <a:lnTo>
                      <a:pt x="14" y="0"/>
                    </a:lnTo>
                    <a:lnTo>
                      <a:pt x="14"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670"/>
              <p:cNvSpPr>
                <a:spLocks noEditPoints="1"/>
              </p:cNvSpPr>
              <p:nvPr/>
            </p:nvSpPr>
            <p:spPr bwMode="auto">
              <a:xfrm>
                <a:off x="5845" y="510"/>
                <a:ext cx="39" cy="51"/>
              </a:xfrm>
              <a:custGeom>
                <a:avLst/>
                <a:gdLst>
                  <a:gd name="T0" fmla="*/ 0 w 72"/>
                  <a:gd name="T1" fmla="*/ 95 h 95"/>
                  <a:gd name="T2" fmla="*/ 0 w 72"/>
                  <a:gd name="T3" fmla="*/ 95 h 95"/>
                  <a:gd name="T4" fmla="*/ 0 w 72"/>
                  <a:gd name="T5" fmla="*/ 0 h 95"/>
                  <a:gd name="T6" fmla="*/ 36 w 72"/>
                  <a:gd name="T7" fmla="*/ 0 h 95"/>
                  <a:gd name="T8" fmla="*/ 50 w 72"/>
                  <a:gd name="T9" fmla="*/ 1 h 95"/>
                  <a:gd name="T10" fmla="*/ 62 w 72"/>
                  <a:gd name="T11" fmla="*/ 5 h 95"/>
                  <a:gd name="T12" fmla="*/ 69 w 72"/>
                  <a:gd name="T13" fmla="*/ 14 h 95"/>
                  <a:gd name="T14" fmla="*/ 72 w 72"/>
                  <a:gd name="T15" fmla="*/ 27 h 95"/>
                  <a:gd name="T16" fmla="*/ 65 w 72"/>
                  <a:gd name="T17" fmla="*/ 48 h 95"/>
                  <a:gd name="T18" fmla="*/ 37 w 72"/>
                  <a:gd name="T19" fmla="*/ 56 h 95"/>
                  <a:gd name="T20" fmla="*/ 12 w 72"/>
                  <a:gd name="T21" fmla="*/ 56 h 95"/>
                  <a:gd name="T22" fmla="*/ 12 w 72"/>
                  <a:gd name="T23" fmla="*/ 95 h 95"/>
                  <a:gd name="T24" fmla="*/ 0 w 72"/>
                  <a:gd name="T25" fmla="*/ 95 h 95"/>
                  <a:gd name="T26" fmla="*/ 12 w 72"/>
                  <a:gd name="T27" fmla="*/ 45 h 95"/>
                  <a:gd name="T28" fmla="*/ 12 w 72"/>
                  <a:gd name="T29" fmla="*/ 45 h 95"/>
                  <a:gd name="T30" fmla="*/ 37 w 72"/>
                  <a:gd name="T31" fmla="*/ 45 h 95"/>
                  <a:gd name="T32" fmla="*/ 54 w 72"/>
                  <a:gd name="T33" fmla="*/ 40 h 95"/>
                  <a:gd name="T34" fmla="*/ 59 w 72"/>
                  <a:gd name="T35" fmla="*/ 28 h 95"/>
                  <a:gd name="T36" fmla="*/ 56 w 72"/>
                  <a:gd name="T37" fmla="*/ 17 h 95"/>
                  <a:gd name="T38" fmla="*/ 48 w 72"/>
                  <a:gd name="T39" fmla="*/ 12 h 95"/>
                  <a:gd name="T40" fmla="*/ 37 w 72"/>
                  <a:gd name="T41" fmla="*/ 11 h 95"/>
                  <a:gd name="T42" fmla="*/ 12 w 72"/>
                  <a:gd name="T43" fmla="*/ 11 h 95"/>
                  <a:gd name="T44" fmla="*/ 12 w 72"/>
                  <a:gd name="T4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95">
                    <a:moveTo>
                      <a:pt x="0" y="95"/>
                    </a:moveTo>
                    <a:lnTo>
                      <a:pt x="0" y="95"/>
                    </a:lnTo>
                    <a:lnTo>
                      <a:pt x="0" y="0"/>
                    </a:lnTo>
                    <a:lnTo>
                      <a:pt x="36" y="0"/>
                    </a:lnTo>
                    <a:cubicBezTo>
                      <a:pt x="42" y="0"/>
                      <a:pt x="47" y="0"/>
                      <a:pt x="50" y="1"/>
                    </a:cubicBezTo>
                    <a:cubicBezTo>
                      <a:pt x="55" y="1"/>
                      <a:pt x="59" y="3"/>
                      <a:pt x="62" y="5"/>
                    </a:cubicBezTo>
                    <a:cubicBezTo>
                      <a:pt x="65" y="7"/>
                      <a:pt x="68" y="10"/>
                      <a:pt x="69" y="14"/>
                    </a:cubicBezTo>
                    <a:cubicBezTo>
                      <a:pt x="71" y="18"/>
                      <a:pt x="72" y="23"/>
                      <a:pt x="72" y="27"/>
                    </a:cubicBezTo>
                    <a:cubicBezTo>
                      <a:pt x="72" y="35"/>
                      <a:pt x="70" y="42"/>
                      <a:pt x="65" y="48"/>
                    </a:cubicBezTo>
                    <a:cubicBezTo>
                      <a:pt x="59" y="53"/>
                      <a:pt x="50" y="56"/>
                      <a:pt x="37" y="56"/>
                    </a:cubicBezTo>
                    <a:lnTo>
                      <a:pt x="12" y="56"/>
                    </a:lnTo>
                    <a:lnTo>
                      <a:pt x="12" y="95"/>
                    </a:lnTo>
                    <a:lnTo>
                      <a:pt x="0" y="95"/>
                    </a:lnTo>
                    <a:close/>
                    <a:moveTo>
                      <a:pt x="12" y="45"/>
                    </a:moveTo>
                    <a:lnTo>
                      <a:pt x="12" y="45"/>
                    </a:lnTo>
                    <a:lnTo>
                      <a:pt x="37" y="45"/>
                    </a:lnTo>
                    <a:cubicBezTo>
                      <a:pt x="45" y="45"/>
                      <a:pt x="51" y="44"/>
                      <a:pt x="54" y="40"/>
                    </a:cubicBezTo>
                    <a:cubicBezTo>
                      <a:pt x="58" y="37"/>
                      <a:pt x="59" y="33"/>
                      <a:pt x="59" y="28"/>
                    </a:cubicBezTo>
                    <a:cubicBezTo>
                      <a:pt x="59" y="24"/>
                      <a:pt x="58" y="20"/>
                      <a:pt x="56" y="17"/>
                    </a:cubicBezTo>
                    <a:cubicBezTo>
                      <a:pt x="54" y="15"/>
                      <a:pt x="52" y="13"/>
                      <a:pt x="48" y="12"/>
                    </a:cubicBezTo>
                    <a:cubicBezTo>
                      <a:pt x="46" y="11"/>
                      <a:pt x="42" y="11"/>
                      <a:pt x="37" y="11"/>
                    </a:cubicBezTo>
                    <a:lnTo>
                      <a:pt x="12" y="11"/>
                    </a:lnTo>
                    <a:lnTo>
                      <a:pt x="12"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671"/>
              <p:cNvSpPr>
                <a:spLocks/>
              </p:cNvSpPr>
              <p:nvPr/>
            </p:nvSpPr>
            <p:spPr bwMode="auto">
              <a:xfrm>
                <a:off x="5892" y="524"/>
                <a:ext cx="30" cy="38"/>
              </a:xfrm>
              <a:custGeom>
                <a:avLst/>
                <a:gdLst>
                  <a:gd name="T0" fmla="*/ 45 w 56"/>
                  <a:gd name="T1" fmla="*/ 69 h 71"/>
                  <a:gd name="T2" fmla="*/ 45 w 56"/>
                  <a:gd name="T3" fmla="*/ 69 h 71"/>
                  <a:gd name="T4" fmla="*/ 45 w 56"/>
                  <a:gd name="T5" fmla="*/ 59 h 71"/>
                  <a:gd name="T6" fmla="*/ 23 w 56"/>
                  <a:gd name="T7" fmla="*/ 71 h 71"/>
                  <a:gd name="T8" fmla="*/ 12 w 56"/>
                  <a:gd name="T9" fmla="*/ 68 h 71"/>
                  <a:gd name="T10" fmla="*/ 4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2 w 56"/>
                  <a:gd name="T23" fmla="*/ 51 h 71"/>
                  <a:gd name="T24" fmla="*/ 17 w 56"/>
                  <a:gd name="T25" fmla="*/ 58 h 71"/>
                  <a:gd name="T26" fmla="*/ 26 w 56"/>
                  <a:gd name="T27" fmla="*/ 60 h 71"/>
                  <a:gd name="T28" fmla="*/ 36 w 56"/>
                  <a:gd name="T29" fmla="*/ 58 h 71"/>
                  <a:gd name="T30" fmla="*/ 42 w 56"/>
                  <a:gd name="T31" fmla="*/ 50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3" y="71"/>
                    </a:cubicBezTo>
                    <a:cubicBezTo>
                      <a:pt x="19" y="71"/>
                      <a:pt x="16" y="70"/>
                      <a:pt x="12" y="68"/>
                    </a:cubicBezTo>
                    <a:cubicBezTo>
                      <a:pt x="9" y="67"/>
                      <a:pt x="6" y="65"/>
                      <a:pt x="4" y="62"/>
                    </a:cubicBezTo>
                    <a:cubicBezTo>
                      <a:pt x="2" y="60"/>
                      <a:pt x="1" y="57"/>
                      <a:pt x="1" y="54"/>
                    </a:cubicBezTo>
                    <a:cubicBezTo>
                      <a:pt x="0" y="51"/>
                      <a:pt x="0" y="48"/>
                      <a:pt x="0" y="43"/>
                    </a:cubicBezTo>
                    <a:lnTo>
                      <a:pt x="0" y="0"/>
                    </a:lnTo>
                    <a:lnTo>
                      <a:pt x="12" y="0"/>
                    </a:lnTo>
                    <a:lnTo>
                      <a:pt x="12" y="38"/>
                    </a:lnTo>
                    <a:cubicBezTo>
                      <a:pt x="12" y="44"/>
                      <a:pt x="12" y="48"/>
                      <a:pt x="12" y="51"/>
                    </a:cubicBezTo>
                    <a:cubicBezTo>
                      <a:pt x="13" y="54"/>
                      <a:pt x="15" y="56"/>
                      <a:pt x="17" y="58"/>
                    </a:cubicBezTo>
                    <a:cubicBezTo>
                      <a:pt x="19" y="60"/>
                      <a:pt x="22" y="60"/>
                      <a:pt x="26" y="60"/>
                    </a:cubicBezTo>
                    <a:cubicBezTo>
                      <a:pt x="29" y="60"/>
                      <a:pt x="33" y="60"/>
                      <a:pt x="36" y="58"/>
                    </a:cubicBezTo>
                    <a:cubicBezTo>
                      <a:pt x="39" y="56"/>
                      <a:pt x="41" y="54"/>
                      <a:pt x="42" y="50"/>
                    </a:cubicBezTo>
                    <a:cubicBezTo>
                      <a:pt x="43"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672"/>
              <p:cNvSpPr>
                <a:spLocks/>
              </p:cNvSpPr>
              <p:nvPr/>
            </p:nvSpPr>
            <p:spPr bwMode="auto">
              <a:xfrm>
                <a:off x="5929" y="511"/>
                <a:ext cx="18" cy="51"/>
              </a:xfrm>
              <a:custGeom>
                <a:avLst/>
                <a:gdLst>
                  <a:gd name="T0" fmla="*/ 32 w 33"/>
                  <a:gd name="T1" fmla="*/ 83 h 94"/>
                  <a:gd name="T2" fmla="*/ 32 w 33"/>
                  <a:gd name="T3" fmla="*/ 83 h 94"/>
                  <a:gd name="T4" fmla="*/ 33 w 33"/>
                  <a:gd name="T5" fmla="*/ 93 h 94"/>
                  <a:gd name="T6" fmla="*/ 25 w 33"/>
                  <a:gd name="T7" fmla="*/ 94 h 94"/>
                  <a:gd name="T8" fmla="*/ 15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3 h 94"/>
                  <a:gd name="T36" fmla="*/ 21 w 33"/>
                  <a:gd name="T37" fmla="*/ 80 h 94"/>
                  <a:gd name="T38" fmla="*/ 23 w 33"/>
                  <a:gd name="T39" fmla="*/ 82 h 94"/>
                  <a:gd name="T40" fmla="*/ 27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5" y="94"/>
                    </a:cubicBezTo>
                    <a:cubicBezTo>
                      <a:pt x="20" y="94"/>
                      <a:pt x="17" y="93"/>
                      <a:pt x="15" y="92"/>
                    </a:cubicBezTo>
                    <a:cubicBezTo>
                      <a:pt x="12" y="91"/>
                      <a:pt x="11" y="89"/>
                      <a:pt x="10" y="87"/>
                    </a:cubicBezTo>
                    <a:cubicBezTo>
                      <a:pt x="9" y="84"/>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673"/>
              <p:cNvSpPr>
                <a:spLocks noEditPoints="1"/>
              </p:cNvSpPr>
              <p:nvPr/>
            </p:nvSpPr>
            <p:spPr bwMode="auto">
              <a:xfrm>
                <a:off x="5970" y="509"/>
                <a:ext cx="19" cy="16"/>
              </a:xfrm>
              <a:custGeom>
                <a:avLst/>
                <a:gdLst>
                  <a:gd name="T0" fmla="*/ 13 w 34"/>
                  <a:gd name="T1" fmla="*/ 18 h 31"/>
                  <a:gd name="T2" fmla="*/ 13 w 34"/>
                  <a:gd name="T3" fmla="*/ 18 h 31"/>
                  <a:gd name="T4" fmla="*/ 13 w 34"/>
                  <a:gd name="T5" fmla="*/ 31 h 31"/>
                  <a:gd name="T6" fmla="*/ 0 w 34"/>
                  <a:gd name="T7" fmla="*/ 31 h 31"/>
                  <a:gd name="T8" fmla="*/ 0 w 34"/>
                  <a:gd name="T9" fmla="*/ 21 h 31"/>
                  <a:gd name="T10" fmla="*/ 2 w 34"/>
                  <a:gd name="T11" fmla="*/ 8 h 31"/>
                  <a:gd name="T12" fmla="*/ 11 w 34"/>
                  <a:gd name="T13" fmla="*/ 0 h 31"/>
                  <a:gd name="T14" fmla="*/ 14 w 34"/>
                  <a:gd name="T15" fmla="*/ 5 h 31"/>
                  <a:gd name="T16" fmla="*/ 8 w 34"/>
                  <a:gd name="T17" fmla="*/ 9 h 31"/>
                  <a:gd name="T18" fmla="*/ 6 w 34"/>
                  <a:gd name="T19" fmla="*/ 18 h 31"/>
                  <a:gd name="T20" fmla="*/ 13 w 34"/>
                  <a:gd name="T21" fmla="*/ 18 h 31"/>
                  <a:gd name="T22" fmla="*/ 33 w 34"/>
                  <a:gd name="T23" fmla="*/ 18 h 31"/>
                  <a:gd name="T24" fmla="*/ 33 w 34"/>
                  <a:gd name="T25" fmla="*/ 18 h 31"/>
                  <a:gd name="T26" fmla="*/ 33 w 34"/>
                  <a:gd name="T27" fmla="*/ 31 h 31"/>
                  <a:gd name="T28" fmla="*/ 20 w 34"/>
                  <a:gd name="T29" fmla="*/ 31 h 31"/>
                  <a:gd name="T30" fmla="*/ 20 w 34"/>
                  <a:gd name="T31" fmla="*/ 21 h 31"/>
                  <a:gd name="T32" fmla="*/ 22 w 34"/>
                  <a:gd name="T33" fmla="*/ 8 h 31"/>
                  <a:gd name="T34" fmla="*/ 31 w 34"/>
                  <a:gd name="T35" fmla="*/ 0 h 31"/>
                  <a:gd name="T36" fmla="*/ 34 w 34"/>
                  <a:gd name="T37" fmla="*/ 5 h 31"/>
                  <a:gd name="T38" fmla="*/ 28 w 34"/>
                  <a:gd name="T39" fmla="*/ 9 h 31"/>
                  <a:gd name="T40" fmla="*/ 27 w 34"/>
                  <a:gd name="T41" fmla="*/ 18 h 31"/>
                  <a:gd name="T42" fmla="*/ 33 w 34"/>
                  <a:gd name="T4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3" y="18"/>
                    </a:moveTo>
                    <a:lnTo>
                      <a:pt x="13" y="18"/>
                    </a:lnTo>
                    <a:lnTo>
                      <a:pt x="13" y="31"/>
                    </a:lnTo>
                    <a:lnTo>
                      <a:pt x="0" y="31"/>
                    </a:lnTo>
                    <a:lnTo>
                      <a:pt x="0" y="21"/>
                    </a:lnTo>
                    <a:cubicBezTo>
                      <a:pt x="0" y="15"/>
                      <a:pt x="1" y="11"/>
                      <a:pt x="2" y="8"/>
                    </a:cubicBezTo>
                    <a:cubicBezTo>
                      <a:pt x="4" y="5"/>
                      <a:pt x="7" y="2"/>
                      <a:pt x="11" y="0"/>
                    </a:cubicBezTo>
                    <a:lnTo>
                      <a:pt x="14" y="5"/>
                    </a:lnTo>
                    <a:cubicBezTo>
                      <a:pt x="11" y="6"/>
                      <a:pt x="9" y="7"/>
                      <a:pt x="8" y="9"/>
                    </a:cubicBezTo>
                    <a:cubicBezTo>
                      <a:pt x="7" y="11"/>
                      <a:pt x="7" y="14"/>
                      <a:pt x="6" y="18"/>
                    </a:cubicBezTo>
                    <a:lnTo>
                      <a:pt x="13" y="18"/>
                    </a:lnTo>
                    <a:close/>
                    <a:moveTo>
                      <a:pt x="33" y="18"/>
                    </a:moveTo>
                    <a:lnTo>
                      <a:pt x="33" y="18"/>
                    </a:lnTo>
                    <a:lnTo>
                      <a:pt x="33" y="31"/>
                    </a:lnTo>
                    <a:lnTo>
                      <a:pt x="20" y="31"/>
                    </a:lnTo>
                    <a:lnTo>
                      <a:pt x="20" y="21"/>
                    </a:lnTo>
                    <a:cubicBezTo>
                      <a:pt x="20" y="15"/>
                      <a:pt x="21" y="11"/>
                      <a:pt x="22" y="8"/>
                    </a:cubicBezTo>
                    <a:cubicBezTo>
                      <a:pt x="24" y="5"/>
                      <a:pt x="27" y="2"/>
                      <a:pt x="31" y="0"/>
                    </a:cubicBezTo>
                    <a:lnTo>
                      <a:pt x="34" y="5"/>
                    </a:lnTo>
                    <a:cubicBezTo>
                      <a:pt x="31" y="6"/>
                      <a:pt x="30" y="7"/>
                      <a:pt x="28" y="9"/>
                    </a:cubicBezTo>
                    <a:cubicBezTo>
                      <a:pt x="27" y="11"/>
                      <a:pt x="27" y="14"/>
                      <a:pt x="27" y="18"/>
                    </a:cubicBezTo>
                    <a:lnTo>
                      <a:pt x="33" y="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674"/>
              <p:cNvSpPr>
                <a:spLocks noEditPoints="1"/>
              </p:cNvSpPr>
              <p:nvPr/>
            </p:nvSpPr>
            <p:spPr bwMode="auto">
              <a:xfrm>
                <a:off x="5991" y="510"/>
                <a:ext cx="48" cy="51"/>
              </a:xfrm>
              <a:custGeom>
                <a:avLst/>
                <a:gdLst>
                  <a:gd name="T0" fmla="*/ 0 w 89"/>
                  <a:gd name="T1" fmla="*/ 95 h 95"/>
                  <a:gd name="T2" fmla="*/ 0 w 89"/>
                  <a:gd name="T3" fmla="*/ 95 h 95"/>
                  <a:gd name="T4" fmla="*/ 36 w 89"/>
                  <a:gd name="T5" fmla="*/ 0 h 95"/>
                  <a:gd name="T6" fmla="*/ 50 w 89"/>
                  <a:gd name="T7" fmla="*/ 0 h 95"/>
                  <a:gd name="T8" fmla="*/ 89 w 89"/>
                  <a:gd name="T9" fmla="*/ 95 h 95"/>
                  <a:gd name="T10" fmla="*/ 75 w 89"/>
                  <a:gd name="T11" fmla="*/ 95 h 95"/>
                  <a:gd name="T12" fmla="*/ 63 w 89"/>
                  <a:gd name="T13" fmla="*/ 66 h 95"/>
                  <a:gd name="T14" fmla="*/ 24 w 89"/>
                  <a:gd name="T15" fmla="*/ 66 h 95"/>
                  <a:gd name="T16" fmla="*/ 13 w 89"/>
                  <a:gd name="T17" fmla="*/ 95 h 95"/>
                  <a:gd name="T18" fmla="*/ 0 w 89"/>
                  <a:gd name="T19" fmla="*/ 95 h 95"/>
                  <a:gd name="T20" fmla="*/ 27 w 89"/>
                  <a:gd name="T21" fmla="*/ 56 h 95"/>
                  <a:gd name="T22" fmla="*/ 27 w 89"/>
                  <a:gd name="T23" fmla="*/ 56 h 95"/>
                  <a:gd name="T24" fmla="*/ 60 w 89"/>
                  <a:gd name="T25" fmla="*/ 56 h 95"/>
                  <a:gd name="T26" fmla="*/ 50 w 89"/>
                  <a:gd name="T27" fmla="*/ 29 h 95"/>
                  <a:gd name="T28" fmla="*/ 43 w 89"/>
                  <a:gd name="T29" fmla="*/ 10 h 95"/>
                  <a:gd name="T30" fmla="*/ 38 w 89"/>
                  <a:gd name="T31" fmla="*/ 28 h 95"/>
                  <a:gd name="T32" fmla="*/ 27 w 89"/>
                  <a:gd name="T3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5">
                    <a:moveTo>
                      <a:pt x="0" y="95"/>
                    </a:moveTo>
                    <a:lnTo>
                      <a:pt x="0" y="95"/>
                    </a:lnTo>
                    <a:lnTo>
                      <a:pt x="36" y="0"/>
                    </a:lnTo>
                    <a:lnTo>
                      <a:pt x="50" y="0"/>
                    </a:lnTo>
                    <a:lnTo>
                      <a:pt x="89" y="95"/>
                    </a:lnTo>
                    <a:lnTo>
                      <a:pt x="75" y="95"/>
                    </a:lnTo>
                    <a:lnTo>
                      <a:pt x="63" y="66"/>
                    </a:lnTo>
                    <a:lnTo>
                      <a:pt x="24" y="66"/>
                    </a:lnTo>
                    <a:lnTo>
                      <a:pt x="13" y="95"/>
                    </a:lnTo>
                    <a:lnTo>
                      <a:pt x="0" y="95"/>
                    </a:lnTo>
                    <a:close/>
                    <a:moveTo>
                      <a:pt x="27" y="56"/>
                    </a:moveTo>
                    <a:lnTo>
                      <a:pt x="27" y="56"/>
                    </a:lnTo>
                    <a:lnTo>
                      <a:pt x="60" y="56"/>
                    </a:lnTo>
                    <a:lnTo>
                      <a:pt x="50" y="29"/>
                    </a:lnTo>
                    <a:cubicBezTo>
                      <a:pt x="47" y="21"/>
                      <a:pt x="44" y="15"/>
                      <a:pt x="43" y="10"/>
                    </a:cubicBezTo>
                    <a:cubicBezTo>
                      <a:pt x="42" y="16"/>
                      <a:pt x="40" y="22"/>
                      <a:pt x="38" y="28"/>
                    </a:cubicBezTo>
                    <a:lnTo>
                      <a:pt x="27"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675"/>
              <p:cNvSpPr>
                <a:spLocks noEditPoints="1"/>
              </p:cNvSpPr>
              <p:nvPr/>
            </p:nvSpPr>
            <p:spPr bwMode="auto">
              <a:xfrm>
                <a:off x="6042" y="509"/>
                <a:ext cx="18" cy="17"/>
              </a:xfrm>
              <a:custGeom>
                <a:avLst/>
                <a:gdLst>
                  <a:gd name="T0" fmla="*/ 1 w 33"/>
                  <a:gd name="T1" fmla="*/ 13 h 31"/>
                  <a:gd name="T2" fmla="*/ 1 w 33"/>
                  <a:gd name="T3" fmla="*/ 13 h 31"/>
                  <a:gd name="T4" fmla="*/ 1 w 33"/>
                  <a:gd name="T5" fmla="*/ 0 h 31"/>
                  <a:gd name="T6" fmla="*/ 13 w 33"/>
                  <a:gd name="T7" fmla="*/ 0 h 31"/>
                  <a:gd name="T8" fmla="*/ 13 w 33"/>
                  <a:gd name="T9" fmla="*/ 10 h 31"/>
                  <a:gd name="T10" fmla="*/ 11 w 33"/>
                  <a:gd name="T11" fmla="*/ 23 h 31"/>
                  <a:gd name="T12" fmla="*/ 2 w 33"/>
                  <a:gd name="T13" fmla="*/ 31 h 31"/>
                  <a:gd name="T14" fmla="*/ 0 w 33"/>
                  <a:gd name="T15" fmla="*/ 26 h 31"/>
                  <a:gd name="T16" fmla="*/ 5 w 33"/>
                  <a:gd name="T17" fmla="*/ 22 h 31"/>
                  <a:gd name="T18" fmla="*/ 7 w 33"/>
                  <a:gd name="T19" fmla="*/ 13 h 31"/>
                  <a:gd name="T20" fmla="*/ 1 w 33"/>
                  <a:gd name="T21" fmla="*/ 13 h 31"/>
                  <a:gd name="T22" fmla="*/ 21 w 33"/>
                  <a:gd name="T23" fmla="*/ 13 h 31"/>
                  <a:gd name="T24" fmla="*/ 21 w 33"/>
                  <a:gd name="T25" fmla="*/ 13 h 31"/>
                  <a:gd name="T26" fmla="*/ 21 w 33"/>
                  <a:gd name="T27" fmla="*/ 0 h 31"/>
                  <a:gd name="T28" fmla="*/ 33 w 33"/>
                  <a:gd name="T29" fmla="*/ 0 h 31"/>
                  <a:gd name="T30" fmla="*/ 33 w 33"/>
                  <a:gd name="T31" fmla="*/ 10 h 31"/>
                  <a:gd name="T32" fmla="*/ 31 w 33"/>
                  <a:gd name="T33" fmla="*/ 23 h 31"/>
                  <a:gd name="T34" fmla="*/ 23 w 33"/>
                  <a:gd name="T35" fmla="*/ 31 h 31"/>
                  <a:gd name="T36" fmla="*/ 20 w 33"/>
                  <a:gd name="T37" fmla="*/ 26 h 31"/>
                  <a:gd name="T38" fmla="*/ 25 w 33"/>
                  <a:gd name="T39" fmla="*/ 22 h 31"/>
                  <a:gd name="T40" fmla="*/ 27 w 33"/>
                  <a:gd name="T41" fmla="*/ 13 h 31"/>
                  <a:gd name="T42" fmla="*/ 21 w 33"/>
                  <a:gd name="T4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1">
                    <a:moveTo>
                      <a:pt x="1" y="13"/>
                    </a:moveTo>
                    <a:lnTo>
                      <a:pt x="1" y="13"/>
                    </a:lnTo>
                    <a:lnTo>
                      <a:pt x="1" y="0"/>
                    </a:lnTo>
                    <a:lnTo>
                      <a:pt x="13" y="0"/>
                    </a:lnTo>
                    <a:lnTo>
                      <a:pt x="13" y="10"/>
                    </a:lnTo>
                    <a:cubicBezTo>
                      <a:pt x="13" y="16"/>
                      <a:pt x="12" y="20"/>
                      <a:pt x="11" y="23"/>
                    </a:cubicBezTo>
                    <a:cubicBezTo>
                      <a:pt x="9" y="27"/>
                      <a:pt x="6" y="29"/>
                      <a:pt x="2" y="31"/>
                    </a:cubicBezTo>
                    <a:lnTo>
                      <a:pt x="0" y="26"/>
                    </a:lnTo>
                    <a:cubicBezTo>
                      <a:pt x="2" y="25"/>
                      <a:pt x="4" y="24"/>
                      <a:pt x="5" y="22"/>
                    </a:cubicBezTo>
                    <a:cubicBezTo>
                      <a:pt x="6" y="20"/>
                      <a:pt x="7" y="17"/>
                      <a:pt x="7" y="13"/>
                    </a:cubicBezTo>
                    <a:lnTo>
                      <a:pt x="1" y="13"/>
                    </a:lnTo>
                    <a:close/>
                    <a:moveTo>
                      <a:pt x="21" y="13"/>
                    </a:moveTo>
                    <a:lnTo>
                      <a:pt x="21" y="13"/>
                    </a:lnTo>
                    <a:lnTo>
                      <a:pt x="21" y="0"/>
                    </a:lnTo>
                    <a:lnTo>
                      <a:pt x="33" y="0"/>
                    </a:lnTo>
                    <a:lnTo>
                      <a:pt x="33" y="10"/>
                    </a:lnTo>
                    <a:cubicBezTo>
                      <a:pt x="33" y="16"/>
                      <a:pt x="33" y="20"/>
                      <a:pt x="31" y="23"/>
                    </a:cubicBezTo>
                    <a:cubicBezTo>
                      <a:pt x="29" y="27"/>
                      <a:pt x="26" y="29"/>
                      <a:pt x="23" y="31"/>
                    </a:cubicBezTo>
                    <a:lnTo>
                      <a:pt x="20" y="26"/>
                    </a:lnTo>
                    <a:cubicBezTo>
                      <a:pt x="22" y="25"/>
                      <a:pt x="24" y="24"/>
                      <a:pt x="25" y="22"/>
                    </a:cubicBezTo>
                    <a:cubicBezTo>
                      <a:pt x="26" y="20"/>
                      <a:pt x="27" y="17"/>
                      <a:pt x="27" y="13"/>
                    </a:cubicBezTo>
                    <a:lnTo>
                      <a:pt x="2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Freeform 676"/>
              <p:cNvSpPr>
                <a:spLocks/>
              </p:cNvSpPr>
              <p:nvPr/>
            </p:nvSpPr>
            <p:spPr bwMode="auto">
              <a:xfrm>
                <a:off x="6083" y="524"/>
                <a:ext cx="51" cy="37"/>
              </a:xfrm>
              <a:custGeom>
                <a:avLst/>
                <a:gdLst>
                  <a:gd name="T0" fmla="*/ 21 w 94"/>
                  <a:gd name="T1" fmla="*/ 69 h 69"/>
                  <a:gd name="T2" fmla="*/ 21 w 94"/>
                  <a:gd name="T3" fmla="*/ 69 h 69"/>
                  <a:gd name="T4" fmla="*/ 0 w 94"/>
                  <a:gd name="T5" fmla="*/ 0 h 69"/>
                  <a:gd name="T6" fmla="*/ 12 w 94"/>
                  <a:gd name="T7" fmla="*/ 0 h 69"/>
                  <a:gd name="T8" fmla="*/ 23 w 94"/>
                  <a:gd name="T9" fmla="*/ 40 h 69"/>
                  <a:gd name="T10" fmla="*/ 27 w 94"/>
                  <a:gd name="T11" fmla="*/ 55 h 69"/>
                  <a:gd name="T12" fmla="*/ 31 w 94"/>
                  <a:gd name="T13" fmla="*/ 40 h 69"/>
                  <a:gd name="T14" fmla="*/ 42 w 94"/>
                  <a:gd name="T15" fmla="*/ 0 h 69"/>
                  <a:gd name="T16" fmla="*/ 54 w 94"/>
                  <a:gd name="T17" fmla="*/ 0 h 69"/>
                  <a:gd name="T18" fmla="*/ 64 w 94"/>
                  <a:gd name="T19" fmla="*/ 40 h 69"/>
                  <a:gd name="T20" fmla="*/ 67 w 94"/>
                  <a:gd name="T21" fmla="*/ 53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8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40"/>
                    </a:lnTo>
                    <a:lnTo>
                      <a:pt x="27" y="55"/>
                    </a:lnTo>
                    <a:cubicBezTo>
                      <a:pt x="27" y="54"/>
                      <a:pt x="28" y="49"/>
                      <a:pt x="31" y="40"/>
                    </a:cubicBezTo>
                    <a:lnTo>
                      <a:pt x="42" y="0"/>
                    </a:lnTo>
                    <a:lnTo>
                      <a:pt x="54" y="0"/>
                    </a:lnTo>
                    <a:lnTo>
                      <a:pt x="64" y="40"/>
                    </a:lnTo>
                    <a:lnTo>
                      <a:pt x="67" y="53"/>
                    </a:lnTo>
                    <a:lnTo>
                      <a:pt x="71" y="40"/>
                    </a:lnTo>
                    <a:lnTo>
                      <a:pt x="83" y="0"/>
                    </a:lnTo>
                    <a:lnTo>
                      <a:pt x="94"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677"/>
              <p:cNvSpPr>
                <a:spLocks/>
              </p:cNvSpPr>
              <p:nvPr/>
            </p:nvSpPr>
            <p:spPr bwMode="auto">
              <a:xfrm>
                <a:off x="6139" y="510"/>
                <a:ext cx="31" cy="51"/>
              </a:xfrm>
              <a:custGeom>
                <a:avLst/>
                <a:gdLst>
                  <a:gd name="T0" fmla="*/ 0 w 57"/>
                  <a:gd name="T1" fmla="*/ 95 h 95"/>
                  <a:gd name="T2" fmla="*/ 0 w 57"/>
                  <a:gd name="T3" fmla="*/ 95 h 95"/>
                  <a:gd name="T4" fmla="*/ 0 w 57"/>
                  <a:gd name="T5" fmla="*/ 0 h 95"/>
                  <a:gd name="T6" fmla="*/ 12 w 57"/>
                  <a:gd name="T7" fmla="*/ 0 h 95"/>
                  <a:gd name="T8" fmla="*/ 12 w 57"/>
                  <a:gd name="T9" fmla="*/ 34 h 95"/>
                  <a:gd name="T10" fmla="*/ 33 w 57"/>
                  <a:gd name="T11" fmla="*/ 24 h 95"/>
                  <a:gd name="T12" fmla="*/ 46 w 57"/>
                  <a:gd name="T13" fmla="*/ 27 h 95"/>
                  <a:gd name="T14" fmla="*/ 54 w 57"/>
                  <a:gd name="T15" fmla="*/ 36 h 95"/>
                  <a:gd name="T16" fmla="*/ 57 w 57"/>
                  <a:gd name="T17" fmla="*/ 51 h 95"/>
                  <a:gd name="T18" fmla="*/ 57 w 57"/>
                  <a:gd name="T19" fmla="*/ 95 h 95"/>
                  <a:gd name="T20" fmla="*/ 45 w 57"/>
                  <a:gd name="T21" fmla="*/ 95 h 95"/>
                  <a:gd name="T22" fmla="*/ 45 w 57"/>
                  <a:gd name="T23" fmla="*/ 51 h 95"/>
                  <a:gd name="T24" fmla="*/ 41 w 57"/>
                  <a:gd name="T25" fmla="*/ 39 h 95"/>
                  <a:gd name="T26" fmla="*/ 30 w 57"/>
                  <a:gd name="T27" fmla="*/ 35 h 95"/>
                  <a:gd name="T28" fmla="*/ 21 w 57"/>
                  <a:gd name="T29" fmla="*/ 37 h 95"/>
                  <a:gd name="T30" fmla="*/ 14 w 57"/>
                  <a:gd name="T31" fmla="*/ 45 h 95"/>
                  <a:gd name="T32" fmla="*/ 12 w 57"/>
                  <a:gd name="T33" fmla="*/ 57 h 95"/>
                  <a:gd name="T34" fmla="*/ 12 w 57"/>
                  <a:gd name="T35" fmla="*/ 95 h 95"/>
                  <a:gd name="T36" fmla="*/ 0 w 57"/>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5">
                    <a:moveTo>
                      <a:pt x="0" y="95"/>
                    </a:moveTo>
                    <a:lnTo>
                      <a:pt x="0" y="95"/>
                    </a:lnTo>
                    <a:lnTo>
                      <a:pt x="0" y="0"/>
                    </a:lnTo>
                    <a:lnTo>
                      <a:pt x="12" y="0"/>
                    </a:lnTo>
                    <a:lnTo>
                      <a:pt x="12" y="34"/>
                    </a:lnTo>
                    <a:cubicBezTo>
                      <a:pt x="18" y="28"/>
                      <a:pt x="24" y="24"/>
                      <a:pt x="33" y="24"/>
                    </a:cubicBezTo>
                    <a:cubicBezTo>
                      <a:pt x="38" y="24"/>
                      <a:pt x="42" y="25"/>
                      <a:pt x="46" y="27"/>
                    </a:cubicBezTo>
                    <a:cubicBezTo>
                      <a:pt x="50" y="29"/>
                      <a:pt x="53" y="32"/>
                      <a:pt x="54" y="36"/>
                    </a:cubicBezTo>
                    <a:cubicBezTo>
                      <a:pt x="56" y="39"/>
                      <a:pt x="57" y="45"/>
                      <a:pt x="57" y="51"/>
                    </a:cubicBezTo>
                    <a:lnTo>
                      <a:pt x="57" y="95"/>
                    </a:lnTo>
                    <a:lnTo>
                      <a:pt x="45" y="95"/>
                    </a:lnTo>
                    <a:lnTo>
                      <a:pt x="45" y="51"/>
                    </a:lnTo>
                    <a:cubicBezTo>
                      <a:pt x="45" y="45"/>
                      <a:pt x="44" y="41"/>
                      <a:pt x="41" y="39"/>
                    </a:cubicBezTo>
                    <a:cubicBezTo>
                      <a:pt x="39" y="36"/>
                      <a:pt x="35" y="35"/>
                      <a:pt x="30" y="35"/>
                    </a:cubicBezTo>
                    <a:cubicBezTo>
                      <a:pt x="27" y="35"/>
                      <a:pt x="24" y="35"/>
                      <a:pt x="21" y="37"/>
                    </a:cubicBezTo>
                    <a:cubicBezTo>
                      <a:pt x="18" y="39"/>
                      <a:pt x="15" y="41"/>
                      <a:pt x="14" y="45"/>
                    </a:cubicBezTo>
                    <a:cubicBezTo>
                      <a:pt x="13"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Freeform 678"/>
              <p:cNvSpPr>
                <a:spLocks noEditPoints="1"/>
              </p:cNvSpPr>
              <p:nvPr/>
            </p:nvSpPr>
            <p:spPr bwMode="auto">
              <a:xfrm>
                <a:off x="6178" y="523"/>
                <a:ext cx="33"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1" y="73"/>
                      <a:pt x="33" y="73"/>
                    </a:cubicBezTo>
                    <a:cubicBezTo>
                      <a:pt x="22" y="73"/>
                      <a:pt x="14"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679"/>
              <p:cNvSpPr>
                <a:spLocks/>
              </p:cNvSpPr>
              <p:nvPr/>
            </p:nvSpPr>
            <p:spPr bwMode="auto">
              <a:xfrm>
                <a:off x="6220" y="523"/>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1" y="9"/>
                    </a:cubicBezTo>
                    <a:cubicBezTo>
                      <a:pt x="53" y="11"/>
                      <a:pt x="54" y="14"/>
                      <a:pt x="55" y="17"/>
                    </a:cubicBezTo>
                    <a:cubicBezTo>
                      <a:pt x="56"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680"/>
              <p:cNvSpPr>
                <a:spLocks/>
              </p:cNvSpPr>
              <p:nvPr/>
            </p:nvSpPr>
            <p:spPr bwMode="auto">
              <a:xfrm>
                <a:off x="6276" y="524"/>
                <a:ext cx="33" cy="52"/>
              </a:xfrm>
              <a:custGeom>
                <a:avLst/>
                <a:gdLst>
                  <a:gd name="T0" fmla="*/ 6 w 63"/>
                  <a:gd name="T1" fmla="*/ 96 h 97"/>
                  <a:gd name="T2" fmla="*/ 6 w 63"/>
                  <a:gd name="T3" fmla="*/ 96 h 97"/>
                  <a:gd name="T4" fmla="*/ 5 w 63"/>
                  <a:gd name="T5" fmla="*/ 85 h 97"/>
                  <a:gd name="T6" fmla="*/ 12 w 63"/>
                  <a:gd name="T7" fmla="*/ 86 h 97"/>
                  <a:gd name="T8" fmla="*/ 18 w 63"/>
                  <a:gd name="T9" fmla="*/ 84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2 w 63"/>
                  <a:gd name="T27" fmla="*/ 0 h 97"/>
                  <a:gd name="T28" fmla="*/ 63 w 63"/>
                  <a:gd name="T29" fmla="*/ 0 h 97"/>
                  <a:gd name="T30" fmla="*/ 37 w 63"/>
                  <a:gd name="T31" fmla="*/ 70 h 97"/>
                  <a:gd name="T32" fmla="*/ 31 w 63"/>
                  <a:gd name="T33" fmla="*/ 86 h 97"/>
                  <a:gd name="T34" fmla="*/ 24 w 63"/>
                  <a:gd name="T35" fmla="*/ 94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8" y="85"/>
                      <a:pt x="10" y="86"/>
                      <a:pt x="12" y="86"/>
                    </a:cubicBezTo>
                    <a:cubicBezTo>
                      <a:pt x="14" y="86"/>
                      <a:pt x="16" y="85"/>
                      <a:pt x="18" y="84"/>
                    </a:cubicBezTo>
                    <a:cubicBezTo>
                      <a:pt x="20" y="83"/>
                      <a:pt x="21" y="82"/>
                      <a:pt x="22" y="81"/>
                    </a:cubicBezTo>
                    <a:cubicBezTo>
                      <a:pt x="23" y="79"/>
                      <a:pt x="24" y="77"/>
                      <a:pt x="25" y="72"/>
                    </a:cubicBezTo>
                    <a:cubicBezTo>
                      <a:pt x="26" y="71"/>
                      <a:pt x="26" y="70"/>
                      <a:pt x="26" y="69"/>
                    </a:cubicBezTo>
                    <a:lnTo>
                      <a:pt x="0" y="0"/>
                    </a:lnTo>
                    <a:lnTo>
                      <a:pt x="13" y="0"/>
                    </a:lnTo>
                    <a:lnTo>
                      <a:pt x="27" y="40"/>
                    </a:lnTo>
                    <a:cubicBezTo>
                      <a:pt x="29" y="45"/>
                      <a:pt x="31" y="50"/>
                      <a:pt x="32" y="56"/>
                    </a:cubicBezTo>
                    <a:cubicBezTo>
                      <a:pt x="34" y="51"/>
                      <a:pt x="35" y="45"/>
                      <a:pt x="37" y="40"/>
                    </a:cubicBezTo>
                    <a:lnTo>
                      <a:pt x="52" y="0"/>
                    </a:lnTo>
                    <a:lnTo>
                      <a:pt x="63" y="0"/>
                    </a:lnTo>
                    <a:lnTo>
                      <a:pt x="37" y="70"/>
                    </a:lnTo>
                    <a:cubicBezTo>
                      <a:pt x="34" y="78"/>
                      <a:pt x="32" y="83"/>
                      <a:pt x="31" y="86"/>
                    </a:cubicBezTo>
                    <a:cubicBezTo>
                      <a:pt x="29" y="90"/>
                      <a:pt x="26" y="92"/>
                      <a:pt x="24" y="94"/>
                    </a:cubicBezTo>
                    <a:cubicBezTo>
                      <a:pt x="21" y="96"/>
                      <a:pt x="18" y="97"/>
                      <a:pt x="14" y="97"/>
                    </a:cubicBezTo>
                    <a:cubicBezTo>
                      <a:pt x="12"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681"/>
              <p:cNvSpPr>
                <a:spLocks noEditPoints="1"/>
              </p:cNvSpPr>
              <p:nvPr/>
            </p:nvSpPr>
            <p:spPr bwMode="auto">
              <a:xfrm>
                <a:off x="6313" y="523"/>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4" y="51"/>
                      <a:pt x="61" y="56"/>
                    </a:cubicBezTo>
                    <a:cubicBezTo>
                      <a:pt x="58" y="62"/>
                      <a:pt x="54"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8" y="63"/>
                      <a:pt x="43" y="61"/>
                      <a:pt x="47" y="56"/>
                    </a:cubicBezTo>
                    <a:cubicBezTo>
                      <a:pt x="51" y="52"/>
                      <a:pt x="53" y="45"/>
                      <a:pt x="53" y="36"/>
                    </a:cubicBezTo>
                    <a:cubicBezTo>
                      <a:pt x="53" y="28"/>
                      <a:pt x="51" y="21"/>
                      <a:pt x="47" y="17"/>
                    </a:cubicBezTo>
                    <a:cubicBezTo>
                      <a:pt x="43" y="12"/>
                      <a:pt x="38"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682"/>
              <p:cNvSpPr>
                <a:spLocks/>
              </p:cNvSpPr>
              <p:nvPr/>
            </p:nvSpPr>
            <p:spPr bwMode="auto">
              <a:xfrm>
                <a:off x="6355" y="524"/>
                <a:ext cx="30" cy="38"/>
              </a:xfrm>
              <a:custGeom>
                <a:avLst/>
                <a:gdLst>
                  <a:gd name="T0" fmla="*/ 46 w 56"/>
                  <a:gd name="T1" fmla="*/ 69 h 71"/>
                  <a:gd name="T2" fmla="*/ 46 w 56"/>
                  <a:gd name="T3" fmla="*/ 69 h 71"/>
                  <a:gd name="T4" fmla="*/ 46 w 56"/>
                  <a:gd name="T5" fmla="*/ 59 h 71"/>
                  <a:gd name="T6" fmla="*/ 24 w 56"/>
                  <a:gd name="T7" fmla="*/ 71 h 71"/>
                  <a:gd name="T8" fmla="*/ 13 w 56"/>
                  <a:gd name="T9" fmla="*/ 68 h 71"/>
                  <a:gd name="T10" fmla="*/ 5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3 w 56"/>
                  <a:gd name="T23" fmla="*/ 51 h 71"/>
                  <a:gd name="T24" fmla="*/ 18 w 56"/>
                  <a:gd name="T25" fmla="*/ 58 h 71"/>
                  <a:gd name="T26" fmla="*/ 26 w 56"/>
                  <a:gd name="T27" fmla="*/ 60 h 71"/>
                  <a:gd name="T28" fmla="*/ 36 w 56"/>
                  <a:gd name="T29" fmla="*/ 58 h 71"/>
                  <a:gd name="T30" fmla="*/ 43 w 56"/>
                  <a:gd name="T31" fmla="*/ 50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1" y="67"/>
                      <a:pt x="33" y="71"/>
                      <a:pt x="24" y="71"/>
                    </a:cubicBezTo>
                    <a:cubicBezTo>
                      <a:pt x="20" y="71"/>
                      <a:pt x="16" y="70"/>
                      <a:pt x="13" y="68"/>
                    </a:cubicBezTo>
                    <a:cubicBezTo>
                      <a:pt x="9" y="67"/>
                      <a:pt x="6" y="65"/>
                      <a:pt x="5" y="62"/>
                    </a:cubicBezTo>
                    <a:cubicBezTo>
                      <a:pt x="3" y="60"/>
                      <a:pt x="2" y="57"/>
                      <a:pt x="1" y="54"/>
                    </a:cubicBezTo>
                    <a:cubicBezTo>
                      <a:pt x="1" y="51"/>
                      <a:pt x="0" y="48"/>
                      <a:pt x="0" y="43"/>
                    </a:cubicBezTo>
                    <a:lnTo>
                      <a:pt x="0" y="0"/>
                    </a:lnTo>
                    <a:lnTo>
                      <a:pt x="12" y="0"/>
                    </a:lnTo>
                    <a:lnTo>
                      <a:pt x="12" y="38"/>
                    </a:lnTo>
                    <a:cubicBezTo>
                      <a:pt x="12" y="44"/>
                      <a:pt x="12" y="48"/>
                      <a:pt x="13" y="51"/>
                    </a:cubicBezTo>
                    <a:cubicBezTo>
                      <a:pt x="14" y="54"/>
                      <a:pt x="15" y="56"/>
                      <a:pt x="18" y="58"/>
                    </a:cubicBezTo>
                    <a:cubicBezTo>
                      <a:pt x="20" y="60"/>
                      <a:pt x="23" y="60"/>
                      <a:pt x="26" y="60"/>
                    </a:cubicBezTo>
                    <a:cubicBezTo>
                      <a:pt x="30" y="60"/>
                      <a:pt x="33" y="60"/>
                      <a:pt x="36" y="58"/>
                    </a:cubicBezTo>
                    <a:cubicBezTo>
                      <a:pt x="39" y="56"/>
                      <a:pt x="41" y="54"/>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683"/>
              <p:cNvSpPr>
                <a:spLocks noEditPoints="1"/>
              </p:cNvSpPr>
              <p:nvPr/>
            </p:nvSpPr>
            <p:spPr bwMode="auto">
              <a:xfrm>
                <a:off x="6413" y="510"/>
                <a:ext cx="32" cy="52"/>
              </a:xfrm>
              <a:custGeom>
                <a:avLst/>
                <a:gdLst>
                  <a:gd name="T0" fmla="*/ 49 w 60"/>
                  <a:gd name="T1" fmla="*/ 95 h 97"/>
                  <a:gd name="T2" fmla="*/ 49 w 60"/>
                  <a:gd name="T3" fmla="*/ 95 h 97"/>
                  <a:gd name="T4" fmla="*/ 49 w 60"/>
                  <a:gd name="T5" fmla="*/ 86 h 97"/>
                  <a:gd name="T6" fmla="*/ 29 w 60"/>
                  <a:gd name="T7" fmla="*/ 97 h 97"/>
                  <a:gd name="T8" fmla="*/ 14 w 60"/>
                  <a:gd name="T9" fmla="*/ 92 h 97"/>
                  <a:gd name="T10" fmla="*/ 4 w 60"/>
                  <a:gd name="T11" fmla="*/ 79 h 97"/>
                  <a:gd name="T12" fmla="*/ 0 w 60"/>
                  <a:gd name="T13" fmla="*/ 61 h 97"/>
                  <a:gd name="T14" fmla="*/ 3 w 60"/>
                  <a:gd name="T15" fmla="*/ 42 h 97"/>
                  <a:gd name="T16" fmla="*/ 13 w 60"/>
                  <a:gd name="T17" fmla="*/ 29 h 97"/>
                  <a:gd name="T18" fmla="*/ 29 w 60"/>
                  <a:gd name="T19" fmla="*/ 24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7 w 60"/>
                  <a:gd name="T37" fmla="*/ 80 h 97"/>
                  <a:gd name="T38" fmla="*/ 30 w 60"/>
                  <a:gd name="T39" fmla="*/ 87 h 97"/>
                  <a:gd name="T40" fmla="*/ 44 w 60"/>
                  <a:gd name="T41" fmla="*/ 81 h 97"/>
                  <a:gd name="T42" fmla="*/ 49 w 60"/>
                  <a:gd name="T43" fmla="*/ 62 h 97"/>
                  <a:gd name="T44" fmla="*/ 43 w 60"/>
                  <a:gd name="T45" fmla="*/ 41 h 97"/>
                  <a:gd name="T46" fmla="*/ 30 w 60"/>
                  <a:gd name="T47" fmla="*/ 34 h 97"/>
                  <a:gd name="T48" fmla="*/ 17 w 60"/>
                  <a:gd name="T49" fmla="*/ 40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6"/>
                    </a:lnTo>
                    <a:cubicBezTo>
                      <a:pt x="44" y="93"/>
                      <a:pt x="38" y="97"/>
                      <a:pt x="29" y="97"/>
                    </a:cubicBezTo>
                    <a:cubicBezTo>
                      <a:pt x="24" y="97"/>
                      <a:pt x="19" y="95"/>
                      <a:pt x="14" y="92"/>
                    </a:cubicBezTo>
                    <a:cubicBezTo>
                      <a:pt x="10" y="89"/>
                      <a:pt x="6" y="85"/>
                      <a:pt x="4" y="79"/>
                    </a:cubicBezTo>
                    <a:cubicBezTo>
                      <a:pt x="1" y="74"/>
                      <a:pt x="0" y="68"/>
                      <a:pt x="0" y="61"/>
                    </a:cubicBezTo>
                    <a:cubicBezTo>
                      <a:pt x="0" y="54"/>
                      <a:pt x="1" y="47"/>
                      <a:pt x="3" y="42"/>
                    </a:cubicBezTo>
                    <a:cubicBezTo>
                      <a:pt x="5" y="36"/>
                      <a:pt x="9" y="32"/>
                      <a:pt x="13" y="29"/>
                    </a:cubicBezTo>
                    <a:cubicBezTo>
                      <a:pt x="18" y="26"/>
                      <a:pt x="23" y="24"/>
                      <a:pt x="29" y="24"/>
                    </a:cubicBezTo>
                    <a:cubicBezTo>
                      <a:pt x="33" y="24"/>
                      <a:pt x="37" y="25"/>
                      <a:pt x="40" y="27"/>
                    </a:cubicBezTo>
                    <a:cubicBezTo>
                      <a:pt x="43" y="29"/>
                      <a:pt x="46" y="31"/>
                      <a:pt x="48" y="34"/>
                    </a:cubicBezTo>
                    <a:lnTo>
                      <a:pt x="48" y="0"/>
                    </a:lnTo>
                    <a:lnTo>
                      <a:pt x="60" y="0"/>
                    </a:lnTo>
                    <a:lnTo>
                      <a:pt x="60" y="95"/>
                    </a:lnTo>
                    <a:lnTo>
                      <a:pt x="49" y="95"/>
                    </a:lnTo>
                    <a:close/>
                    <a:moveTo>
                      <a:pt x="12" y="61"/>
                    </a:moveTo>
                    <a:lnTo>
                      <a:pt x="12" y="61"/>
                    </a:lnTo>
                    <a:cubicBezTo>
                      <a:pt x="12" y="69"/>
                      <a:pt x="14" y="76"/>
                      <a:pt x="17" y="80"/>
                    </a:cubicBezTo>
                    <a:cubicBezTo>
                      <a:pt x="21" y="85"/>
                      <a:pt x="25" y="87"/>
                      <a:pt x="30" y="87"/>
                    </a:cubicBezTo>
                    <a:cubicBezTo>
                      <a:pt x="36" y="87"/>
                      <a:pt x="40" y="85"/>
                      <a:pt x="44" y="81"/>
                    </a:cubicBezTo>
                    <a:cubicBezTo>
                      <a:pt x="47" y="76"/>
                      <a:pt x="49" y="70"/>
                      <a:pt x="49" y="62"/>
                    </a:cubicBezTo>
                    <a:cubicBezTo>
                      <a:pt x="49" y="52"/>
                      <a:pt x="47" y="45"/>
                      <a:pt x="43" y="41"/>
                    </a:cubicBezTo>
                    <a:cubicBezTo>
                      <a:pt x="40" y="36"/>
                      <a:pt x="35" y="34"/>
                      <a:pt x="30" y="34"/>
                    </a:cubicBezTo>
                    <a:cubicBezTo>
                      <a:pt x="25" y="34"/>
                      <a:pt x="20" y="36"/>
                      <a:pt x="17" y="40"/>
                    </a:cubicBezTo>
                    <a:cubicBezTo>
                      <a:pt x="13" y="45"/>
                      <a:pt x="12" y="51"/>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684"/>
              <p:cNvSpPr>
                <a:spLocks/>
              </p:cNvSpPr>
              <p:nvPr/>
            </p:nvSpPr>
            <p:spPr bwMode="auto">
              <a:xfrm>
                <a:off x="6455" y="523"/>
                <a:ext cx="20" cy="38"/>
              </a:xfrm>
              <a:custGeom>
                <a:avLst/>
                <a:gdLst>
                  <a:gd name="T0" fmla="*/ 0 w 37"/>
                  <a:gd name="T1" fmla="*/ 71 h 71"/>
                  <a:gd name="T2" fmla="*/ 0 w 37"/>
                  <a:gd name="T3" fmla="*/ 71 h 71"/>
                  <a:gd name="T4" fmla="*/ 0 w 37"/>
                  <a:gd name="T5" fmla="*/ 2 h 71"/>
                  <a:gd name="T6" fmla="*/ 10 w 37"/>
                  <a:gd name="T7" fmla="*/ 2 h 71"/>
                  <a:gd name="T8" fmla="*/ 10 w 37"/>
                  <a:gd name="T9" fmla="*/ 12 h 71"/>
                  <a:gd name="T10" fmla="*/ 18 w 37"/>
                  <a:gd name="T11" fmla="*/ 3 h 71"/>
                  <a:gd name="T12" fmla="*/ 25 w 37"/>
                  <a:gd name="T13" fmla="*/ 0 h 71"/>
                  <a:gd name="T14" fmla="*/ 37 w 37"/>
                  <a:gd name="T15" fmla="*/ 4 h 71"/>
                  <a:gd name="T16" fmla="*/ 33 w 37"/>
                  <a:gd name="T17" fmla="*/ 15 h 71"/>
                  <a:gd name="T18" fmla="*/ 25 w 37"/>
                  <a:gd name="T19" fmla="*/ 13 h 71"/>
                  <a:gd name="T20" fmla="*/ 18 w 37"/>
                  <a:gd name="T21" fmla="*/ 15 h 71"/>
                  <a:gd name="T22" fmla="*/ 14 w 37"/>
                  <a:gd name="T23" fmla="*/ 21 h 71"/>
                  <a:gd name="T24" fmla="*/ 12 w 37"/>
                  <a:gd name="T25" fmla="*/ 35 h 71"/>
                  <a:gd name="T26" fmla="*/ 12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0" y="2"/>
                    </a:lnTo>
                    <a:lnTo>
                      <a:pt x="10" y="12"/>
                    </a:lnTo>
                    <a:cubicBezTo>
                      <a:pt x="13" y="8"/>
                      <a:pt x="16" y="4"/>
                      <a:pt x="18" y="3"/>
                    </a:cubicBezTo>
                    <a:cubicBezTo>
                      <a:pt x="20" y="1"/>
                      <a:pt x="23" y="0"/>
                      <a:pt x="25" y="0"/>
                    </a:cubicBezTo>
                    <a:cubicBezTo>
                      <a:pt x="29" y="0"/>
                      <a:pt x="33" y="2"/>
                      <a:pt x="37" y="4"/>
                    </a:cubicBezTo>
                    <a:lnTo>
                      <a:pt x="33" y="15"/>
                    </a:lnTo>
                    <a:cubicBezTo>
                      <a:pt x="31" y="13"/>
                      <a:pt x="28" y="13"/>
                      <a:pt x="25" y="13"/>
                    </a:cubicBezTo>
                    <a:cubicBezTo>
                      <a:pt x="22" y="13"/>
                      <a:pt x="20" y="13"/>
                      <a:pt x="18" y="15"/>
                    </a:cubicBezTo>
                    <a:cubicBezTo>
                      <a:pt x="16" y="16"/>
                      <a:pt x="14" y="18"/>
                      <a:pt x="14" y="21"/>
                    </a:cubicBezTo>
                    <a:cubicBezTo>
                      <a:pt x="12"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685"/>
              <p:cNvSpPr>
                <a:spLocks noEditPoints="1"/>
              </p:cNvSpPr>
              <p:nvPr/>
            </p:nvSpPr>
            <p:spPr bwMode="auto">
              <a:xfrm>
                <a:off x="6479" y="510"/>
                <a:ext cx="6" cy="51"/>
              </a:xfrm>
              <a:custGeom>
                <a:avLst/>
                <a:gdLst>
                  <a:gd name="T0" fmla="*/ 0 w 11"/>
                  <a:gd name="T1" fmla="*/ 13 h 95"/>
                  <a:gd name="T2" fmla="*/ 0 w 11"/>
                  <a:gd name="T3" fmla="*/ 13 h 95"/>
                  <a:gd name="T4" fmla="*/ 0 w 11"/>
                  <a:gd name="T5" fmla="*/ 0 h 95"/>
                  <a:gd name="T6" fmla="*/ 11 w 11"/>
                  <a:gd name="T7" fmla="*/ 0 h 95"/>
                  <a:gd name="T8" fmla="*/ 11 w 11"/>
                  <a:gd name="T9" fmla="*/ 13 h 95"/>
                  <a:gd name="T10" fmla="*/ 0 w 11"/>
                  <a:gd name="T11" fmla="*/ 13 h 95"/>
                  <a:gd name="T12" fmla="*/ 0 w 11"/>
                  <a:gd name="T13" fmla="*/ 95 h 95"/>
                  <a:gd name="T14" fmla="*/ 0 w 11"/>
                  <a:gd name="T15" fmla="*/ 95 h 95"/>
                  <a:gd name="T16" fmla="*/ 0 w 11"/>
                  <a:gd name="T17" fmla="*/ 26 h 95"/>
                  <a:gd name="T18" fmla="*/ 11 w 11"/>
                  <a:gd name="T19" fmla="*/ 26 h 95"/>
                  <a:gd name="T20" fmla="*/ 11 w 11"/>
                  <a:gd name="T21" fmla="*/ 95 h 95"/>
                  <a:gd name="T22" fmla="*/ 0 w 11"/>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5">
                    <a:moveTo>
                      <a:pt x="0" y="13"/>
                    </a:moveTo>
                    <a:lnTo>
                      <a:pt x="0" y="13"/>
                    </a:lnTo>
                    <a:lnTo>
                      <a:pt x="0" y="0"/>
                    </a:lnTo>
                    <a:lnTo>
                      <a:pt x="11" y="0"/>
                    </a:lnTo>
                    <a:lnTo>
                      <a:pt x="11" y="13"/>
                    </a:lnTo>
                    <a:lnTo>
                      <a:pt x="0" y="13"/>
                    </a:lnTo>
                    <a:close/>
                    <a:moveTo>
                      <a:pt x="0" y="95"/>
                    </a:moveTo>
                    <a:lnTo>
                      <a:pt x="0" y="95"/>
                    </a:lnTo>
                    <a:lnTo>
                      <a:pt x="0" y="26"/>
                    </a:lnTo>
                    <a:lnTo>
                      <a:pt x="11" y="26"/>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686"/>
              <p:cNvSpPr>
                <a:spLocks/>
              </p:cNvSpPr>
              <p:nvPr/>
            </p:nvSpPr>
            <p:spPr bwMode="auto">
              <a:xfrm>
                <a:off x="6495" y="523"/>
                <a:ext cx="30" cy="38"/>
              </a:xfrm>
              <a:custGeom>
                <a:avLst/>
                <a:gdLst>
                  <a:gd name="T0" fmla="*/ 0 w 56"/>
                  <a:gd name="T1" fmla="*/ 71 h 71"/>
                  <a:gd name="T2" fmla="*/ 0 w 56"/>
                  <a:gd name="T3" fmla="*/ 71 h 71"/>
                  <a:gd name="T4" fmla="*/ 0 w 56"/>
                  <a:gd name="T5" fmla="*/ 2 h 71"/>
                  <a:gd name="T6" fmla="*/ 11 w 56"/>
                  <a:gd name="T7" fmla="*/ 2 h 71"/>
                  <a:gd name="T8" fmla="*/ 11 w 56"/>
                  <a:gd name="T9" fmla="*/ 12 h 71"/>
                  <a:gd name="T10" fmla="*/ 33 w 56"/>
                  <a:gd name="T11" fmla="*/ 0 h 71"/>
                  <a:gd name="T12" fmla="*/ 44 w 56"/>
                  <a:gd name="T13" fmla="*/ 3 h 71"/>
                  <a:gd name="T14" fmla="*/ 52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2"/>
                    </a:lnTo>
                    <a:cubicBezTo>
                      <a:pt x="16" y="4"/>
                      <a:pt x="23" y="0"/>
                      <a:pt x="33" y="0"/>
                    </a:cubicBezTo>
                    <a:cubicBezTo>
                      <a:pt x="37" y="0"/>
                      <a:pt x="41" y="1"/>
                      <a:pt x="44" y="3"/>
                    </a:cubicBezTo>
                    <a:cubicBezTo>
                      <a:pt x="47" y="4"/>
                      <a:pt x="50" y="6"/>
                      <a:pt x="52" y="9"/>
                    </a:cubicBezTo>
                    <a:cubicBezTo>
                      <a:pt x="54" y="11"/>
                      <a:pt x="55" y="14"/>
                      <a:pt x="55" y="17"/>
                    </a:cubicBezTo>
                    <a:cubicBezTo>
                      <a:pt x="56" y="19"/>
                      <a:pt x="56" y="23"/>
                      <a:pt x="56" y="29"/>
                    </a:cubicBezTo>
                    <a:lnTo>
                      <a:pt x="56" y="71"/>
                    </a:lnTo>
                    <a:lnTo>
                      <a:pt x="44" y="71"/>
                    </a:lnTo>
                    <a:lnTo>
                      <a:pt x="44" y="29"/>
                    </a:lnTo>
                    <a:cubicBezTo>
                      <a:pt x="44" y="24"/>
                      <a:pt x="44" y="21"/>
                      <a:pt x="43" y="18"/>
                    </a:cubicBezTo>
                    <a:cubicBezTo>
                      <a:pt x="42" y="16"/>
                      <a:pt x="41" y="14"/>
                      <a:pt x="38" y="13"/>
                    </a:cubicBezTo>
                    <a:cubicBezTo>
                      <a:pt x="36" y="11"/>
                      <a:pt x="33" y="11"/>
                      <a:pt x="30" y="11"/>
                    </a:cubicBezTo>
                    <a:cubicBezTo>
                      <a:pt x="25" y="11"/>
                      <a:pt x="21" y="12"/>
                      <a:pt x="17"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687"/>
              <p:cNvSpPr>
                <a:spLocks/>
              </p:cNvSpPr>
              <p:nvPr/>
            </p:nvSpPr>
            <p:spPr bwMode="auto">
              <a:xfrm>
                <a:off x="6535" y="510"/>
                <a:ext cx="30" cy="51"/>
              </a:xfrm>
              <a:custGeom>
                <a:avLst/>
                <a:gdLst>
                  <a:gd name="T0" fmla="*/ 0 w 57"/>
                  <a:gd name="T1" fmla="*/ 95 h 95"/>
                  <a:gd name="T2" fmla="*/ 0 w 57"/>
                  <a:gd name="T3" fmla="*/ 95 h 95"/>
                  <a:gd name="T4" fmla="*/ 0 w 57"/>
                  <a:gd name="T5" fmla="*/ 0 h 95"/>
                  <a:gd name="T6" fmla="*/ 12 w 57"/>
                  <a:gd name="T7" fmla="*/ 0 h 95"/>
                  <a:gd name="T8" fmla="*/ 12 w 57"/>
                  <a:gd name="T9" fmla="*/ 54 h 95"/>
                  <a:gd name="T10" fmla="*/ 40 w 57"/>
                  <a:gd name="T11" fmla="*/ 26 h 95"/>
                  <a:gd name="T12" fmla="*/ 55 w 57"/>
                  <a:gd name="T13" fmla="*/ 26 h 95"/>
                  <a:gd name="T14" fmla="*/ 28 w 57"/>
                  <a:gd name="T15" fmla="*/ 52 h 95"/>
                  <a:gd name="T16" fmla="*/ 57 w 57"/>
                  <a:gd name="T17" fmla="*/ 95 h 95"/>
                  <a:gd name="T18" fmla="*/ 43 w 57"/>
                  <a:gd name="T19" fmla="*/ 95 h 95"/>
                  <a:gd name="T20" fmla="*/ 20 w 57"/>
                  <a:gd name="T21" fmla="*/ 60 h 95"/>
                  <a:gd name="T22" fmla="*/ 12 w 57"/>
                  <a:gd name="T23" fmla="*/ 68 h 95"/>
                  <a:gd name="T24" fmla="*/ 12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2" y="0"/>
                    </a:lnTo>
                    <a:lnTo>
                      <a:pt x="12" y="54"/>
                    </a:lnTo>
                    <a:lnTo>
                      <a:pt x="40" y="26"/>
                    </a:lnTo>
                    <a:lnTo>
                      <a:pt x="55" y="26"/>
                    </a:lnTo>
                    <a:lnTo>
                      <a:pt x="28" y="52"/>
                    </a:lnTo>
                    <a:lnTo>
                      <a:pt x="57" y="95"/>
                    </a:lnTo>
                    <a:lnTo>
                      <a:pt x="43" y="95"/>
                    </a:lnTo>
                    <a:lnTo>
                      <a:pt x="20" y="60"/>
                    </a:lnTo>
                    <a:lnTo>
                      <a:pt x="12" y="68"/>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Freeform 688"/>
              <p:cNvSpPr>
                <a:spLocks noEditPoints="1"/>
              </p:cNvSpPr>
              <p:nvPr/>
            </p:nvSpPr>
            <p:spPr bwMode="auto">
              <a:xfrm>
                <a:off x="2373" y="602"/>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6 w 63"/>
                  <a:gd name="T17" fmla="*/ 33 h 72"/>
                  <a:gd name="T18" fmla="*/ 27 w 63"/>
                  <a:gd name="T19" fmla="*/ 31 h 72"/>
                  <a:gd name="T20" fmla="*/ 48 w 63"/>
                  <a:gd name="T21" fmla="*/ 27 h 72"/>
                  <a:gd name="T22" fmla="*/ 48 w 63"/>
                  <a:gd name="T23" fmla="*/ 24 h 72"/>
                  <a:gd name="T24" fmla="*/ 44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59 w 63"/>
                  <a:gd name="T47" fmla="*/ 26 h 72"/>
                  <a:gd name="T48" fmla="*/ 59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8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8"/>
                      <a:pt x="36" y="70"/>
                    </a:cubicBezTo>
                    <a:cubicBezTo>
                      <a:pt x="32" y="71"/>
                      <a:pt x="28" y="72"/>
                      <a:pt x="23" y="72"/>
                    </a:cubicBezTo>
                    <a:cubicBezTo>
                      <a:pt x="16" y="72"/>
                      <a:pt x="10" y="70"/>
                      <a:pt x="6" y="67"/>
                    </a:cubicBezTo>
                    <a:cubicBezTo>
                      <a:pt x="2" y="63"/>
                      <a:pt x="0" y="58"/>
                      <a:pt x="0" y="52"/>
                    </a:cubicBezTo>
                    <a:cubicBezTo>
                      <a:pt x="0" y="49"/>
                      <a:pt x="0" y="46"/>
                      <a:pt x="2" y="43"/>
                    </a:cubicBezTo>
                    <a:cubicBezTo>
                      <a:pt x="3" y="40"/>
                      <a:pt x="5" y="38"/>
                      <a:pt x="8" y="36"/>
                    </a:cubicBezTo>
                    <a:cubicBezTo>
                      <a:pt x="10" y="35"/>
                      <a:pt x="13" y="34"/>
                      <a:pt x="16" y="33"/>
                    </a:cubicBezTo>
                    <a:cubicBezTo>
                      <a:pt x="19" y="32"/>
                      <a:pt x="22" y="31"/>
                      <a:pt x="27" y="31"/>
                    </a:cubicBezTo>
                    <a:cubicBezTo>
                      <a:pt x="36" y="30"/>
                      <a:pt x="43" y="28"/>
                      <a:pt x="48" y="27"/>
                    </a:cubicBezTo>
                    <a:cubicBezTo>
                      <a:pt x="48" y="25"/>
                      <a:pt x="48" y="24"/>
                      <a:pt x="48" y="24"/>
                    </a:cubicBezTo>
                    <a:cubicBezTo>
                      <a:pt x="48" y="19"/>
                      <a:pt x="47" y="16"/>
                      <a:pt x="44" y="14"/>
                    </a:cubicBezTo>
                    <a:cubicBezTo>
                      <a:pt x="41" y="11"/>
                      <a:pt x="37" y="10"/>
                      <a:pt x="31" y="10"/>
                    </a:cubicBezTo>
                    <a:cubicBezTo>
                      <a:pt x="26" y="10"/>
                      <a:pt x="22" y="11"/>
                      <a:pt x="19" y="13"/>
                    </a:cubicBezTo>
                    <a:cubicBezTo>
                      <a:pt x="16" y="15"/>
                      <a:pt x="14" y="18"/>
                      <a:pt x="13" y="23"/>
                    </a:cubicBezTo>
                    <a:lnTo>
                      <a:pt x="2" y="21"/>
                    </a:lnTo>
                    <a:cubicBezTo>
                      <a:pt x="3" y="16"/>
                      <a:pt x="4" y="13"/>
                      <a:pt x="7" y="9"/>
                    </a:cubicBezTo>
                    <a:cubicBezTo>
                      <a:pt x="9" y="6"/>
                      <a:pt x="13" y="4"/>
                      <a:pt x="17" y="3"/>
                    </a:cubicBezTo>
                    <a:cubicBezTo>
                      <a:pt x="22" y="1"/>
                      <a:pt x="27" y="0"/>
                      <a:pt x="33" y="0"/>
                    </a:cubicBezTo>
                    <a:cubicBezTo>
                      <a:pt x="39" y="0"/>
                      <a:pt x="43" y="1"/>
                      <a:pt x="47" y="2"/>
                    </a:cubicBezTo>
                    <a:cubicBezTo>
                      <a:pt x="51" y="4"/>
                      <a:pt x="53" y="5"/>
                      <a:pt x="55" y="7"/>
                    </a:cubicBezTo>
                    <a:cubicBezTo>
                      <a:pt x="57" y="10"/>
                      <a:pt x="58" y="12"/>
                      <a:pt x="59" y="15"/>
                    </a:cubicBezTo>
                    <a:cubicBezTo>
                      <a:pt x="59" y="17"/>
                      <a:pt x="59" y="21"/>
                      <a:pt x="59" y="26"/>
                    </a:cubicBezTo>
                    <a:lnTo>
                      <a:pt x="59" y="42"/>
                    </a:lnTo>
                    <a:cubicBezTo>
                      <a:pt x="59"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3" y="38"/>
                      <a:pt x="37" y="39"/>
                      <a:pt x="29" y="40"/>
                    </a:cubicBezTo>
                    <a:cubicBezTo>
                      <a:pt x="24" y="41"/>
                      <a:pt x="20" y="42"/>
                      <a:pt x="18" y="43"/>
                    </a:cubicBezTo>
                    <a:cubicBezTo>
                      <a:pt x="16" y="44"/>
                      <a:pt x="15" y="45"/>
                      <a:pt x="14" y="47"/>
                    </a:cubicBezTo>
                    <a:cubicBezTo>
                      <a:pt x="13" y="48"/>
                      <a:pt x="12" y="50"/>
                      <a:pt x="12" y="52"/>
                    </a:cubicBezTo>
                    <a:cubicBezTo>
                      <a:pt x="12" y="55"/>
                      <a:pt x="13" y="58"/>
                      <a:pt x="16" y="60"/>
                    </a:cubicBezTo>
                    <a:cubicBezTo>
                      <a:pt x="18" y="62"/>
                      <a:pt x="21"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689"/>
              <p:cNvSpPr>
                <a:spLocks/>
              </p:cNvSpPr>
              <p:nvPr/>
            </p:nvSpPr>
            <p:spPr bwMode="auto">
              <a:xfrm>
                <a:off x="2414" y="589"/>
                <a:ext cx="7" cy="51"/>
              </a:xfrm>
              <a:custGeom>
                <a:avLst/>
                <a:gdLst>
                  <a:gd name="T0" fmla="*/ 0 w 12"/>
                  <a:gd name="T1" fmla="*/ 96 h 96"/>
                  <a:gd name="T2" fmla="*/ 0 w 12"/>
                  <a:gd name="T3" fmla="*/ 96 h 96"/>
                  <a:gd name="T4" fmla="*/ 0 w 12"/>
                  <a:gd name="T5" fmla="*/ 0 h 96"/>
                  <a:gd name="T6" fmla="*/ 12 w 12"/>
                  <a:gd name="T7" fmla="*/ 0 h 96"/>
                  <a:gd name="T8" fmla="*/ 12 w 12"/>
                  <a:gd name="T9" fmla="*/ 96 h 96"/>
                  <a:gd name="T10" fmla="*/ 0 w 12"/>
                  <a:gd name="T11" fmla="*/ 96 h 96"/>
                </a:gdLst>
                <a:ahLst/>
                <a:cxnLst>
                  <a:cxn ang="0">
                    <a:pos x="T0" y="T1"/>
                  </a:cxn>
                  <a:cxn ang="0">
                    <a:pos x="T2" y="T3"/>
                  </a:cxn>
                  <a:cxn ang="0">
                    <a:pos x="T4" y="T5"/>
                  </a:cxn>
                  <a:cxn ang="0">
                    <a:pos x="T6" y="T7"/>
                  </a:cxn>
                  <a:cxn ang="0">
                    <a:pos x="T8" y="T9"/>
                  </a:cxn>
                  <a:cxn ang="0">
                    <a:pos x="T10" y="T11"/>
                  </a:cxn>
                </a:cxnLst>
                <a:rect l="0" t="0" r="r" b="b"/>
                <a:pathLst>
                  <a:path w="12" h="96">
                    <a:moveTo>
                      <a:pt x="0" y="96"/>
                    </a:moveTo>
                    <a:lnTo>
                      <a:pt x="0" y="96"/>
                    </a:lnTo>
                    <a:lnTo>
                      <a:pt x="0" y="0"/>
                    </a:lnTo>
                    <a:lnTo>
                      <a:pt x="12" y="0"/>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Freeform 690"/>
              <p:cNvSpPr>
                <a:spLocks/>
              </p:cNvSpPr>
              <p:nvPr/>
            </p:nvSpPr>
            <p:spPr bwMode="auto">
              <a:xfrm>
                <a:off x="2429" y="602"/>
                <a:ext cx="32" cy="39"/>
              </a:xfrm>
              <a:custGeom>
                <a:avLst/>
                <a:gdLst>
                  <a:gd name="T0" fmla="*/ 48 w 60"/>
                  <a:gd name="T1" fmla="*/ 45 h 72"/>
                  <a:gd name="T2" fmla="*/ 48 w 60"/>
                  <a:gd name="T3" fmla="*/ 45 h 72"/>
                  <a:gd name="T4" fmla="*/ 60 w 60"/>
                  <a:gd name="T5" fmla="*/ 47 h 72"/>
                  <a:gd name="T6" fmla="*/ 50 w 60"/>
                  <a:gd name="T7" fmla="*/ 65 h 72"/>
                  <a:gd name="T8" fmla="*/ 31 w 60"/>
                  <a:gd name="T9" fmla="*/ 72 h 72"/>
                  <a:gd name="T10" fmla="*/ 8 w 60"/>
                  <a:gd name="T11" fmla="*/ 63 h 72"/>
                  <a:gd name="T12" fmla="*/ 0 w 60"/>
                  <a:gd name="T13" fmla="*/ 36 h 72"/>
                  <a:gd name="T14" fmla="*/ 3 w 60"/>
                  <a:gd name="T15" fmla="*/ 17 h 72"/>
                  <a:gd name="T16" fmla="*/ 15 w 60"/>
                  <a:gd name="T17" fmla="*/ 4 h 72"/>
                  <a:gd name="T18" fmla="*/ 31 w 60"/>
                  <a:gd name="T19" fmla="*/ 0 h 72"/>
                  <a:gd name="T20" fmla="*/ 50 w 60"/>
                  <a:gd name="T21" fmla="*/ 6 h 72"/>
                  <a:gd name="T22" fmla="*/ 59 w 60"/>
                  <a:gd name="T23" fmla="*/ 22 h 72"/>
                  <a:gd name="T24" fmla="*/ 47 w 60"/>
                  <a:gd name="T25" fmla="*/ 24 h 72"/>
                  <a:gd name="T26" fmla="*/ 42 w 60"/>
                  <a:gd name="T27" fmla="*/ 13 h 72"/>
                  <a:gd name="T28" fmla="*/ 32 w 60"/>
                  <a:gd name="T29" fmla="*/ 10 h 72"/>
                  <a:gd name="T30" fmla="*/ 17 w 60"/>
                  <a:gd name="T31" fmla="*/ 16 h 72"/>
                  <a:gd name="T32" fmla="*/ 12 w 60"/>
                  <a:gd name="T33" fmla="*/ 36 h 72"/>
                  <a:gd name="T34" fmla="*/ 17 w 60"/>
                  <a:gd name="T35" fmla="*/ 56 h 72"/>
                  <a:gd name="T36" fmla="*/ 31 w 60"/>
                  <a:gd name="T37" fmla="*/ 63 h 72"/>
                  <a:gd name="T38" fmla="*/ 42 w 60"/>
                  <a:gd name="T39" fmla="*/ 58 h 72"/>
                  <a:gd name="T40" fmla="*/ 48 w 60"/>
                  <a:gd name="T41" fmla="*/ 45 h 72"/>
                  <a:gd name="T42" fmla="*/ 48 w 60"/>
                  <a:gd name="T4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2">
                    <a:moveTo>
                      <a:pt x="48" y="45"/>
                    </a:moveTo>
                    <a:lnTo>
                      <a:pt x="48" y="45"/>
                    </a:lnTo>
                    <a:lnTo>
                      <a:pt x="60" y="47"/>
                    </a:lnTo>
                    <a:cubicBezTo>
                      <a:pt x="59" y="55"/>
                      <a:pt x="55" y="61"/>
                      <a:pt x="50" y="65"/>
                    </a:cubicBezTo>
                    <a:cubicBezTo>
                      <a:pt x="45" y="70"/>
                      <a:pt x="39" y="72"/>
                      <a:pt x="31" y="72"/>
                    </a:cubicBezTo>
                    <a:cubicBezTo>
                      <a:pt x="22" y="72"/>
                      <a:pt x="14" y="69"/>
                      <a:pt x="8" y="63"/>
                    </a:cubicBezTo>
                    <a:cubicBezTo>
                      <a:pt x="3" y="57"/>
                      <a:pt x="0" y="48"/>
                      <a:pt x="0" y="36"/>
                    </a:cubicBezTo>
                    <a:cubicBezTo>
                      <a:pt x="0" y="29"/>
                      <a:pt x="1" y="22"/>
                      <a:pt x="3" y="17"/>
                    </a:cubicBezTo>
                    <a:cubicBezTo>
                      <a:pt x="6" y="11"/>
                      <a:pt x="10" y="7"/>
                      <a:pt x="15" y="4"/>
                    </a:cubicBezTo>
                    <a:cubicBezTo>
                      <a:pt x="20" y="2"/>
                      <a:pt x="25" y="0"/>
                      <a:pt x="31" y="0"/>
                    </a:cubicBezTo>
                    <a:cubicBezTo>
                      <a:pt x="39" y="0"/>
                      <a:pt x="45" y="2"/>
                      <a:pt x="50" y="6"/>
                    </a:cubicBezTo>
                    <a:cubicBezTo>
                      <a:pt x="54" y="10"/>
                      <a:pt x="57" y="15"/>
                      <a:pt x="59" y="22"/>
                    </a:cubicBezTo>
                    <a:lnTo>
                      <a:pt x="47" y="24"/>
                    </a:lnTo>
                    <a:cubicBezTo>
                      <a:pt x="46" y="19"/>
                      <a:pt x="44" y="16"/>
                      <a:pt x="42" y="13"/>
                    </a:cubicBezTo>
                    <a:cubicBezTo>
                      <a:pt x="39" y="11"/>
                      <a:pt x="36" y="10"/>
                      <a:pt x="32" y="10"/>
                    </a:cubicBezTo>
                    <a:cubicBezTo>
                      <a:pt x="26" y="10"/>
                      <a:pt x="21" y="12"/>
                      <a:pt x="17" y="16"/>
                    </a:cubicBezTo>
                    <a:cubicBezTo>
                      <a:pt x="14" y="20"/>
                      <a:pt x="12" y="27"/>
                      <a:pt x="12" y="36"/>
                    </a:cubicBezTo>
                    <a:cubicBezTo>
                      <a:pt x="12" y="45"/>
                      <a:pt x="14" y="52"/>
                      <a:pt x="17" y="56"/>
                    </a:cubicBezTo>
                    <a:cubicBezTo>
                      <a:pt x="21" y="60"/>
                      <a:pt x="25" y="63"/>
                      <a:pt x="31" y="63"/>
                    </a:cubicBezTo>
                    <a:cubicBezTo>
                      <a:pt x="36" y="63"/>
                      <a:pt x="39" y="61"/>
                      <a:pt x="42" y="58"/>
                    </a:cubicBezTo>
                    <a:cubicBezTo>
                      <a:pt x="46" y="56"/>
                      <a:pt x="48" y="51"/>
                      <a:pt x="48" y="45"/>
                    </a:cubicBezTo>
                    <a:lnTo>
                      <a:pt x="48"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691"/>
              <p:cNvSpPr>
                <a:spLocks noEditPoints="1"/>
              </p:cNvSpPr>
              <p:nvPr/>
            </p:nvSpPr>
            <p:spPr bwMode="auto">
              <a:xfrm>
                <a:off x="2464" y="602"/>
                <a:ext cx="35" cy="39"/>
              </a:xfrm>
              <a:custGeom>
                <a:avLst/>
                <a:gdLst>
                  <a:gd name="T0" fmla="*/ 0 w 64"/>
                  <a:gd name="T1" fmla="*/ 36 h 72"/>
                  <a:gd name="T2" fmla="*/ 0 w 64"/>
                  <a:gd name="T3" fmla="*/ 36 h 72"/>
                  <a:gd name="T4" fmla="*/ 10 w 64"/>
                  <a:gd name="T5" fmla="*/ 8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3 h 72"/>
                  <a:gd name="T32" fmla="*/ 46 w 64"/>
                  <a:gd name="T33" fmla="*/ 56 h 72"/>
                  <a:gd name="T34" fmla="*/ 52 w 64"/>
                  <a:gd name="T35" fmla="*/ 36 h 72"/>
                  <a:gd name="T36" fmla="*/ 46 w 64"/>
                  <a:gd name="T37" fmla="*/ 16 h 72"/>
                  <a:gd name="T38" fmla="*/ 32 w 64"/>
                  <a:gd name="T39" fmla="*/ 10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8"/>
                    </a:cubicBezTo>
                    <a:cubicBezTo>
                      <a:pt x="16" y="3"/>
                      <a:pt x="23" y="0"/>
                      <a:pt x="32" y="0"/>
                    </a:cubicBezTo>
                    <a:cubicBezTo>
                      <a:pt x="41" y="0"/>
                      <a:pt x="49" y="3"/>
                      <a:pt x="55" y="9"/>
                    </a:cubicBezTo>
                    <a:cubicBezTo>
                      <a:pt x="61" y="16"/>
                      <a:pt x="64" y="24"/>
                      <a:pt x="64" y="35"/>
                    </a:cubicBezTo>
                    <a:cubicBezTo>
                      <a:pt x="64" y="44"/>
                      <a:pt x="63" y="51"/>
                      <a:pt x="60" y="56"/>
                    </a:cubicBezTo>
                    <a:cubicBezTo>
                      <a:pt x="58" y="61"/>
                      <a:pt x="54" y="65"/>
                      <a:pt x="49" y="68"/>
                    </a:cubicBezTo>
                    <a:cubicBezTo>
                      <a:pt x="44" y="71"/>
                      <a:pt x="38" y="72"/>
                      <a:pt x="32" y="72"/>
                    </a:cubicBezTo>
                    <a:cubicBezTo>
                      <a:pt x="22" y="72"/>
                      <a:pt x="15" y="69"/>
                      <a:pt x="9" y="63"/>
                    </a:cubicBezTo>
                    <a:cubicBezTo>
                      <a:pt x="3" y="57"/>
                      <a:pt x="0" y="48"/>
                      <a:pt x="0" y="36"/>
                    </a:cubicBezTo>
                    <a:lnTo>
                      <a:pt x="0" y="36"/>
                    </a:lnTo>
                    <a:close/>
                    <a:moveTo>
                      <a:pt x="12" y="36"/>
                    </a:moveTo>
                    <a:lnTo>
                      <a:pt x="12" y="36"/>
                    </a:lnTo>
                    <a:cubicBezTo>
                      <a:pt x="12" y="45"/>
                      <a:pt x="14" y="52"/>
                      <a:pt x="17" y="56"/>
                    </a:cubicBezTo>
                    <a:cubicBezTo>
                      <a:pt x="21" y="60"/>
                      <a:pt x="26" y="63"/>
                      <a:pt x="32" y="63"/>
                    </a:cubicBezTo>
                    <a:cubicBezTo>
                      <a:pt x="38" y="63"/>
                      <a:pt x="43" y="60"/>
                      <a:pt x="46" y="56"/>
                    </a:cubicBezTo>
                    <a:cubicBezTo>
                      <a:pt x="50" y="52"/>
                      <a:pt x="52" y="45"/>
                      <a:pt x="52" y="36"/>
                    </a:cubicBezTo>
                    <a:cubicBezTo>
                      <a:pt x="52" y="27"/>
                      <a:pt x="50" y="21"/>
                      <a:pt x="46" y="16"/>
                    </a:cubicBezTo>
                    <a:cubicBezTo>
                      <a:pt x="43" y="12"/>
                      <a:pt x="38" y="10"/>
                      <a:pt x="32" y="10"/>
                    </a:cubicBezTo>
                    <a:cubicBezTo>
                      <a:pt x="26" y="10"/>
                      <a:pt x="21" y="12"/>
                      <a:pt x="17"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692"/>
              <p:cNvSpPr>
                <a:spLocks/>
              </p:cNvSpPr>
              <p:nvPr/>
            </p:nvSpPr>
            <p:spPr bwMode="auto">
              <a:xfrm>
                <a:off x="2506" y="589"/>
                <a:ext cx="30" cy="51"/>
              </a:xfrm>
              <a:custGeom>
                <a:avLst/>
                <a:gdLst>
                  <a:gd name="T0" fmla="*/ 0 w 56"/>
                  <a:gd name="T1" fmla="*/ 96 h 96"/>
                  <a:gd name="T2" fmla="*/ 0 w 56"/>
                  <a:gd name="T3" fmla="*/ 96 h 96"/>
                  <a:gd name="T4" fmla="*/ 0 w 56"/>
                  <a:gd name="T5" fmla="*/ 0 h 96"/>
                  <a:gd name="T6" fmla="*/ 12 w 56"/>
                  <a:gd name="T7" fmla="*/ 0 h 96"/>
                  <a:gd name="T8" fmla="*/ 12 w 56"/>
                  <a:gd name="T9" fmla="*/ 35 h 96"/>
                  <a:gd name="T10" fmla="*/ 32 w 56"/>
                  <a:gd name="T11" fmla="*/ 25 h 96"/>
                  <a:gd name="T12" fmla="*/ 46 w 56"/>
                  <a:gd name="T13" fmla="*/ 28 h 96"/>
                  <a:gd name="T14" fmla="*/ 54 w 56"/>
                  <a:gd name="T15" fmla="*/ 36 h 96"/>
                  <a:gd name="T16" fmla="*/ 56 w 56"/>
                  <a:gd name="T17" fmla="*/ 52 h 96"/>
                  <a:gd name="T18" fmla="*/ 56 w 56"/>
                  <a:gd name="T19" fmla="*/ 96 h 96"/>
                  <a:gd name="T20" fmla="*/ 45 w 56"/>
                  <a:gd name="T21" fmla="*/ 96 h 96"/>
                  <a:gd name="T22" fmla="*/ 45 w 56"/>
                  <a:gd name="T23" fmla="*/ 52 h 96"/>
                  <a:gd name="T24" fmla="*/ 41 w 56"/>
                  <a:gd name="T25" fmla="*/ 39 h 96"/>
                  <a:gd name="T26" fmla="*/ 30 w 56"/>
                  <a:gd name="T27" fmla="*/ 35 h 96"/>
                  <a:gd name="T28" fmla="*/ 20 w 56"/>
                  <a:gd name="T29" fmla="*/ 38 h 96"/>
                  <a:gd name="T30" fmla="*/ 14 w 56"/>
                  <a:gd name="T31" fmla="*/ 45 h 96"/>
                  <a:gd name="T32" fmla="*/ 12 w 56"/>
                  <a:gd name="T33" fmla="*/ 58 h 96"/>
                  <a:gd name="T34" fmla="*/ 12 w 56"/>
                  <a:gd name="T35" fmla="*/ 96 h 96"/>
                  <a:gd name="T36" fmla="*/ 0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0" y="96"/>
                    </a:moveTo>
                    <a:lnTo>
                      <a:pt x="0" y="96"/>
                    </a:lnTo>
                    <a:lnTo>
                      <a:pt x="0" y="0"/>
                    </a:lnTo>
                    <a:lnTo>
                      <a:pt x="12" y="0"/>
                    </a:lnTo>
                    <a:lnTo>
                      <a:pt x="12" y="35"/>
                    </a:lnTo>
                    <a:cubicBezTo>
                      <a:pt x="17" y="28"/>
                      <a:pt x="24" y="25"/>
                      <a:pt x="32" y="25"/>
                    </a:cubicBezTo>
                    <a:cubicBezTo>
                      <a:pt x="38" y="25"/>
                      <a:pt x="42" y="26"/>
                      <a:pt x="46" y="28"/>
                    </a:cubicBezTo>
                    <a:cubicBezTo>
                      <a:pt x="50" y="30"/>
                      <a:pt x="52" y="33"/>
                      <a:pt x="54" y="36"/>
                    </a:cubicBezTo>
                    <a:cubicBezTo>
                      <a:pt x="55" y="40"/>
                      <a:pt x="56" y="45"/>
                      <a:pt x="56" y="52"/>
                    </a:cubicBezTo>
                    <a:lnTo>
                      <a:pt x="56" y="96"/>
                    </a:lnTo>
                    <a:lnTo>
                      <a:pt x="45" y="96"/>
                    </a:lnTo>
                    <a:lnTo>
                      <a:pt x="45" y="52"/>
                    </a:lnTo>
                    <a:cubicBezTo>
                      <a:pt x="45" y="46"/>
                      <a:pt x="43" y="42"/>
                      <a:pt x="41" y="39"/>
                    </a:cubicBezTo>
                    <a:cubicBezTo>
                      <a:pt x="38" y="37"/>
                      <a:pt x="35" y="35"/>
                      <a:pt x="30" y="35"/>
                    </a:cubicBezTo>
                    <a:cubicBezTo>
                      <a:pt x="27" y="35"/>
                      <a:pt x="23" y="36"/>
                      <a:pt x="20" y="38"/>
                    </a:cubicBezTo>
                    <a:cubicBezTo>
                      <a:pt x="17" y="40"/>
                      <a:pt x="15" y="42"/>
                      <a:pt x="14" y="45"/>
                    </a:cubicBezTo>
                    <a:cubicBezTo>
                      <a:pt x="12"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693"/>
              <p:cNvSpPr>
                <a:spLocks noEditPoints="1"/>
              </p:cNvSpPr>
              <p:nvPr/>
            </p:nvSpPr>
            <p:spPr bwMode="auto">
              <a:xfrm>
                <a:off x="2544" y="602"/>
                <a:ext cx="35" cy="39"/>
              </a:xfrm>
              <a:custGeom>
                <a:avLst/>
                <a:gdLst>
                  <a:gd name="T0" fmla="*/ 0 w 65"/>
                  <a:gd name="T1" fmla="*/ 36 h 72"/>
                  <a:gd name="T2" fmla="*/ 0 w 65"/>
                  <a:gd name="T3" fmla="*/ 36 h 72"/>
                  <a:gd name="T4" fmla="*/ 11 w 65"/>
                  <a:gd name="T5" fmla="*/ 8 h 72"/>
                  <a:gd name="T6" fmla="*/ 32 w 65"/>
                  <a:gd name="T7" fmla="*/ 0 h 72"/>
                  <a:gd name="T8" fmla="*/ 55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6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3" y="14"/>
                      <a:pt x="11" y="8"/>
                    </a:cubicBezTo>
                    <a:cubicBezTo>
                      <a:pt x="16" y="3"/>
                      <a:pt x="24" y="0"/>
                      <a:pt x="32" y="0"/>
                    </a:cubicBezTo>
                    <a:cubicBezTo>
                      <a:pt x="42" y="0"/>
                      <a:pt x="49" y="3"/>
                      <a:pt x="55" y="9"/>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6" y="63"/>
                      <a:pt x="32" y="63"/>
                    </a:cubicBezTo>
                    <a:cubicBezTo>
                      <a:pt x="38" y="63"/>
                      <a:pt x="43" y="60"/>
                      <a:pt x="47" y="56"/>
                    </a:cubicBezTo>
                    <a:cubicBezTo>
                      <a:pt x="51" y="52"/>
                      <a:pt x="53" y="45"/>
                      <a:pt x="53" y="36"/>
                    </a:cubicBezTo>
                    <a:cubicBezTo>
                      <a:pt x="53" y="27"/>
                      <a:pt x="51" y="21"/>
                      <a:pt x="47" y="16"/>
                    </a:cubicBezTo>
                    <a:cubicBezTo>
                      <a:pt x="43" y="12"/>
                      <a:pt x="38" y="10"/>
                      <a:pt x="32" y="10"/>
                    </a:cubicBezTo>
                    <a:cubicBezTo>
                      <a:pt x="26"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Freeform 694"/>
              <p:cNvSpPr>
                <a:spLocks/>
              </p:cNvSpPr>
              <p:nvPr/>
            </p:nvSpPr>
            <p:spPr bwMode="auto">
              <a:xfrm>
                <a:off x="2586" y="589"/>
                <a:ext cx="6" cy="51"/>
              </a:xfrm>
              <a:custGeom>
                <a:avLst/>
                <a:gdLst>
                  <a:gd name="T0" fmla="*/ 0 w 12"/>
                  <a:gd name="T1" fmla="*/ 96 h 96"/>
                  <a:gd name="T2" fmla="*/ 0 w 12"/>
                  <a:gd name="T3" fmla="*/ 96 h 96"/>
                  <a:gd name="T4" fmla="*/ 0 w 12"/>
                  <a:gd name="T5" fmla="*/ 0 h 96"/>
                  <a:gd name="T6" fmla="*/ 12 w 12"/>
                  <a:gd name="T7" fmla="*/ 0 h 96"/>
                  <a:gd name="T8" fmla="*/ 12 w 12"/>
                  <a:gd name="T9" fmla="*/ 96 h 96"/>
                  <a:gd name="T10" fmla="*/ 0 w 12"/>
                  <a:gd name="T11" fmla="*/ 96 h 96"/>
                </a:gdLst>
                <a:ahLst/>
                <a:cxnLst>
                  <a:cxn ang="0">
                    <a:pos x="T0" y="T1"/>
                  </a:cxn>
                  <a:cxn ang="0">
                    <a:pos x="T2" y="T3"/>
                  </a:cxn>
                  <a:cxn ang="0">
                    <a:pos x="T4" y="T5"/>
                  </a:cxn>
                  <a:cxn ang="0">
                    <a:pos x="T6" y="T7"/>
                  </a:cxn>
                  <a:cxn ang="0">
                    <a:pos x="T8" y="T9"/>
                  </a:cxn>
                  <a:cxn ang="0">
                    <a:pos x="T10" y="T11"/>
                  </a:cxn>
                </a:cxnLst>
                <a:rect l="0" t="0" r="r" b="b"/>
                <a:pathLst>
                  <a:path w="12" h="96">
                    <a:moveTo>
                      <a:pt x="0" y="96"/>
                    </a:moveTo>
                    <a:lnTo>
                      <a:pt x="0" y="96"/>
                    </a:lnTo>
                    <a:lnTo>
                      <a:pt x="0" y="0"/>
                    </a:lnTo>
                    <a:lnTo>
                      <a:pt x="12" y="0"/>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695"/>
              <p:cNvSpPr>
                <a:spLocks/>
              </p:cNvSpPr>
              <p:nvPr/>
            </p:nvSpPr>
            <p:spPr bwMode="auto">
              <a:xfrm>
                <a:off x="2604" y="633"/>
                <a:ext cx="7" cy="7"/>
              </a:xfrm>
              <a:custGeom>
                <a:avLst/>
                <a:gdLst>
                  <a:gd name="T0" fmla="*/ 0 w 14"/>
                  <a:gd name="T1" fmla="*/ 14 h 14"/>
                  <a:gd name="T2" fmla="*/ 0 w 14"/>
                  <a:gd name="T3" fmla="*/ 14 h 14"/>
                  <a:gd name="T4" fmla="*/ 0 w 14"/>
                  <a:gd name="T5" fmla="*/ 0 h 14"/>
                  <a:gd name="T6" fmla="*/ 14 w 14"/>
                  <a:gd name="T7" fmla="*/ 0 h 14"/>
                  <a:gd name="T8" fmla="*/ 14 w 14"/>
                  <a:gd name="T9" fmla="*/ 14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lnTo>
                      <a:pt x="0" y="14"/>
                    </a:lnTo>
                    <a:lnTo>
                      <a:pt x="0" y="0"/>
                    </a:lnTo>
                    <a:lnTo>
                      <a:pt x="14" y="0"/>
                    </a:lnTo>
                    <a:lnTo>
                      <a:pt x="14" y="14"/>
                    </a:lnTo>
                    <a:lnTo>
                      <a:pt x="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Freeform 696"/>
              <p:cNvSpPr>
                <a:spLocks noEditPoints="1"/>
              </p:cNvSpPr>
              <p:nvPr/>
            </p:nvSpPr>
            <p:spPr bwMode="auto">
              <a:xfrm>
                <a:off x="2663" y="589"/>
                <a:ext cx="39" cy="51"/>
              </a:xfrm>
              <a:custGeom>
                <a:avLst/>
                <a:gdLst>
                  <a:gd name="T0" fmla="*/ 0 w 72"/>
                  <a:gd name="T1" fmla="*/ 96 h 96"/>
                  <a:gd name="T2" fmla="*/ 0 w 72"/>
                  <a:gd name="T3" fmla="*/ 96 h 96"/>
                  <a:gd name="T4" fmla="*/ 0 w 72"/>
                  <a:gd name="T5" fmla="*/ 0 h 96"/>
                  <a:gd name="T6" fmla="*/ 36 w 72"/>
                  <a:gd name="T7" fmla="*/ 0 h 96"/>
                  <a:gd name="T8" fmla="*/ 50 w 72"/>
                  <a:gd name="T9" fmla="*/ 1 h 96"/>
                  <a:gd name="T10" fmla="*/ 62 w 72"/>
                  <a:gd name="T11" fmla="*/ 6 h 96"/>
                  <a:gd name="T12" fmla="*/ 69 w 72"/>
                  <a:gd name="T13" fmla="*/ 15 h 96"/>
                  <a:gd name="T14" fmla="*/ 72 w 72"/>
                  <a:gd name="T15" fmla="*/ 28 h 96"/>
                  <a:gd name="T16" fmla="*/ 65 w 72"/>
                  <a:gd name="T17" fmla="*/ 49 h 96"/>
                  <a:gd name="T18" fmla="*/ 37 w 72"/>
                  <a:gd name="T19" fmla="*/ 57 h 96"/>
                  <a:gd name="T20" fmla="*/ 12 w 72"/>
                  <a:gd name="T21" fmla="*/ 57 h 96"/>
                  <a:gd name="T22" fmla="*/ 12 w 72"/>
                  <a:gd name="T23" fmla="*/ 96 h 96"/>
                  <a:gd name="T24" fmla="*/ 0 w 72"/>
                  <a:gd name="T25" fmla="*/ 96 h 96"/>
                  <a:gd name="T26" fmla="*/ 12 w 72"/>
                  <a:gd name="T27" fmla="*/ 46 h 96"/>
                  <a:gd name="T28" fmla="*/ 12 w 72"/>
                  <a:gd name="T29" fmla="*/ 46 h 96"/>
                  <a:gd name="T30" fmla="*/ 37 w 72"/>
                  <a:gd name="T31" fmla="*/ 46 h 96"/>
                  <a:gd name="T32" fmla="*/ 54 w 72"/>
                  <a:gd name="T33" fmla="*/ 41 h 96"/>
                  <a:gd name="T34" fmla="*/ 59 w 72"/>
                  <a:gd name="T35" fmla="*/ 28 h 96"/>
                  <a:gd name="T36" fmla="*/ 56 w 72"/>
                  <a:gd name="T37" fmla="*/ 18 h 96"/>
                  <a:gd name="T38" fmla="*/ 48 w 72"/>
                  <a:gd name="T39" fmla="*/ 13 h 96"/>
                  <a:gd name="T40" fmla="*/ 37 w 72"/>
                  <a:gd name="T41" fmla="*/ 12 h 96"/>
                  <a:gd name="T42" fmla="*/ 12 w 72"/>
                  <a:gd name="T43" fmla="*/ 12 h 96"/>
                  <a:gd name="T44" fmla="*/ 12 w 72"/>
                  <a:gd name="T45"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96">
                    <a:moveTo>
                      <a:pt x="0" y="96"/>
                    </a:moveTo>
                    <a:lnTo>
                      <a:pt x="0" y="96"/>
                    </a:lnTo>
                    <a:lnTo>
                      <a:pt x="0" y="0"/>
                    </a:lnTo>
                    <a:lnTo>
                      <a:pt x="36" y="0"/>
                    </a:lnTo>
                    <a:cubicBezTo>
                      <a:pt x="42" y="0"/>
                      <a:pt x="47" y="1"/>
                      <a:pt x="50" y="1"/>
                    </a:cubicBezTo>
                    <a:cubicBezTo>
                      <a:pt x="55" y="2"/>
                      <a:pt x="59" y="4"/>
                      <a:pt x="62" y="6"/>
                    </a:cubicBezTo>
                    <a:cubicBezTo>
                      <a:pt x="65" y="8"/>
                      <a:pt x="68" y="11"/>
                      <a:pt x="69" y="15"/>
                    </a:cubicBezTo>
                    <a:cubicBezTo>
                      <a:pt x="71" y="19"/>
                      <a:pt x="72" y="23"/>
                      <a:pt x="72" y="28"/>
                    </a:cubicBezTo>
                    <a:cubicBezTo>
                      <a:pt x="72" y="36"/>
                      <a:pt x="70" y="43"/>
                      <a:pt x="65" y="49"/>
                    </a:cubicBezTo>
                    <a:cubicBezTo>
                      <a:pt x="59" y="54"/>
                      <a:pt x="50" y="57"/>
                      <a:pt x="37" y="57"/>
                    </a:cubicBezTo>
                    <a:lnTo>
                      <a:pt x="12" y="57"/>
                    </a:lnTo>
                    <a:lnTo>
                      <a:pt x="12" y="96"/>
                    </a:lnTo>
                    <a:lnTo>
                      <a:pt x="0" y="96"/>
                    </a:lnTo>
                    <a:close/>
                    <a:moveTo>
                      <a:pt x="12" y="46"/>
                    </a:moveTo>
                    <a:lnTo>
                      <a:pt x="12" y="46"/>
                    </a:lnTo>
                    <a:lnTo>
                      <a:pt x="37" y="46"/>
                    </a:lnTo>
                    <a:cubicBezTo>
                      <a:pt x="45" y="46"/>
                      <a:pt x="51" y="44"/>
                      <a:pt x="54" y="41"/>
                    </a:cubicBezTo>
                    <a:cubicBezTo>
                      <a:pt x="58" y="38"/>
                      <a:pt x="59" y="34"/>
                      <a:pt x="59" y="28"/>
                    </a:cubicBezTo>
                    <a:cubicBezTo>
                      <a:pt x="59" y="24"/>
                      <a:pt x="58" y="21"/>
                      <a:pt x="56" y="18"/>
                    </a:cubicBezTo>
                    <a:cubicBezTo>
                      <a:pt x="54" y="15"/>
                      <a:pt x="52" y="13"/>
                      <a:pt x="48" y="13"/>
                    </a:cubicBezTo>
                    <a:cubicBezTo>
                      <a:pt x="46" y="12"/>
                      <a:pt x="42" y="12"/>
                      <a:pt x="37" y="12"/>
                    </a:cubicBezTo>
                    <a:lnTo>
                      <a:pt x="12" y="12"/>
                    </a:lnTo>
                    <a:lnTo>
                      <a:pt x="12"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697"/>
              <p:cNvSpPr>
                <a:spLocks/>
              </p:cNvSpPr>
              <p:nvPr/>
            </p:nvSpPr>
            <p:spPr bwMode="auto">
              <a:xfrm>
                <a:off x="2710" y="603"/>
                <a:ext cx="30" cy="38"/>
              </a:xfrm>
              <a:custGeom>
                <a:avLst/>
                <a:gdLst>
                  <a:gd name="T0" fmla="*/ 45 w 56"/>
                  <a:gd name="T1" fmla="*/ 69 h 70"/>
                  <a:gd name="T2" fmla="*/ 45 w 56"/>
                  <a:gd name="T3" fmla="*/ 69 h 70"/>
                  <a:gd name="T4" fmla="*/ 45 w 56"/>
                  <a:gd name="T5" fmla="*/ 59 h 70"/>
                  <a:gd name="T6" fmla="*/ 23 w 56"/>
                  <a:gd name="T7" fmla="*/ 70 h 70"/>
                  <a:gd name="T8" fmla="*/ 12 w 56"/>
                  <a:gd name="T9" fmla="*/ 68 h 70"/>
                  <a:gd name="T10" fmla="*/ 4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2 w 56"/>
                  <a:gd name="T23" fmla="*/ 50 h 70"/>
                  <a:gd name="T24" fmla="*/ 17 w 56"/>
                  <a:gd name="T25" fmla="*/ 58 h 70"/>
                  <a:gd name="T26" fmla="*/ 26 w 56"/>
                  <a:gd name="T27" fmla="*/ 60 h 70"/>
                  <a:gd name="T28" fmla="*/ 36 w 56"/>
                  <a:gd name="T29" fmla="*/ 57 h 70"/>
                  <a:gd name="T30" fmla="*/ 42 w 56"/>
                  <a:gd name="T31" fmla="*/ 50 h 70"/>
                  <a:gd name="T32" fmla="*/ 44 w 56"/>
                  <a:gd name="T33" fmla="*/ 37 h 70"/>
                  <a:gd name="T34" fmla="*/ 44 w 56"/>
                  <a:gd name="T35" fmla="*/ 0 h 70"/>
                  <a:gd name="T36" fmla="*/ 56 w 56"/>
                  <a:gd name="T37" fmla="*/ 0 h 70"/>
                  <a:gd name="T38" fmla="*/ 56 w 56"/>
                  <a:gd name="T39" fmla="*/ 69 h 70"/>
                  <a:gd name="T40" fmla="*/ 45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5" y="69"/>
                    </a:moveTo>
                    <a:lnTo>
                      <a:pt x="45" y="69"/>
                    </a:lnTo>
                    <a:lnTo>
                      <a:pt x="45" y="59"/>
                    </a:lnTo>
                    <a:cubicBezTo>
                      <a:pt x="40" y="66"/>
                      <a:pt x="33" y="70"/>
                      <a:pt x="23" y="70"/>
                    </a:cubicBezTo>
                    <a:cubicBezTo>
                      <a:pt x="19" y="70"/>
                      <a:pt x="16" y="69"/>
                      <a:pt x="12" y="68"/>
                    </a:cubicBezTo>
                    <a:cubicBezTo>
                      <a:pt x="9" y="66"/>
                      <a:pt x="6" y="64"/>
                      <a:pt x="4" y="62"/>
                    </a:cubicBezTo>
                    <a:cubicBezTo>
                      <a:pt x="2" y="60"/>
                      <a:pt x="1" y="57"/>
                      <a:pt x="1" y="53"/>
                    </a:cubicBezTo>
                    <a:cubicBezTo>
                      <a:pt x="0" y="51"/>
                      <a:pt x="0" y="47"/>
                      <a:pt x="0" y="42"/>
                    </a:cubicBezTo>
                    <a:lnTo>
                      <a:pt x="0" y="0"/>
                    </a:lnTo>
                    <a:lnTo>
                      <a:pt x="12" y="0"/>
                    </a:lnTo>
                    <a:lnTo>
                      <a:pt x="12" y="38"/>
                    </a:lnTo>
                    <a:cubicBezTo>
                      <a:pt x="12" y="44"/>
                      <a:pt x="12" y="48"/>
                      <a:pt x="12" y="50"/>
                    </a:cubicBezTo>
                    <a:cubicBezTo>
                      <a:pt x="13" y="53"/>
                      <a:pt x="15" y="56"/>
                      <a:pt x="17" y="58"/>
                    </a:cubicBezTo>
                    <a:cubicBezTo>
                      <a:pt x="19" y="59"/>
                      <a:pt x="22" y="60"/>
                      <a:pt x="26" y="60"/>
                    </a:cubicBezTo>
                    <a:cubicBezTo>
                      <a:pt x="29" y="60"/>
                      <a:pt x="33" y="59"/>
                      <a:pt x="36" y="57"/>
                    </a:cubicBezTo>
                    <a:cubicBezTo>
                      <a:pt x="39" y="56"/>
                      <a:pt x="41" y="53"/>
                      <a:pt x="42" y="50"/>
                    </a:cubicBezTo>
                    <a:cubicBezTo>
                      <a:pt x="43"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698"/>
              <p:cNvSpPr>
                <a:spLocks/>
              </p:cNvSpPr>
              <p:nvPr/>
            </p:nvSpPr>
            <p:spPr bwMode="auto">
              <a:xfrm>
                <a:off x="2746" y="590"/>
                <a:ext cx="18" cy="51"/>
              </a:xfrm>
              <a:custGeom>
                <a:avLst/>
                <a:gdLst>
                  <a:gd name="T0" fmla="*/ 32 w 33"/>
                  <a:gd name="T1" fmla="*/ 82 h 94"/>
                  <a:gd name="T2" fmla="*/ 32 w 33"/>
                  <a:gd name="T3" fmla="*/ 82 h 94"/>
                  <a:gd name="T4" fmla="*/ 33 w 33"/>
                  <a:gd name="T5" fmla="*/ 93 h 94"/>
                  <a:gd name="T6" fmla="*/ 25 w 33"/>
                  <a:gd name="T7" fmla="*/ 94 h 94"/>
                  <a:gd name="T8" fmla="*/ 15 w 33"/>
                  <a:gd name="T9" fmla="*/ 92 h 94"/>
                  <a:gd name="T10" fmla="*/ 10 w 33"/>
                  <a:gd name="T11" fmla="*/ 86 h 94"/>
                  <a:gd name="T12" fmla="*/ 8 w 33"/>
                  <a:gd name="T13" fmla="*/ 72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3 h 94"/>
                  <a:gd name="T36" fmla="*/ 21 w 33"/>
                  <a:gd name="T37" fmla="*/ 80 h 94"/>
                  <a:gd name="T38" fmla="*/ 23 w 33"/>
                  <a:gd name="T39" fmla="*/ 82 h 94"/>
                  <a:gd name="T40" fmla="*/ 27 w 33"/>
                  <a:gd name="T41" fmla="*/ 83 h 94"/>
                  <a:gd name="T42" fmla="*/ 32 w 33"/>
                  <a:gd name="T43" fmla="*/ 82 h 94"/>
                  <a:gd name="T44" fmla="*/ 32 w 33"/>
                  <a:gd name="T45"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2"/>
                    </a:moveTo>
                    <a:lnTo>
                      <a:pt x="32" y="82"/>
                    </a:lnTo>
                    <a:lnTo>
                      <a:pt x="33" y="93"/>
                    </a:lnTo>
                    <a:cubicBezTo>
                      <a:pt x="30" y="93"/>
                      <a:pt x="27" y="94"/>
                      <a:pt x="25" y="94"/>
                    </a:cubicBezTo>
                    <a:cubicBezTo>
                      <a:pt x="20" y="94"/>
                      <a:pt x="17" y="93"/>
                      <a:pt x="15" y="92"/>
                    </a:cubicBezTo>
                    <a:cubicBezTo>
                      <a:pt x="12" y="90"/>
                      <a:pt x="11" y="88"/>
                      <a:pt x="10" y="86"/>
                    </a:cubicBezTo>
                    <a:cubicBezTo>
                      <a:pt x="9" y="84"/>
                      <a:pt x="8" y="79"/>
                      <a:pt x="8" y="72"/>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6"/>
                      <a:pt x="20" y="79"/>
                      <a:pt x="21" y="80"/>
                    </a:cubicBezTo>
                    <a:cubicBezTo>
                      <a:pt x="21" y="80"/>
                      <a:pt x="22" y="81"/>
                      <a:pt x="23" y="82"/>
                    </a:cubicBezTo>
                    <a:cubicBezTo>
                      <a:pt x="24" y="82"/>
                      <a:pt x="25" y="83"/>
                      <a:pt x="27" y="83"/>
                    </a:cubicBezTo>
                    <a:cubicBezTo>
                      <a:pt x="28" y="83"/>
                      <a:pt x="30" y="82"/>
                      <a:pt x="32" y="82"/>
                    </a:cubicBezTo>
                    <a:lnTo>
                      <a:pt x="32" y="8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699"/>
              <p:cNvSpPr>
                <a:spLocks noEditPoints="1"/>
              </p:cNvSpPr>
              <p:nvPr/>
            </p:nvSpPr>
            <p:spPr bwMode="auto">
              <a:xfrm>
                <a:off x="2788" y="588"/>
                <a:ext cx="18" cy="17"/>
              </a:xfrm>
              <a:custGeom>
                <a:avLst/>
                <a:gdLst>
                  <a:gd name="T0" fmla="*/ 13 w 34"/>
                  <a:gd name="T1" fmla="*/ 17 h 31"/>
                  <a:gd name="T2" fmla="*/ 13 w 34"/>
                  <a:gd name="T3" fmla="*/ 17 h 31"/>
                  <a:gd name="T4" fmla="*/ 13 w 34"/>
                  <a:gd name="T5" fmla="*/ 31 h 31"/>
                  <a:gd name="T6" fmla="*/ 0 w 34"/>
                  <a:gd name="T7" fmla="*/ 31 h 31"/>
                  <a:gd name="T8" fmla="*/ 0 w 34"/>
                  <a:gd name="T9" fmla="*/ 20 h 31"/>
                  <a:gd name="T10" fmla="*/ 2 w 34"/>
                  <a:gd name="T11" fmla="*/ 8 h 31"/>
                  <a:gd name="T12" fmla="*/ 11 w 34"/>
                  <a:gd name="T13" fmla="*/ 0 h 31"/>
                  <a:gd name="T14" fmla="*/ 14 w 34"/>
                  <a:gd name="T15" fmla="*/ 4 h 31"/>
                  <a:gd name="T16" fmla="*/ 8 w 34"/>
                  <a:gd name="T17" fmla="*/ 9 h 31"/>
                  <a:gd name="T18" fmla="*/ 6 w 34"/>
                  <a:gd name="T19" fmla="*/ 17 h 31"/>
                  <a:gd name="T20" fmla="*/ 13 w 34"/>
                  <a:gd name="T21" fmla="*/ 17 h 31"/>
                  <a:gd name="T22" fmla="*/ 33 w 34"/>
                  <a:gd name="T23" fmla="*/ 17 h 31"/>
                  <a:gd name="T24" fmla="*/ 33 w 34"/>
                  <a:gd name="T25" fmla="*/ 17 h 31"/>
                  <a:gd name="T26" fmla="*/ 33 w 34"/>
                  <a:gd name="T27" fmla="*/ 31 h 31"/>
                  <a:gd name="T28" fmla="*/ 20 w 34"/>
                  <a:gd name="T29" fmla="*/ 31 h 31"/>
                  <a:gd name="T30" fmla="*/ 20 w 34"/>
                  <a:gd name="T31" fmla="*/ 20 h 31"/>
                  <a:gd name="T32" fmla="*/ 22 w 34"/>
                  <a:gd name="T33" fmla="*/ 8 h 31"/>
                  <a:gd name="T34" fmla="*/ 31 w 34"/>
                  <a:gd name="T35" fmla="*/ 0 h 31"/>
                  <a:gd name="T36" fmla="*/ 34 w 34"/>
                  <a:gd name="T37" fmla="*/ 4 h 31"/>
                  <a:gd name="T38" fmla="*/ 28 w 34"/>
                  <a:gd name="T39" fmla="*/ 9 h 31"/>
                  <a:gd name="T40" fmla="*/ 27 w 34"/>
                  <a:gd name="T41" fmla="*/ 17 h 31"/>
                  <a:gd name="T42" fmla="*/ 33 w 34"/>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1">
                    <a:moveTo>
                      <a:pt x="13" y="17"/>
                    </a:moveTo>
                    <a:lnTo>
                      <a:pt x="13" y="17"/>
                    </a:lnTo>
                    <a:lnTo>
                      <a:pt x="13" y="31"/>
                    </a:lnTo>
                    <a:lnTo>
                      <a:pt x="0" y="31"/>
                    </a:lnTo>
                    <a:lnTo>
                      <a:pt x="0" y="20"/>
                    </a:lnTo>
                    <a:cubicBezTo>
                      <a:pt x="0" y="14"/>
                      <a:pt x="1" y="10"/>
                      <a:pt x="2" y="8"/>
                    </a:cubicBezTo>
                    <a:cubicBezTo>
                      <a:pt x="4" y="4"/>
                      <a:pt x="7" y="2"/>
                      <a:pt x="11" y="0"/>
                    </a:cubicBezTo>
                    <a:lnTo>
                      <a:pt x="14" y="4"/>
                    </a:lnTo>
                    <a:cubicBezTo>
                      <a:pt x="11" y="5"/>
                      <a:pt x="9" y="7"/>
                      <a:pt x="8" y="9"/>
                    </a:cubicBezTo>
                    <a:cubicBezTo>
                      <a:pt x="7" y="11"/>
                      <a:pt x="7" y="14"/>
                      <a:pt x="6" y="17"/>
                    </a:cubicBezTo>
                    <a:lnTo>
                      <a:pt x="13" y="17"/>
                    </a:lnTo>
                    <a:close/>
                    <a:moveTo>
                      <a:pt x="33" y="17"/>
                    </a:moveTo>
                    <a:lnTo>
                      <a:pt x="33" y="17"/>
                    </a:lnTo>
                    <a:lnTo>
                      <a:pt x="33" y="31"/>
                    </a:lnTo>
                    <a:lnTo>
                      <a:pt x="20" y="31"/>
                    </a:lnTo>
                    <a:lnTo>
                      <a:pt x="20" y="20"/>
                    </a:lnTo>
                    <a:cubicBezTo>
                      <a:pt x="20" y="14"/>
                      <a:pt x="21" y="10"/>
                      <a:pt x="22" y="8"/>
                    </a:cubicBezTo>
                    <a:cubicBezTo>
                      <a:pt x="24" y="4"/>
                      <a:pt x="27" y="2"/>
                      <a:pt x="31" y="0"/>
                    </a:cubicBezTo>
                    <a:lnTo>
                      <a:pt x="34" y="4"/>
                    </a:lnTo>
                    <a:cubicBezTo>
                      <a:pt x="31" y="5"/>
                      <a:pt x="30" y="7"/>
                      <a:pt x="28" y="9"/>
                    </a:cubicBezTo>
                    <a:cubicBezTo>
                      <a:pt x="27" y="11"/>
                      <a:pt x="27" y="14"/>
                      <a:pt x="27" y="17"/>
                    </a:cubicBezTo>
                    <a:lnTo>
                      <a:pt x="33" y="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Freeform 700"/>
              <p:cNvSpPr>
                <a:spLocks/>
              </p:cNvSpPr>
              <p:nvPr/>
            </p:nvSpPr>
            <p:spPr bwMode="auto">
              <a:xfrm>
                <a:off x="2815" y="589"/>
                <a:ext cx="38" cy="51"/>
              </a:xfrm>
              <a:custGeom>
                <a:avLst/>
                <a:gdLst>
                  <a:gd name="T0" fmla="*/ 0 w 71"/>
                  <a:gd name="T1" fmla="*/ 96 h 96"/>
                  <a:gd name="T2" fmla="*/ 0 w 71"/>
                  <a:gd name="T3" fmla="*/ 96 h 96"/>
                  <a:gd name="T4" fmla="*/ 0 w 71"/>
                  <a:gd name="T5" fmla="*/ 0 h 96"/>
                  <a:gd name="T6" fmla="*/ 68 w 71"/>
                  <a:gd name="T7" fmla="*/ 0 h 96"/>
                  <a:gd name="T8" fmla="*/ 68 w 71"/>
                  <a:gd name="T9" fmla="*/ 12 h 96"/>
                  <a:gd name="T10" fmla="*/ 12 w 71"/>
                  <a:gd name="T11" fmla="*/ 12 h 96"/>
                  <a:gd name="T12" fmla="*/ 12 w 71"/>
                  <a:gd name="T13" fmla="*/ 41 h 96"/>
                  <a:gd name="T14" fmla="*/ 65 w 71"/>
                  <a:gd name="T15" fmla="*/ 41 h 96"/>
                  <a:gd name="T16" fmla="*/ 65 w 71"/>
                  <a:gd name="T17" fmla="*/ 52 h 96"/>
                  <a:gd name="T18" fmla="*/ 12 w 71"/>
                  <a:gd name="T19" fmla="*/ 52 h 96"/>
                  <a:gd name="T20" fmla="*/ 12 w 71"/>
                  <a:gd name="T21" fmla="*/ 84 h 96"/>
                  <a:gd name="T22" fmla="*/ 71 w 71"/>
                  <a:gd name="T23" fmla="*/ 84 h 96"/>
                  <a:gd name="T24" fmla="*/ 71 w 71"/>
                  <a:gd name="T25" fmla="*/ 96 h 96"/>
                  <a:gd name="T26" fmla="*/ 0 w 71"/>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6">
                    <a:moveTo>
                      <a:pt x="0" y="96"/>
                    </a:moveTo>
                    <a:lnTo>
                      <a:pt x="0" y="96"/>
                    </a:lnTo>
                    <a:lnTo>
                      <a:pt x="0" y="0"/>
                    </a:lnTo>
                    <a:lnTo>
                      <a:pt x="68" y="0"/>
                    </a:lnTo>
                    <a:lnTo>
                      <a:pt x="68" y="12"/>
                    </a:lnTo>
                    <a:lnTo>
                      <a:pt x="12" y="12"/>
                    </a:lnTo>
                    <a:lnTo>
                      <a:pt x="12" y="41"/>
                    </a:lnTo>
                    <a:lnTo>
                      <a:pt x="65" y="41"/>
                    </a:lnTo>
                    <a:lnTo>
                      <a:pt x="65" y="52"/>
                    </a:lnTo>
                    <a:lnTo>
                      <a:pt x="12" y="52"/>
                    </a:lnTo>
                    <a:lnTo>
                      <a:pt x="12" y="84"/>
                    </a:lnTo>
                    <a:lnTo>
                      <a:pt x="71" y="84"/>
                    </a:lnTo>
                    <a:lnTo>
                      <a:pt x="71"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701"/>
              <p:cNvSpPr>
                <a:spLocks noEditPoints="1"/>
              </p:cNvSpPr>
              <p:nvPr/>
            </p:nvSpPr>
            <p:spPr bwMode="auto">
              <a:xfrm>
                <a:off x="2860" y="588"/>
                <a:ext cx="17" cy="17"/>
              </a:xfrm>
              <a:custGeom>
                <a:avLst/>
                <a:gdLst>
                  <a:gd name="T0" fmla="*/ 1 w 33"/>
                  <a:gd name="T1" fmla="*/ 14 h 32"/>
                  <a:gd name="T2" fmla="*/ 1 w 33"/>
                  <a:gd name="T3" fmla="*/ 14 h 32"/>
                  <a:gd name="T4" fmla="*/ 1 w 33"/>
                  <a:gd name="T5" fmla="*/ 0 h 32"/>
                  <a:gd name="T6" fmla="*/ 13 w 33"/>
                  <a:gd name="T7" fmla="*/ 0 h 32"/>
                  <a:gd name="T8" fmla="*/ 13 w 33"/>
                  <a:gd name="T9" fmla="*/ 11 h 32"/>
                  <a:gd name="T10" fmla="*/ 11 w 33"/>
                  <a:gd name="T11" fmla="*/ 24 h 32"/>
                  <a:gd name="T12" fmla="*/ 2 w 33"/>
                  <a:gd name="T13" fmla="*/ 32 h 32"/>
                  <a:gd name="T14" fmla="*/ 0 w 33"/>
                  <a:gd name="T15" fmla="*/ 27 h 32"/>
                  <a:gd name="T16" fmla="*/ 5 w 33"/>
                  <a:gd name="T17" fmla="*/ 23 h 32"/>
                  <a:gd name="T18" fmla="*/ 7 w 33"/>
                  <a:gd name="T19" fmla="*/ 14 h 32"/>
                  <a:gd name="T20" fmla="*/ 1 w 33"/>
                  <a:gd name="T21" fmla="*/ 14 h 32"/>
                  <a:gd name="T22" fmla="*/ 21 w 33"/>
                  <a:gd name="T23" fmla="*/ 14 h 32"/>
                  <a:gd name="T24" fmla="*/ 21 w 33"/>
                  <a:gd name="T25" fmla="*/ 14 h 32"/>
                  <a:gd name="T26" fmla="*/ 21 w 33"/>
                  <a:gd name="T27" fmla="*/ 0 h 32"/>
                  <a:gd name="T28" fmla="*/ 33 w 33"/>
                  <a:gd name="T29" fmla="*/ 0 h 32"/>
                  <a:gd name="T30" fmla="*/ 33 w 33"/>
                  <a:gd name="T31" fmla="*/ 11 h 32"/>
                  <a:gd name="T32" fmla="*/ 31 w 33"/>
                  <a:gd name="T33" fmla="*/ 24 h 32"/>
                  <a:gd name="T34" fmla="*/ 23 w 33"/>
                  <a:gd name="T35" fmla="*/ 32 h 32"/>
                  <a:gd name="T36" fmla="*/ 20 w 33"/>
                  <a:gd name="T37" fmla="*/ 27 h 32"/>
                  <a:gd name="T38" fmla="*/ 25 w 33"/>
                  <a:gd name="T39" fmla="*/ 23 h 32"/>
                  <a:gd name="T40" fmla="*/ 27 w 33"/>
                  <a:gd name="T41" fmla="*/ 14 h 32"/>
                  <a:gd name="T42" fmla="*/ 21 w 33"/>
                  <a:gd name="T4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2">
                    <a:moveTo>
                      <a:pt x="1" y="14"/>
                    </a:moveTo>
                    <a:lnTo>
                      <a:pt x="1" y="14"/>
                    </a:lnTo>
                    <a:lnTo>
                      <a:pt x="1" y="0"/>
                    </a:lnTo>
                    <a:lnTo>
                      <a:pt x="13" y="0"/>
                    </a:lnTo>
                    <a:lnTo>
                      <a:pt x="13" y="11"/>
                    </a:lnTo>
                    <a:cubicBezTo>
                      <a:pt x="13" y="17"/>
                      <a:pt x="12" y="21"/>
                      <a:pt x="11" y="24"/>
                    </a:cubicBezTo>
                    <a:cubicBezTo>
                      <a:pt x="9" y="27"/>
                      <a:pt x="6" y="30"/>
                      <a:pt x="2" y="32"/>
                    </a:cubicBezTo>
                    <a:lnTo>
                      <a:pt x="0" y="27"/>
                    </a:lnTo>
                    <a:cubicBezTo>
                      <a:pt x="2" y="26"/>
                      <a:pt x="4" y="25"/>
                      <a:pt x="5" y="23"/>
                    </a:cubicBezTo>
                    <a:cubicBezTo>
                      <a:pt x="6" y="20"/>
                      <a:pt x="7" y="18"/>
                      <a:pt x="7" y="14"/>
                    </a:cubicBezTo>
                    <a:lnTo>
                      <a:pt x="1" y="14"/>
                    </a:lnTo>
                    <a:close/>
                    <a:moveTo>
                      <a:pt x="21" y="14"/>
                    </a:moveTo>
                    <a:lnTo>
                      <a:pt x="21" y="14"/>
                    </a:lnTo>
                    <a:lnTo>
                      <a:pt x="21" y="0"/>
                    </a:lnTo>
                    <a:lnTo>
                      <a:pt x="33" y="0"/>
                    </a:lnTo>
                    <a:lnTo>
                      <a:pt x="33" y="11"/>
                    </a:lnTo>
                    <a:cubicBezTo>
                      <a:pt x="33" y="17"/>
                      <a:pt x="33" y="21"/>
                      <a:pt x="31" y="24"/>
                    </a:cubicBezTo>
                    <a:cubicBezTo>
                      <a:pt x="29" y="27"/>
                      <a:pt x="26" y="30"/>
                      <a:pt x="23" y="32"/>
                    </a:cubicBezTo>
                    <a:lnTo>
                      <a:pt x="20" y="27"/>
                    </a:lnTo>
                    <a:cubicBezTo>
                      <a:pt x="22" y="26"/>
                      <a:pt x="24" y="25"/>
                      <a:pt x="25" y="23"/>
                    </a:cubicBezTo>
                    <a:cubicBezTo>
                      <a:pt x="26" y="20"/>
                      <a:pt x="27" y="18"/>
                      <a:pt x="27" y="14"/>
                    </a:cubicBezTo>
                    <a:lnTo>
                      <a:pt x="21"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702"/>
              <p:cNvSpPr>
                <a:spLocks/>
              </p:cNvSpPr>
              <p:nvPr/>
            </p:nvSpPr>
            <p:spPr bwMode="auto">
              <a:xfrm>
                <a:off x="2901" y="603"/>
                <a:ext cx="51" cy="37"/>
              </a:xfrm>
              <a:custGeom>
                <a:avLst/>
                <a:gdLst>
                  <a:gd name="T0" fmla="*/ 21 w 94"/>
                  <a:gd name="T1" fmla="*/ 69 h 69"/>
                  <a:gd name="T2" fmla="*/ 21 w 94"/>
                  <a:gd name="T3" fmla="*/ 69 h 69"/>
                  <a:gd name="T4" fmla="*/ 0 w 94"/>
                  <a:gd name="T5" fmla="*/ 0 h 69"/>
                  <a:gd name="T6" fmla="*/ 12 w 94"/>
                  <a:gd name="T7" fmla="*/ 0 h 69"/>
                  <a:gd name="T8" fmla="*/ 23 w 94"/>
                  <a:gd name="T9" fmla="*/ 39 h 69"/>
                  <a:gd name="T10" fmla="*/ 27 w 94"/>
                  <a:gd name="T11" fmla="*/ 54 h 69"/>
                  <a:gd name="T12" fmla="*/ 31 w 94"/>
                  <a:gd name="T13" fmla="*/ 40 h 69"/>
                  <a:gd name="T14" fmla="*/ 42 w 94"/>
                  <a:gd name="T15" fmla="*/ 0 h 69"/>
                  <a:gd name="T16" fmla="*/ 54 w 94"/>
                  <a:gd name="T17" fmla="*/ 0 h 69"/>
                  <a:gd name="T18" fmla="*/ 64 w 94"/>
                  <a:gd name="T19" fmla="*/ 40 h 69"/>
                  <a:gd name="T20" fmla="*/ 67 w 94"/>
                  <a:gd name="T21" fmla="*/ 53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7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39"/>
                    </a:lnTo>
                    <a:lnTo>
                      <a:pt x="27" y="54"/>
                    </a:lnTo>
                    <a:cubicBezTo>
                      <a:pt x="27" y="54"/>
                      <a:pt x="28" y="49"/>
                      <a:pt x="31" y="40"/>
                    </a:cubicBezTo>
                    <a:lnTo>
                      <a:pt x="42" y="0"/>
                    </a:lnTo>
                    <a:lnTo>
                      <a:pt x="54" y="0"/>
                    </a:lnTo>
                    <a:lnTo>
                      <a:pt x="64" y="40"/>
                    </a:lnTo>
                    <a:lnTo>
                      <a:pt x="67" y="53"/>
                    </a:lnTo>
                    <a:lnTo>
                      <a:pt x="71" y="40"/>
                    </a:lnTo>
                    <a:lnTo>
                      <a:pt x="83" y="0"/>
                    </a:lnTo>
                    <a:lnTo>
                      <a:pt x="94" y="0"/>
                    </a:lnTo>
                    <a:lnTo>
                      <a:pt x="73" y="69"/>
                    </a:lnTo>
                    <a:lnTo>
                      <a:pt x="61" y="69"/>
                    </a:lnTo>
                    <a:lnTo>
                      <a:pt x="50" y="27"/>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703"/>
              <p:cNvSpPr>
                <a:spLocks/>
              </p:cNvSpPr>
              <p:nvPr/>
            </p:nvSpPr>
            <p:spPr bwMode="auto">
              <a:xfrm>
                <a:off x="2957" y="589"/>
                <a:ext cx="31" cy="51"/>
              </a:xfrm>
              <a:custGeom>
                <a:avLst/>
                <a:gdLst>
                  <a:gd name="T0" fmla="*/ 0 w 57"/>
                  <a:gd name="T1" fmla="*/ 96 h 96"/>
                  <a:gd name="T2" fmla="*/ 0 w 57"/>
                  <a:gd name="T3" fmla="*/ 96 h 96"/>
                  <a:gd name="T4" fmla="*/ 0 w 57"/>
                  <a:gd name="T5" fmla="*/ 0 h 96"/>
                  <a:gd name="T6" fmla="*/ 12 w 57"/>
                  <a:gd name="T7" fmla="*/ 0 h 96"/>
                  <a:gd name="T8" fmla="*/ 12 w 57"/>
                  <a:gd name="T9" fmla="*/ 35 h 96"/>
                  <a:gd name="T10" fmla="*/ 33 w 57"/>
                  <a:gd name="T11" fmla="*/ 25 h 96"/>
                  <a:gd name="T12" fmla="*/ 46 w 57"/>
                  <a:gd name="T13" fmla="*/ 28 h 96"/>
                  <a:gd name="T14" fmla="*/ 54 w 57"/>
                  <a:gd name="T15" fmla="*/ 36 h 96"/>
                  <a:gd name="T16" fmla="*/ 57 w 57"/>
                  <a:gd name="T17" fmla="*/ 52 h 96"/>
                  <a:gd name="T18" fmla="*/ 57 w 57"/>
                  <a:gd name="T19" fmla="*/ 96 h 96"/>
                  <a:gd name="T20" fmla="*/ 45 w 57"/>
                  <a:gd name="T21" fmla="*/ 96 h 96"/>
                  <a:gd name="T22" fmla="*/ 45 w 57"/>
                  <a:gd name="T23" fmla="*/ 52 h 96"/>
                  <a:gd name="T24" fmla="*/ 41 w 57"/>
                  <a:gd name="T25" fmla="*/ 39 h 96"/>
                  <a:gd name="T26" fmla="*/ 30 w 57"/>
                  <a:gd name="T27" fmla="*/ 35 h 96"/>
                  <a:gd name="T28" fmla="*/ 21 w 57"/>
                  <a:gd name="T29" fmla="*/ 38 h 96"/>
                  <a:gd name="T30" fmla="*/ 14 w 57"/>
                  <a:gd name="T31" fmla="*/ 45 h 96"/>
                  <a:gd name="T32" fmla="*/ 12 w 57"/>
                  <a:gd name="T33" fmla="*/ 58 h 96"/>
                  <a:gd name="T34" fmla="*/ 12 w 57"/>
                  <a:gd name="T35" fmla="*/ 96 h 96"/>
                  <a:gd name="T36" fmla="*/ 0 w 57"/>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6">
                    <a:moveTo>
                      <a:pt x="0" y="96"/>
                    </a:moveTo>
                    <a:lnTo>
                      <a:pt x="0" y="96"/>
                    </a:lnTo>
                    <a:lnTo>
                      <a:pt x="0" y="0"/>
                    </a:lnTo>
                    <a:lnTo>
                      <a:pt x="12" y="0"/>
                    </a:lnTo>
                    <a:lnTo>
                      <a:pt x="12" y="35"/>
                    </a:lnTo>
                    <a:cubicBezTo>
                      <a:pt x="18" y="28"/>
                      <a:pt x="24" y="25"/>
                      <a:pt x="33" y="25"/>
                    </a:cubicBezTo>
                    <a:cubicBezTo>
                      <a:pt x="38" y="25"/>
                      <a:pt x="42" y="26"/>
                      <a:pt x="46" y="28"/>
                    </a:cubicBezTo>
                    <a:cubicBezTo>
                      <a:pt x="50" y="30"/>
                      <a:pt x="53" y="33"/>
                      <a:pt x="54" y="36"/>
                    </a:cubicBezTo>
                    <a:cubicBezTo>
                      <a:pt x="56" y="40"/>
                      <a:pt x="57" y="45"/>
                      <a:pt x="57" y="52"/>
                    </a:cubicBezTo>
                    <a:lnTo>
                      <a:pt x="57" y="96"/>
                    </a:lnTo>
                    <a:lnTo>
                      <a:pt x="45" y="96"/>
                    </a:lnTo>
                    <a:lnTo>
                      <a:pt x="45" y="52"/>
                    </a:lnTo>
                    <a:cubicBezTo>
                      <a:pt x="45" y="46"/>
                      <a:pt x="44" y="42"/>
                      <a:pt x="41" y="39"/>
                    </a:cubicBezTo>
                    <a:cubicBezTo>
                      <a:pt x="39" y="37"/>
                      <a:pt x="35" y="35"/>
                      <a:pt x="30" y="35"/>
                    </a:cubicBezTo>
                    <a:cubicBezTo>
                      <a:pt x="27" y="35"/>
                      <a:pt x="24" y="36"/>
                      <a:pt x="21" y="38"/>
                    </a:cubicBezTo>
                    <a:cubicBezTo>
                      <a:pt x="18" y="40"/>
                      <a:pt x="15" y="42"/>
                      <a:pt x="14" y="45"/>
                    </a:cubicBezTo>
                    <a:cubicBezTo>
                      <a:pt x="13"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Freeform 704"/>
              <p:cNvSpPr>
                <a:spLocks noEditPoints="1"/>
              </p:cNvSpPr>
              <p:nvPr/>
            </p:nvSpPr>
            <p:spPr bwMode="auto">
              <a:xfrm>
                <a:off x="2995" y="602"/>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2 w 63"/>
                  <a:gd name="T37" fmla="*/ 30 h 72"/>
                  <a:gd name="T38" fmla="*/ 12 w 63"/>
                  <a:gd name="T39" fmla="*/ 30 h 72"/>
                  <a:gd name="T40" fmla="*/ 51 w 63"/>
                  <a:gd name="T41" fmla="*/ 30 h 72"/>
                  <a:gd name="T42" fmla="*/ 47 w 63"/>
                  <a:gd name="T43" fmla="*/ 16 h 72"/>
                  <a:gd name="T44" fmla="*/ 32 w 63"/>
                  <a:gd name="T45" fmla="*/ 10 h 72"/>
                  <a:gd name="T46" fmla="*/ 19 w 63"/>
                  <a:gd name="T47" fmla="*/ 15 h 72"/>
                  <a:gd name="T48" fmla="*/ 12 w 63"/>
                  <a:gd name="T49" fmla="*/ 30 h 72"/>
                  <a:gd name="T50" fmla="*/ 12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7" y="62"/>
                      <a:pt x="52" y="66"/>
                    </a:cubicBezTo>
                    <a:cubicBezTo>
                      <a:pt x="47" y="70"/>
                      <a:pt x="41" y="72"/>
                      <a:pt x="33" y="72"/>
                    </a:cubicBezTo>
                    <a:cubicBezTo>
                      <a:pt x="22" y="72"/>
                      <a:pt x="14" y="69"/>
                      <a:pt x="9" y="63"/>
                    </a:cubicBezTo>
                    <a:cubicBezTo>
                      <a:pt x="3" y="57"/>
                      <a:pt x="0" y="48"/>
                      <a:pt x="0" y="37"/>
                    </a:cubicBezTo>
                    <a:cubicBezTo>
                      <a:pt x="0" y="25"/>
                      <a:pt x="3" y="16"/>
                      <a:pt x="9" y="10"/>
                    </a:cubicBezTo>
                    <a:cubicBezTo>
                      <a:pt x="15" y="3"/>
                      <a:pt x="22"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2" y="30"/>
                    </a:moveTo>
                    <a:lnTo>
                      <a:pt x="12" y="30"/>
                    </a:lnTo>
                    <a:lnTo>
                      <a:pt x="51" y="30"/>
                    </a:lnTo>
                    <a:cubicBezTo>
                      <a:pt x="50" y="24"/>
                      <a:pt x="49" y="19"/>
                      <a:pt x="47" y="16"/>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705"/>
              <p:cNvSpPr>
                <a:spLocks/>
              </p:cNvSpPr>
              <p:nvPr/>
            </p:nvSpPr>
            <p:spPr bwMode="auto">
              <a:xfrm>
                <a:off x="3037" y="602"/>
                <a:ext cx="30" cy="38"/>
              </a:xfrm>
              <a:custGeom>
                <a:avLst/>
                <a:gdLst>
                  <a:gd name="T0" fmla="*/ 0 w 56"/>
                  <a:gd name="T1" fmla="*/ 71 h 71"/>
                  <a:gd name="T2" fmla="*/ 0 w 56"/>
                  <a:gd name="T3" fmla="*/ 71 h 71"/>
                  <a:gd name="T4" fmla="*/ 0 w 56"/>
                  <a:gd name="T5" fmla="*/ 2 h 71"/>
                  <a:gd name="T6" fmla="*/ 10 w 56"/>
                  <a:gd name="T7" fmla="*/ 2 h 71"/>
                  <a:gd name="T8" fmla="*/ 10 w 56"/>
                  <a:gd name="T9" fmla="*/ 11 h 71"/>
                  <a:gd name="T10" fmla="*/ 32 w 56"/>
                  <a:gd name="T11" fmla="*/ 0 h 71"/>
                  <a:gd name="T12" fmla="*/ 44 w 56"/>
                  <a:gd name="T13" fmla="*/ 2 h 71"/>
                  <a:gd name="T14" fmla="*/ 51 w 56"/>
                  <a:gd name="T15" fmla="*/ 8 h 71"/>
                  <a:gd name="T16" fmla="*/ 55 w 56"/>
                  <a:gd name="T17" fmla="*/ 17 h 71"/>
                  <a:gd name="T18" fmla="*/ 56 w 56"/>
                  <a:gd name="T19" fmla="*/ 28 h 71"/>
                  <a:gd name="T20" fmla="*/ 56 w 56"/>
                  <a:gd name="T21" fmla="*/ 71 h 71"/>
                  <a:gd name="T22" fmla="*/ 44 w 56"/>
                  <a:gd name="T23" fmla="*/ 71 h 71"/>
                  <a:gd name="T24" fmla="*/ 44 w 56"/>
                  <a:gd name="T25" fmla="*/ 29 h 71"/>
                  <a:gd name="T26" fmla="*/ 43 w 56"/>
                  <a:gd name="T27" fmla="*/ 18 h 71"/>
                  <a:gd name="T28" fmla="*/ 38 w 56"/>
                  <a:gd name="T29" fmla="*/ 12 h 71"/>
                  <a:gd name="T30" fmla="*/ 30 w 56"/>
                  <a:gd name="T31" fmla="*/ 10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1"/>
                    </a:lnTo>
                    <a:cubicBezTo>
                      <a:pt x="15" y="4"/>
                      <a:pt x="23" y="0"/>
                      <a:pt x="32" y="0"/>
                    </a:cubicBezTo>
                    <a:cubicBezTo>
                      <a:pt x="36" y="0"/>
                      <a:pt x="40" y="1"/>
                      <a:pt x="44" y="2"/>
                    </a:cubicBezTo>
                    <a:cubicBezTo>
                      <a:pt x="47" y="4"/>
                      <a:pt x="50" y="6"/>
                      <a:pt x="51" y="8"/>
                    </a:cubicBezTo>
                    <a:cubicBezTo>
                      <a:pt x="53" y="11"/>
                      <a:pt x="54" y="14"/>
                      <a:pt x="55" y="17"/>
                    </a:cubicBezTo>
                    <a:cubicBezTo>
                      <a:pt x="56" y="19"/>
                      <a:pt x="56" y="23"/>
                      <a:pt x="56" y="28"/>
                    </a:cubicBezTo>
                    <a:lnTo>
                      <a:pt x="56" y="71"/>
                    </a:lnTo>
                    <a:lnTo>
                      <a:pt x="44" y="71"/>
                    </a:lnTo>
                    <a:lnTo>
                      <a:pt x="44" y="29"/>
                    </a:lnTo>
                    <a:cubicBezTo>
                      <a:pt x="44" y="24"/>
                      <a:pt x="44" y="20"/>
                      <a:pt x="43" y="18"/>
                    </a:cubicBezTo>
                    <a:cubicBezTo>
                      <a:pt x="42" y="16"/>
                      <a:pt x="40" y="14"/>
                      <a:pt x="38" y="12"/>
                    </a:cubicBezTo>
                    <a:cubicBezTo>
                      <a:pt x="36" y="11"/>
                      <a:pt x="33" y="10"/>
                      <a:pt x="30" y="10"/>
                    </a:cubicBezTo>
                    <a:cubicBezTo>
                      <a:pt x="25" y="10"/>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Freeform 706"/>
              <p:cNvSpPr>
                <a:spLocks/>
              </p:cNvSpPr>
              <p:nvPr/>
            </p:nvSpPr>
            <p:spPr bwMode="auto">
              <a:xfrm>
                <a:off x="3093" y="603"/>
                <a:ext cx="34" cy="52"/>
              </a:xfrm>
              <a:custGeom>
                <a:avLst/>
                <a:gdLst>
                  <a:gd name="T0" fmla="*/ 6 w 63"/>
                  <a:gd name="T1" fmla="*/ 95 h 97"/>
                  <a:gd name="T2" fmla="*/ 6 w 63"/>
                  <a:gd name="T3" fmla="*/ 95 h 97"/>
                  <a:gd name="T4" fmla="*/ 5 w 63"/>
                  <a:gd name="T5" fmla="*/ 84 h 97"/>
                  <a:gd name="T6" fmla="*/ 12 w 63"/>
                  <a:gd name="T7" fmla="*/ 85 h 97"/>
                  <a:gd name="T8" fmla="*/ 18 w 63"/>
                  <a:gd name="T9" fmla="*/ 84 h 97"/>
                  <a:gd name="T10" fmla="*/ 22 w 63"/>
                  <a:gd name="T11" fmla="*/ 80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2 w 63"/>
                  <a:gd name="T27" fmla="*/ 0 h 97"/>
                  <a:gd name="T28" fmla="*/ 63 w 63"/>
                  <a:gd name="T29" fmla="*/ 0 h 97"/>
                  <a:gd name="T30" fmla="*/ 37 w 63"/>
                  <a:gd name="T31" fmla="*/ 70 h 97"/>
                  <a:gd name="T32" fmla="*/ 31 w 63"/>
                  <a:gd name="T33" fmla="*/ 85 h 97"/>
                  <a:gd name="T34" fmla="*/ 24 w 63"/>
                  <a:gd name="T35" fmla="*/ 94 h 97"/>
                  <a:gd name="T36" fmla="*/ 14 w 63"/>
                  <a:gd name="T37" fmla="*/ 97 h 97"/>
                  <a:gd name="T38" fmla="*/ 6 w 63"/>
                  <a:gd name="T39" fmla="*/ 95 h 97"/>
                  <a:gd name="T40" fmla="*/ 6 w 63"/>
                  <a:gd name="T41"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5"/>
                    </a:moveTo>
                    <a:lnTo>
                      <a:pt x="6" y="95"/>
                    </a:lnTo>
                    <a:lnTo>
                      <a:pt x="5" y="84"/>
                    </a:lnTo>
                    <a:cubicBezTo>
                      <a:pt x="8" y="85"/>
                      <a:pt x="10" y="85"/>
                      <a:pt x="12" y="85"/>
                    </a:cubicBezTo>
                    <a:cubicBezTo>
                      <a:pt x="14" y="85"/>
                      <a:pt x="16" y="85"/>
                      <a:pt x="18" y="84"/>
                    </a:cubicBezTo>
                    <a:cubicBezTo>
                      <a:pt x="20" y="83"/>
                      <a:pt x="21" y="82"/>
                      <a:pt x="22" y="80"/>
                    </a:cubicBezTo>
                    <a:cubicBezTo>
                      <a:pt x="23" y="79"/>
                      <a:pt x="24" y="76"/>
                      <a:pt x="25" y="72"/>
                    </a:cubicBezTo>
                    <a:cubicBezTo>
                      <a:pt x="26" y="71"/>
                      <a:pt x="26" y="70"/>
                      <a:pt x="26" y="69"/>
                    </a:cubicBezTo>
                    <a:lnTo>
                      <a:pt x="0" y="0"/>
                    </a:lnTo>
                    <a:lnTo>
                      <a:pt x="13" y="0"/>
                    </a:lnTo>
                    <a:lnTo>
                      <a:pt x="27" y="40"/>
                    </a:lnTo>
                    <a:cubicBezTo>
                      <a:pt x="29" y="45"/>
                      <a:pt x="31" y="50"/>
                      <a:pt x="32" y="56"/>
                    </a:cubicBezTo>
                    <a:cubicBezTo>
                      <a:pt x="34" y="50"/>
                      <a:pt x="35" y="45"/>
                      <a:pt x="37" y="40"/>
                    </a:cubicBezTo>
                    <a:lnTo>
                      <a:pt x="52" y="0"/>
                    </a:lnTo>
                    <a:lnTo>
                      <a:pt x="63" y="0"/>
                    </a:lnTo>
                    <a:lnTo>
                      <a:pt x="37" y="70"/>
                    </a:lnTo>
                    <a:cubicBezTo>
                      <a:pt x="34" y="77"/>
                      <a:pt x="32" y="83"/>
                      <a:pt x="31" y="85"/>
                    </a:cubicBezTo>
                    <a:cubicBezTo>
                      <a:pt x="29" y="89"/>
                      <a:pt x="26" y="92"/>
                      <a:pt x="24" y="94"/>
                    </a:cubicBezTo>
                    <a:cubicBezTo>
                      <a:pt x="21" y="96"/>
                      <a:pt x="18" y="97"/>
                      <a:pt x="14" y="97"/>
                    </a:cubicBezTo>
                    <a:cubicBezTo>
                      <a:pt x="12" y="97"/>
                      <a:pt x="9" y="96"/>
                      <a:pt x="6" y="95"/>
                    </a:cubicBezTo>
                    <a:lnTo>
                      <a:pt x="6"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Freeform 707"/>
              <p:cNvSpPr>
                <a:spLocks noEditPoints="1"/>
              </p:cNvSpPr>
              <p:nvPr/>
            </p:nvSpPr>
            <p:spPr bwMode="auto">
              <a:xfrm>
                <a:off x="3130" y="602"/>
                <a:ext cx="35" cy="39"/>
              </a:xfrm>
              <a:custGeom>
                <a:avLst/>
                <a:gdLst>
                  <a:gd name="T0" fmla="*/ 0 w 65"/>
                  <a:gd name="T1" fmla="*/ 36 h 72"/>
                  <a:gd name="T2" fmla="*/ 0 w 65"/>
                  <a:gd name="T3" fmla="*/ 36 h 72"/>
                  <a:gd name="T4" fmla="*/ 11 w 65"/>
                  <a:gd name="T5" fmla="*/ 8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3 h 72"/>
                  <a:gd name="T32" fmla="*/ 47 w 65"/>
                  <a:gd name="T33" fmla="*/ 56 h 72"/>
                  <a:gd name="T34" fmla="*/ 53 w 65"/>
                  <a:gd name="T35" fmla="*/ 36 h 72"/>
                  <a:gd name="T36" fmla="*/ 47 w 65"/>
                  <a:gd name="T37" fmla="*/ 16 h 72"/>
                  <a:gd name="T38" fmla="*/ 33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8"/>
                    </a:cubicBezTo>
                    <a:cubicBezTo>
                      <a:pt x="17" y="3"/>
                      <a:pt x="24" y="0"/>
                      <a:pt x="33" y="0"/>
                    </a:cubicBezTo>
                    <a:cubicBezTo>
                      <a:pt x="42" y="0"/>
                      <a:pt x="50" y="3"/>
                      <a:pt x="56" y="9"/>
                    </a:cubicBezTo>
                    <a:cubicBezTo>
                      <a:pt x="62" y="16"/>
                      <a:pt x="65" y="24"/>
                      <a:pt x="65" y="35"/>
                    </a:cubicBezTo>
                    <a:cubicBezTo>
                      <a:pt x="65" y="44"/>
                      <a:pt x="64" y="51"/>
                      <a:pt x="61" y="56"/>
                    </a:cubicBezTo>
                    <a:cubicBezTo>
                      <a:pt x="58" y="61"/>
                      <a:pt x="54" y="65"/>
                      <a:pt x="49" y="68"/>
                    </a:cubicBezTo>
                    <a:cubicBezTo>
                      <a:pt x="44" y="71"/>
                      <a:pt x="39" y="72"/>
                      <a:pt x="33"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7" y="63"/>
                      <a:pt x="33" y="63"/>
                    </a:cubicBezTo>
                    <a:cubicBezTo>
                      <a:pt x="38" y="63"/>
                      <a:pt x="43" y="60"/>
                      <a:pt x="47" y="56"/>
                    </a:cubicBezTo>
                    <a:cubicBezTo>
                      <a:pt x="51" y="52"/>
                      <a:pt x="53" y="45"/>
                      <a:pt x="53" y="36"/>
                    </a:cubicBezTo>
                    <a:cubicBezTo>
                      <a:pt x="53" y="27"/>
                      <a:pt x="51" y="21"/>
                      <a:pt x="47" y="16"/>
                    </a:cubicBezTo>
                    <a:cubicBezTo>
                      <a:pt x="43" y="12"/>
                      <a:pt x="38" y="10"/>
                      <a:pt x="33" y="10"/>
                    </a:cubicBezTo>
                    <a:cubicBezTo>
                      <a:pt x="27"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708"/>
              <p:cNvSpPr>
                <a:spLocks/>
              </p:cNvSpPr>
              <p:nvPr/>
            </p:nvSpPr>
            <p:spPr bwMode="auto">
              <a:xfrm>
                <a:off x="3172" y="603"/>
                <a:ext cx="31" cy="38"/>
              </a:xfrm>
              <a:custGeom>
                <a:avLst/>
                <a:gdLst>
                  <a:gd name="T0" fmla="*/ 46 w 56"/>
                  <a:gd name="T1" fmla="*/ 69 h 70"/>
                  <a:gd name="T2" fmla="*/ 46 w 56"/>
                  <a:gd name="T3" fmla="*/ 69 h 70"/>
                  <a:gd name="T4" fmla="*/ 46 w 56"/>
                  <a:gd name="T5" fmla="*/ 59 h 70"/>
                  <a:gd name="T6" fmla="*/ 24 w 56"/>
                  <a:gd name="T7" fmla="*/ 70 h 70"/>
                  <a:gd name="T8" fmla="*/ 13 w 56"/>
                  <a:gd name="T9" fmla="*/ 68 h 70"/>
                  <a:gd name="T10" fmla="*/ 5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3 w 56"/>
                  <a:gd name="T23" fmla="*/ 50 h 70"/>
                  <a:gd name="T24" fmla="*/ 18 w 56"/>
                  <a:gd name="T25" fmla="*/ 58 h 70"/>
                  <a:gd name="T26" fmla="*/ 26 w 56"/>
                  <a:gd name="T27" fmla="*/ 60 h 70"/>
                  <a:gd name="T28" fmla="*/ 36 w 56"/>
                  <a:gd name="T29" fmla="*/ 57 h 70"/>
                  <a:gd name="T30" fmla="*/ 43 w 56"/>
                  <a:gd name="T31" fmla="*/ 50 h 70"/>
                  <a:gd name="T32" fmla="*/ 45 w 56"/>
                  <a:gd name="T33" fmla="*/ 37 h 70"/>
                  <a:gd name="T34" fmla="*/ 45 w 56"/>
                  <a:gd name="T35" fmla="*/ 0 h 70"/>
                  <a:gd name="T36" fmla="*/ 56 w 56"/>
                  <a:gd name="T37" fmla="*/ 0 h 70"/>
                  <a:gd name="T38" fmla="*/ 56 w 56"/>
                  <a:gd name="T39" fmla="*/ 69 h 70"/>
                  <a:gd name="T40" fmla="*/ 46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6" y="69"/>
                    </a:moveTo>
                    <a:lnTo>
                      <a:pt x="46" y="69"/>
                    </a:lnTo>
                    <a:lnTo>
                      <a:pt x="46" y="59"/>
                    </a:lnTo>
                    <a:cubicBezTo>
                      <a:pt x="41" y="66"/>
                      <a:pt x="33" y="70"/>
                      <a:pt x="24" y="70"/>
                    </a:cubicBezTo>
                    <a:cubicBezTo>
                      <a:pt x="20" y="70"/>
                      <a:pt x="16" y="69"/>
                      <a:pt x="13" y="68"/>
                    </a:cubicBezTo>
                    <a:cubicBezTo>
                      <a:pt x="9" y="66"/>
                      <a:pt x="6" y="64"/>
                      <a:pt x="5" y="62"/>
                    </a:cubicBezTo>
                    <a:cubicBezTo>
                      <a:pt x="3" y="60"/>
                      <a:pt x="2" y="57"/>
                      <a:pt x="1" y="53"/>
                    </a:cubicBezTo>
                    <a:cubicBezTo>
                      <a:pt x="1" y="51"/>
                      <a:pt x="0" y="47"/>
                      <a:pt x="0" y="42"/>
                    </a:cubicBezTo>
                    <a:lnTo>
                      <a:pt x="0" y="0"/>
                    </a:lnTo>
                    <a:lnTo>
                      <a:pt x="12" y="0"/>
                    </a:lnTo>
                    <a:lnTo>
                      <a:pt x="12" y="38"/>
                    </a:lnTo>
                    <a:cubicBezTo>
                      <a:pt x="12" y="44"/>
                      <a:pt x="12" y="48"/>
                      <a:pt x="13" y="50"/>
                    </a:cubicBezTo>
                    <a:cubicBezTo>
                      <a:pt x="14" y="53"/>
                      <a:pt x="15" y="56"/>
                      <a:pt x="18" y="58"/>
                    </a:cubicBezTo>
                    <a:cubicBezTo>
                      <a:pt x="20" y="59"/>
                      <a:pt x="23" y="60"/>
                      <a:pt x="26" y="60"/>
                    </a:cubicBezTo>
                    <a:cubicBezTo>
                      <a:pt x="30" y="60"/>
                      <a:pt x="33" y="59"/>
                      <a:pt x="36" y="57"/>
                    </a:cubicBezTo>
                    <a:cubicBezTo>
                      <a:pt x="39" y="56"/>
                      <a:pt x="41" y="53"/>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Freeform 709"/>
              <p:cNvSpPr>
                <a:spLocks noEditPoints="1"/>
              </p:cNvSpPr>
              <p:nvPr/>
            </p:nvSpPr>
            <p:spPr bwMode="auto">
              <a:xfrm>
                <a:off x="3231" y="602"/>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7 h 72"/>
                  <a:gd name="T14" fmla="*/ 9 w 64"/>
                  <a:gd name="T15" fmla="*/ 10 h 72"/>
                  <a:gd name="T16" fmla="*/ 32 w 64"/>
                  <a:gd name="T17" fmla="*/ 0 h 72"/>
                  <a:gd name="T18" fmla="*/ 55 w 64"/>
                  <a:gd name="T19" fmla="*/ 10 h 72"/>
                  <a:gd name="T20" fmla="*/ 64 w 64"/>
                  <a:gd name="T21" fmla="*/ 36 h 72"/>
                  <a:gd name="T22" fmla="*/ 64 w 64"/>
                  <a:gd name="T23" fmla="*/ 39 h 72"/>
                  <a:gd name="T24" fmla="*/ 12 w 64"/>
                  <a:gd name="T25" fmla="*/ 39 h 72"/>
                  <a:gd name="T26" fmla="*/ 19 w 64"/>
                  <a:gd name="T27" fmla="*/ 57 h 72"/>
                  <a:gd name="T28" fmla="*/ 33 w 64"/>
                  <a:gd name="T29" fmla="*/ 63 h 72"/>
                  <a:gd name="T30" fmla="*/ 44 w 64"/>
                  <a:gd name="T31" fmla="*/ 59 h 72"/>
                  <a:gd name="T32" fmla="*/ 51 w 64"/>
                  <a:gd name="T33" fmla="*/ 48 h 72"/>
                  <a:gd name="T34" fmla="*/ 51 w 64"/>
                  <a:gd name="T35" fmla="*/ 48 h 72"/>
                  <a:gd name="T36" fmla="*/ 13 w 64"/>
                  <a:gd name="T37" fmla="*/ 30 h 72"/>
                  <a:gd name="T38" fmla="*/ 13 w 64"/>
                  <a:gd name="T39" fmla="*/ 30 h 72"/>
                  <a:gd name="T40" fmla="*/ 51 w 64"/>
                  <a:gd name="T41" fmla="*/ 30 h 72"/>
                  <a:gd name="T42" fmla="*/ 47 w 64"/>
                  <a:gd name="T43" fmla="*/ 16 h 72"/>
                  <a:gd name="T44" fmla="*/ 32 w 64"/>
                  <a:gd name="T45" fmla="*/ 10 h 72"/>
                  <a:gd name="T46" fmla="*/ 19 w 64"/>
                  <a:gd name="T47" fmla="*/ 15 h 72"/>
                  <a:gd name="T48" fmla="*/ 13 w 64"/>
                  <a:gd name="T49" fmla="*/ 30 h 72"/>
                  <a:gd name="T50" fmla="*/ 13 w 6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1" y="16"/>
                      <a:pt x="64" y="25"/>
                      <a:pt x="64" y="36"/>
                    </a:cubicBezTo>
                    <a:cubicBezTo>
                      <a:pt x="64" y="37"/>
                      <a:pt x="64" y="38"/>
                      <a:pt x="64" y="39"/>
                    </a:cubicBezTo>
                    <a:lnTo>
                      <a:pt x="12" y="39"/>
                    </a:lnTo>
                    <a:cubicBezTo>
                      <a:pt x="13" y="47"/>
                      <a:pt x="15" y="53"/>
                      <a:pt x="19"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Freeform 710"/>
              <p:cNvSpPr>
                <a:spLocks/>
              </p:cNvSpPr>
              <p:nvPr/>
            </p:nvSpPr>
            <p:spPr bwMode="auto">
              <a:xfrm>
                <a:off x="3268" y="603"/>
                <a:ext cx="35" cy="37"/>
              </a:xfrm>
              <a:custGeom>
                <a:avLst/>
                <a:gdLst>
                  <a:gd name="T0" fmla="*/ 0 w 65"/>
                  <a:gd name="T1" fmla="*/ 69 h 69"/>
                  <a:gd name="T2" fmla="*/ 0 w 65"/>
                  <a:gd name="T3" fmla="*/ 69 h 69"/>
                  <a:gd name="T4" fmla="*/ 25 w 65"/>
                  <a:gd name="T5" fmla="*/ 33 h 69"/>
                  <a:gd name="T6" fmla="*/ 2 w 65"/>
                  <a:gd name="T7" fmla="*/ 0 h 69"/>
                  <a:gd name="T8" fmla="*/ 17 w 65"/>
                  <a:gd name="T9" fmla="*/ 0 h 69"/>
                  <a:gd name="T10" fmla="*/ 27 w 65"/>
                  <a:gd name="T11" fmla="*/ 16 h 69"/>
                  <a:gd name="T12" fmla="*/ 32 w 65"/>
                  <a:gd name="T13" fmla="*/ 24 h 69"/>
                  <a:gd name="T14" fmla="*/ 37 w 65"/>
                  <a:gd name="T15" fmla="*/ 16 h 69"/>
                  <a:gd name="T16" fmla="*/ 49 w 65"/>
                  <a:gd name="T17" fmla="*/ 0 h 69"/>
                  <a:gd name="T18" fmla="*/ 63 w 65"/>
                  <a:gd name="T19" fmla="*/ 0 h 69"/>
                  <a:gd name="T20" fmla="*/ 39 w 65"/>
                  <a:gd name="T21" fmla="*/ 32 h 69"/>
                  <a:gd name="T22" fmla="*/ 65 w 65"/>
                  <a:gd name="T23" fmla="*/ 69 h 69"/>
                  <a:gd name="T24" fmla="*/ 50 w 65"/>
                  <a:gd name="T25" fmla="*/ 69 h 69"/>
                  <a:gd name="T26" fmla="*/ 36 w 65"/>
                  <a:gd name="T27" fmla="*/ 47 h 69"/>
                  <a:gd name="T28" fmla="*/ 33 w 65"/>
                  <a:gd name="T29" fmla="*/ 41 h 69"/>
                  <a:gd name="T30" fmla="*/ 14 w 65"/>
                  <a:gd name="T31" fmla="*/ 69 h 69"/>
                  <a:gd name="T32" fmla="*/ 0 w 65"/>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9">
                    <a:moveTo>
                      <a:pt x="0" y="69"/>
                    </a:moveTo>
                    <a:lnTo>
                      <a:pt x="0" y="69"/>
                    </a:lnTo>
                    <a:lnTo>
                      <a:pt x="25" y="33"/>
                    </a:lnTo>
                    <a:lnTo>
                      <a:pt x="2" y="0"/>
                    </a:lnTo>
                    <a:lnTo>
                      <a:pt x="17" y="0"/>
                    </a:lnTo>
                    <a:lnTo>
                      <a:pt x="27" y="16"/>
                    </a:lnTo>
                    <a:cubicBezTo>
                      <a:pt x="29" y="19"/>
                      <a:pt x="31" y="21"/>
                      <a:pt x="32" y="24"/>
                    </a:cubicBezTo>
                    <a:cubicBezTo>
                      <a:pt x="34" y="21"/>
                      <a:pt x="36" y="18"/>
                      <a:pt x="37" y="16"/>
                    </a:cubicBezTo>
                    <a:lnTo>
                      <a:pt x="49" y="0"/>
                    </a:lnTo>
                    <a:lnTo>
                      <a:pt x="63" y="0"/>
                    </a:lnTo>
                    <a:lnTo>
                      <a:pt x="39" y="32"/>
                    </a:lnTo>
                    <a:lnTo>
                      <a:pt x="65" y="69"/>
                    </a:lnTo>
                    <a:lnTo>
                      <a:pt x="50" y="69"/>
                    </a:lnTo>
                    <a:lnTo>
                      <a:pt x="36" y="47"/>
                    </a:lnTo>
                    <a:lnTo>
                      <a:pt x="33" y="41"/>
                    </a:lnTo>
                    <a:lnTo>
                      <a:pt x="14"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711"/>
              <p:cNvSpPr>
                <a:spLocks noEditPoints="1"/>
              </p:cNvSpPr>
              <p:nvPr/>
            </p:nvSpPr>
            <p:spPr bwMode="auto">
              <a:xfrm>
                <a:off x="3306" y="602"/>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3 w 63"/>
                  <a:gd name="T37" fmla="*/ 30 h 72"/>
                  <a:gd name="T38" fmla="*/ 13 w 63"/>
                  <a:gd name="T39" fmla="*/ 30 h 72"/>
                  <a:gd name="T40" fmla="*/ 51 w 63"/>
                  <a:gd name="T41" fmla="*/ 30 h 72"/>
                  <a:gd name="T42" fmla="*/ 47 w 63"/>
                  <a:gd name="T43" fmla="*/ 16 h 72"/>
                  <a:gd name="T44" fmla="*/ 32 w 63"/>
                  <a:gd name="T45" fmla="*/ 10 h 72"/>
                  <a:gd name="T46" fmla="*/ 19 w 63"/>
                  <a:gd name="T47" fmla="*/ 15 h 72"/>
                  <a:gd name="T48" fmla="*/ 13 w 63"/>
                  <a:gd name="T49" fmla="*/ 30 h 72"/>
                  <a:gd name="T50" fmla="*/ 13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712"/>
              <p:cNvSpPr>
                <a:spLocks/>
              </p:cNvSpPr>
              <p:nvPr/>
            </p:nvSpPr>
            <p:spPr bwMode="auto">
              <a:xfrm>
                <a:off x="3348" y="602"/>
                <a:ext cx="20" cy="38"/>
              </a:xfrm>
              <a:custGeom>
                <a:avLst/>
                <a:gdLst>
                  <a:gd name="T0" fmla="*/ 0 w 37"/>
                  <a:gd name="T1" fmla="*/ 71 h 71"/>
                  <a:gd name="T2" fmla="*/ 0 w 37"/>
                  <a:gd name="T3" fmla="*/ 71 h 71"/>
                  <a:gd name="T4" fmla="*/ 0 w 37"/>
                  <a:gd name="T5" fmla="*/ 2 h 71"/>
                  <a:gd name="T6" fmla="*/ 10 w 37"/>
                  <a:gd name="T7" fmla="*/ 2 h 71"/>
                  <a:gd name="T8" fmla="*/ 10 w 37"/>
                  <a:gd name="T9" fmla="*/ 12 h 71"/>
                  <a:gd name="T10" fmla="*/ 18 w 37"/>
                  <a:gd name="T11" fmla="*/ 2 h 71"/>
                  <a:gd name="T12" fmla="*/ 25 w 37"/>
                  <a:gd name="T13" fmla="*/ 0 h 71"/>
                  <a:gd name="T14" fmla="*/ 37 w 37"/>
                  <a:gd name="T15" fmla="*/ 4 h 71"/>
                  <a:gd name="T16" fmla="*/ 33 w 37"/>
                  <a:gd name="T17" fmla="*/ 15 h 71"/>
                  <a:gd name="T18" fmla="*/ 25 w 37"/>
                  <a:gd name="T19" fmla="*/ 12 h 71"/>
                  <a:gd name="T20" fmla="*/ 18 w 37"/>
                  <a:gd name="T21" fmla="*/ 14 h 71"/>
                  <a:gd name="T22" fmla="*/ 13 w 37"/>
                  <a:gd name="T23" fmla="*/ 21 h 71"/>
                  <a:gd name="T24" fmla="*/ 11 w 37"/>
                  <a:gd name="T25" fmla="*/ 35 h 71"/>
                  <a:gd name="T26" fmla="*/ 11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0" y="2"/>
                    </a:lnTo>
                    <a:lnTo>
                      <a:pt x="10" y="12"/>
                    </a:lnTo>
                    <a:cubicBezTo>
                      <a:pt x="13" y="7"/>
                      <a:pt x="15" y="4"/>
                      <a:pt x="18" y="2"/>
                    </a:cubicBezTo>
                    <a:cubicBezTo>
                      <a:pt x="20" y="1"/>
                      <a:pt x="22" y="0"/>
                      <a:pt x="25" y="0"/>
                    </a:cubicBezTo>
                    <a:cubicBezTo>
                      <a:pt x="29" y="0"/>
                      <a:pt x="33" y="1"/>
                      <a:pt x="37" y="4"/>
                    </a:cubicBezTo>
                    <a:lnTo>
                      <a:pt x="33" y="15"/>
                    </a:lnTo>
                    <a:cubicBezTo>
                      <a:pt x="30" y="13"/>
                      <a:pt x="27" y="12"/>
                      <a:pt x="25" y="12"/>
                    </a:cubicBezTo>
                    <a:cubicBezTo>
                      <a:pt x="22" y="12"/>
                      <a:pt x="20" y="13"/>
                      <a:pt x="18" y="14"/>
                    </a:cubicBezTo>
                    <a:cubicBezTo>
                      <a:pt x="16" y="16"/>
                      <a:pt x="14" y="18"/>
                      <a:pt x="13" y="21"/>
                    </a:cubicBezTo>
                    <a:cubicBezTo>
                      <a:pt x="12" y="25"/>
                      <a:pt x="11" y="30"/>
                      <a:pt x="11" y="35"/>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713"/>
              <p:cNvSpPr>
                <a:spLocks/>
              </p:cNvSpPr>
              <p:nvPr/>
            </p:nvSpPr>
            <p:spPr bwMode="auto">
              <a:xfrm>
                <a:off x="3371" y="602"/>
                <a:ext cx="32" cy="39"/>
              </a:xfrm>
              <a:custGeom>
                <a:avLst/>
                <a:gdLst>
                  <a:gd name="T0" fmla="*/ 48 w 60"/>
                  <a:gd name="T1" fmla="*/ 45 h 72"/>
                  <a:gd name="T2" fmla="*/ 48 w 60"/>
                  <a:gd name="T3" fmla="*/ 45 h 72"/>
                  <a:gd name="T4" fmla="*/ 60 w 60"/>
                  <a:gd name="T5" fmla="*/ 47 h 72"/>
                  <a:gd name="T6" fmla="*/ 50 w 60"/>
                  <a:gd name="T7" fmla="*/ 65 h 72"/>
                  <a:gd name="T8" fmla="*/ 31 w 60"/>
                  <a:gd name="T9" fmla="*/ 72 h 72"/>
                  <a:gd name="T10" fmla="*/ 8 w 60"/>
                  <a:gd name="T11" fmla="*/ 63 h 72"/>
                  <a:gd name="T12" fmla="*/ 0 w 60"/>
                  <a:gd name="T13" fmla="*/ 36 h 72"/>
                  <a:gd name="T14" fmla="*/ 3 w 60"/>
                  <a:gd name="T15" fmla="*/ 17 h 72"/>
                  <a:gd name="T16" fmla="*/ 15 w 60"/>
                  <a:gd name="T17" fmla="*/ 4 h 72"/>
                  <a:gd name="T18" fmla="*/ 31 w 60"/>
                  <a:gd name="T19" fmla="*/ 0 h 72"/>
                  <a:gd name="T20" fmla="*/ 49 w 60"/>
                  <a:gd name="T21" fmla="*/ 6 h 72"/>
                  <a:gd name="T22" fmla="*/ 59 w 60"/>
                  <a:gd name="T23" fmla="*/ 22 h 72"/>
                  <a:gd name="T24" fmla="*/ 47 w 60"/>
                  <a:gd name="T25" fmla="*/ 24 h 72"/>
                  <a:gd name="T26" fmla="*/ 42 w 60"/>
                  <a:gd name="T27" fmla="*/ 13 h 72"/>
                  <a:gd name="T28" fmla="*/ 32 w 60"/>
                  <a:gd name="T29" fmla="*/ 10 h 72"/>
                  <a:gd name="T30" fmla="*/ 17 w 60"/>
                  <a:gd name="T31" fmla="*/ 16 h 72"/>
                  <a:gd name="T32" fmla="*/ 12 w 60"/>
                  <a:gd name="T33" fmla="*/ 36 h 72"/>
                  <a:gd name="T34" fmla="*/ 17 w 60"/>
                  <a:gd name="T35" fmla="*/ 56 h 72"/>
                  <a:gd name="T36" fmla="*/ 31 w 60"/>
                  <a:gd name="T37" fmla="*/ 63 h 72"/>
                  <a:gd name="T38" fmla="*/ 42 w 60"/>
                  <a:gd name="T39" fmla="*/ 58 h 72"/>
                  <a:gd name="T40" fmla="*/ 48 w 60"/>
                  <a:gd name="T41" fmla="*/ 45 h 72"/>
                  <a:gd name="T42" fmla="*/ 48 w 60"/>
                  <a:gd name="T4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2">
                    <a:moveTo>
                      <a:pt x="48" y="45"/>
                    </a:moveTo>
                    <a:lnTo>
                      <a:pt x="48" y="45"/>
                    </a:lnTo>
                    <a:lnTo>
                      <a:pt x="60" y="47"/>
                    </a:lnTo>
                    <a:cubicBezTo>
                      <a:pt x="59" y="55"/>
                      <a:pt x="55" y="61"/>
                      <a:pt x="50" y="65"/>
                    </a:cubicBezTo>
                    <a:cubicBezTo>
                      <a:pt x="45" y="70"/>
                      <a:pt x="39" y="72"/>
                      <a:pt x="31" y="72"/>
                    </a:cubicBezTo>
                    <a:cubicBezTo>
                      <a:pt x="22" y="72"/>
                      <a:pt x="14" y="69"/>
                      <a:pt x="8" y="63"/>
                    </a:cubicBezTo>
                    <a:cubicBezTo>
                      <a:pt x="3" y="57"/>
                      <a:pt x="0" y="48"/>
                      <a:pt x="0" y="36"/>
                    </a:cubicBezTo>
                    <a:cubicBezTo>
                      <a:pt x="0" y="29"/>
                      <a:pt x="1" y="22"/>
                      <a:pt x="3" y="17"/>
                    </a:cubicBezTo>
                    <a:cubicBezTo>
                      <a:pt x="6" y="11"/>
                      <a:pt x="10" y="7"/>
                      <a:pt x="15" y="4"/>
                    </a:cubicBezTo>
                    <a:cubicBezTo>
                      <a:pt x="20" y="2"/>
                      <a:pt x="25" y="0"/>
                      <a:pt x="31" y="0"/>
                    </a:cubicBezTo>
                    <a:cubicBezTo>
                      <a:pt x="39" y="0"/>
                      <a:pt x="45" y="2"/>
                      <a:pt x="49" y="6"/>
                    </a:cubicBezTo>
                    <a:cubicBezTo>
                      <a:pt x="54" y="10"/>
                      <a:pt x="57" y="15"/>
                      <a:pt x="59" y="22"/>
                    </a:cubicBezTo>
                    <a:lnTo>
                      <a:pt x="47" y="24"/>
                    </a:lnTo>
                    <a:cubicBezTo>
                      <a:pt x="46" y="19"/>
                      <a:pt x="44" y="16"/>
                      <a:pt x="42" y="13"/>
                    </a:cubicBezTo>
                    <a:cubicBezTo>
                      <a:pt x="39" y="11"/>
                      <a:pt x="35" y="10"/>
                      <a:pt x="32" y="10"/>
                    </a:cubicBezTo>
                    <a:cubicBezTo>
                      <a:pt x="26" y="10"/>
                      <a:pt x="21" y="12"/>
                      <a:pt x="17" y="16"/>
                    </a:cubicBezTo>
                    <a:cubicBezTo>
                      <a:pt x="14" y="20"/>
                      <a:pt x="12" y="27"/>
                      <a:pt x="12" y="36"/>
                    </a:cubicBezTo>
                    <a:cubicBezTo>
                      <a:pt x="12" y="45"/>
                      <a:pt x="13" y="52"/>
                      <a:pt x="17" y="56"/>
                    </a:cubicBezTo>
                    <a:cubicBezTo>
                      <a:pt x="21" y="60"/>
                      <a:pt x="25" y="63"/>
                      <a:pt x="31" y="63"/>
                    </a:cubicBezTo>
                    <a:cubicBezTo>
                      <a:pt x="36" y="63"/>
                      <a:pt x="39" y="61"/>
                      <a:pt x="42" y="58"/>
                    </a:cubicBezTo>
                    <a:cubicBezTo>
                      <a:pt x="45" y="56"/>
                      <a:pt x="47" y="51"/>
                      <a:pt x="48" y="45"/>
                    </a:cubicBezTo>
                    <a:lnTo>
                      <a:pt x="48"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714"/>
              <p:cNvSpPr>
                <a:spLocks noEditPoints="1"/>
              </p:cNvSpPr>
              <p:nvPr/>
            </p:nvSpPr>
            <p:spPr bwMode="auto">
              <a:xfrm>
                <a:off x="3408" y="589"/>
                <a:ext cx="7" cy="51"/>
              </a:xfrm>
              <a:custGeom>
                <a:avLst/>
                <a:gdLst>
                  <a:gd name="T0" fmla="*/ 0 w 12"/>
                  <a:gd name="T1" fmla="*/ 14 h 96"/>
                  <a:gd name="T2" fmla="*/ 0 w 12"/>
                  <a:gd name="T3" fmla="*/ 14 h 96"/>
                  <a:gd name="T4" fmla="*/ 0 w 12"/>
                  <a:gd name="T5" fmla="*/ 0 h 96"/>
                  <a:gd name="T6" fmla="*/ 12 w 12"/>
                  <a:gd name="T7" fmla="*/ 0 h 96"/>
                  <a:gd name="T8" fmla="*/ 12 w 12"/>
                  <a:gd name="T9" fmla="*/ 14 h 96"/>
                  <a:gd name="T10" fmla="*/ 0 w 12"/>
                  <a:gd name="T11" fmla="*/ 14 h 96"/>
                  <a:gd name="T12" fmla="*/ 0 w 12"/>
                  <a:gd name="T13" fmla="*/ 96 h 96"/>
                  <a:gd name="T14" fmla="*/ 0 w 12"/>
                  <a:gd name="T15" fmla="*/ 96 h 96"/>
                  <a:gd name="T16" fmla="*/ 0 w 12"/>
                  <a:gd name="T17" fmla="*/ 27 h 96"/>
                  <a:gd name="T18" fmla="*/ 12 w 12"/>
                  <a:gd name="T19" fmla="*/ 27 h 96"/>
                  <a:gd name="T20" fmla="*/ 12 w 12"/>
                  <a:gd name="T21" fmla="*/ 96 h 96"/>
                  <a:gd name="T22" fmla="*/ 0 w 12"/>
                  <a:gd name="T2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6">
                    <a:moveTo>
                      <a:pt x="0" y="14"/>
                    </a:moveTo>
                    <a:lnTo>
                      <a:pt x="0" y="14"/>
                    </a:lnTo>
                    <a:lnTo>
                      <a:pt x="0" y="0"/>
                    </a:lnTo>
                    <a:lnTo>
                      <a:pt x="12" y="0"/>
                    </a:lnTo>
                    <a:lnTo>
                      <a:pt x="12" y="14"/>
                    </a:lnTo>
                    <a:lnTo>
                      <a:pt x="0" y="14"/>
                    </a:lnTo>
                    <a:close/>
                    <a:moveTo>
                      <a:pt x="0" y="96"/>
                    </a:moveTo>
                    <a:lnTo>
                      <a:pt x="0" y="96"/>
                    </a:lnTo>
                    <a:lnTo>
                      <a:pt x="0" y="27"/>
                    </a:lnTo>
                    <a:lnTo>
                      <a:pt x="12" y="27"/>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715"/>
              <p:cNvSpPr>
                <a:spLocks/>
              </p:cNvSpPr>
              <p:nvPr/>
            </p:nvSpPr>
            <p:spPr bwMode="auto">
              <a:xfrm>
                <a:off x="3422" y="602"/>
                <a:ext cx="30" cy="39"/>
              </a:xfrm>
              <a:custGeom>
                <a:avLst/>
                <a:gdLst>
                  <a:gd name="T0" fmla="*/ 0 w 57"/>
                  <a:gd name="T1" fmla="*/ 50 h 72"/>
                  <a:gd name="T2" fmla="*/ 0 w 57"/>
                  <a:gd name="T3" fmla="*/ 50 h 72"/>
                  <a:gd name="T4" fmla="*/ 11 w 57"/>
                  <a:gd name="T5" fmla="*/ 48 h 72"/>
                  <a:gd name="T6" fmla="*/ 17 w 57"/>
                  <a:gd name="T7" fmla="*/ 59 h 72"/>
                  <a:gd name="T8" fmla="*/ 29 w 57"/>
                  <a:gd name="T9" fmla="*/ 63 h 72"/>
                  <a:gd name="T10" fmla="*/ 41 w 57"/>
                  <a:gd name="T11" fmla="*/ 59 h 72"/>
                  <a:gd name="T12" fmla="*/ 45 w 57"/>
                  <a:gd name="T13" fmla="*/ 52 h 72"/>
                  <a:gd name="T14" fmla="*/ 42 w 57"/>
                  <a:gd name="T15" fmla="*/ 45 h 72"/>
                  <a:gd name="T16" fmla="*/ 30 w 57"/>
                  <a:gd name="T17" fmla="*/ 41 h 72"/>
                  <a:gd name="T18" fmla="*/ 12 w 57"/>
                  <a:gd name="T19" fmla="*/ 36 h 72"/>
                  <a:gd name="T20" fmla="*/ 4 w 57"/>
                  <a:gd name="T21" fmla="*/ 29 h 72"/>
                  <a:gd name="T22" fmla="*/ 2 w 57"/>
                  <a:gd name="T23" fmla="*/ 20 h 72"/>
                  <a:gd name="T24" fmla="*/ 4 w 57"/>
                  <a:gd name="T25" fmla="*/ 11 h 72"/>
                  <a:gd name="T26" fmla="*/ 10 w 57"/>
                  <a:gd name="T27" fmla="*/ 5 h 72"/>
                  <a:gd name="T28" fmla="*/ 17 w 57"/>
                  <a:gd name="T29" fmla="*/ 2 h 72"/>
                  <a:gd name="T30" fmla="*/ 27 w 57"/>
                  <a:gd name="T31" fmla="*/ 0 h 72"/>
                  <a:gd name="T32" fmla="*/ 41 w 57"/>
                  <a:gd name="T33" fmla="*/ 2 h 72"/>
                  <a:gd name="T34" fmla="*/ 51 w 57"/>
                  <a:gd name="T35" fmla="*/ 9 h 72"/>
                  <a:gd name="T36" fmla="*/ 55 w 57"/>
                  <a:gd name="T37" fmla="*/ 19 h 72"/>
                  <a:gd name="T38" fmla="*/ 43 w 57"/>
                  <a:gd name="T39" fmla="*/ 21 h 72"/>
                  <a:gd name="T40" fmla="*/ 39 w 57"/>
                  <a:gd name="T41" fmla="*/ 13 h 72"/>
                  <a:gd name="T42" fmla="*/ 28 w 57"/>
                  <a:gd name="T43" fmla="*/ 10 h 72"/>
                  <a:gd name="T44" fmla="*/ 17 w 57"/>
                  <a:gd name="T45" fmla="*/ 12 h 72"/>
                  <a:gd name="T46" fmla="*/ 13 w 57"/>
                  <a:gd name="T47" fmla="*/ 19 h 72"/>
                  <a:gd name="T48" fmla="*/ 15 w 57"/>
                  <a:gd name="T49" fmla="*/ 23 h 72"/>
                  <a:gd name="T50" fmla="*/ 19 w 57"/>
                  <a:gd name="T51" fmla="*/ 26 h 72"/>
                  <a:gd name="T52" fmla="*/ 29 w 57"/>
                  <a:gd name="T53" fmla="*/ 29 h 72"/>
                  <a:gd name="T54" fmla="*/ 47 w 57"/>
                  <a:gd name="T55" fmla="*/ 34 h 72"/>
                  <a:gd name="T56" fmla="*/ 54 w 57"/>
                  <a:gd name="T57" fmla="*/ 40 h 72"/>
                  <a:gd name="T58" fmla="*/ 57 w 57"/>
                  <a:gd name="T59" fmla="*/ 50 h 72"/>
                  <a:gd name="T60" fmla="*/ 54 w 57"/>
                  <a:gd name="T61" fmla="*/ 61 h 72"/>
                  <a:gd name="T62" fmla="*/ 44 w 57"/>
                  <a:gd name="T63" fmla="*/ 69 h 72"/>
                  <a:gd name="T64" fmla="*/ 29 w 57"/>
                  <a:gd name="T65" fmla="*/ 72 h 72"/>
                  <a:gd name="T66" fmla="*/ 9 w 57"/>
                  <a:gd name="T67" fmla="*/ 67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1" y="48"/>
                    </a:lnTo>
                    <a:cubicBezTo>
                      <a:pt x="12" y="53"/>
                      <a:pt x="14" y="56"/>
                      <a:pt x="17" y="59"/>
                    </a:cubicBezTo>
                    <a:cubicBezTo>
                      <a:pt x="20" y="61"/>
                      <a:pt x="24" y="63"/>
                      <a:pt x="29" y="63"/>
                    </a:cubicBezTo>
                    <a:cubicBezTo>
                      <a:pt x="35" y="63"/>
                      <a:pt x="39" y="61"/>
                      <a:pt x="41" y="59"/>
                    </a:cubicBezTo>
                    <a:cubicBezTo>
                      <a:pt x="44" y="57"/>
                      <a:pt x="45" y="55"/>
                      <a:pt x="45" y="52"/>
                    </a:cubicBezTo>
                    <a:cubicBezTo>
                      <a:pt x="45" y="49"/>
                      <a:pt x="44" y="47"/>
                      <a:pt x="42" y="45"/>
                    </a:cubicBezTo>
                    <a:cubicBezTo>
                      <a:pt x="40" y="44"/>
                      <a:pt x="36" y="43"/>
                      <a:pt x="30" y="41"/>
                    </a:cubicBezTo>
                    <a:cubicBezTo>
                      <a:pt x="21" y="39"/>
                      <a:pt x="15" y="37"/>
                      <a:pt x="12" y="36"/>
                    </a:cubicBezTo>
                    <a:cubicBezTo>
                      <a:pt x="9" y="34"/>
                      <a:pt x="6" y="32"/>
                      <a:pt x="4" y="29"/>
                    </a:cubicBezTo>
                    <a:cubicBezTo>
                      <a:pt x="3" y="26"/>
                      <a:pt x="2" y="23"/>
                      <a:pt x="2" y="20"/>
                    </a:cubicBezTo>
                    <a:cubicBezTo>
                      <a:pt x="2" y="17"/>
                      <a:pt x="3" y="14"/>
                      <a:pt x="4" y="11"/>
                    </a:cubicBezTo>
                    <a:cubicBezTo>
                      <a:pt x="5" y="9"/>
                      <a:pt x="7" y="7"/>
                      <a:pt x="10" y="5"/>
                    </a:cubicBezTo>
                    <a:cubicBezTo>
                      <a:pt x="11" y="4"/>
                      <a:pt x="14" y="2"/>
                      <a:pt x="17" y="2"/>
                    </a:cubicBezTo>
                    <a:cubicBezTo>
                      <a:pt x="20" y="1"/>
                      <a:pt x="24" y="0"/>
                      <a:pt x="27" y="0"/>
                    </a:cubicBezTo>
                    <a:cubicBezTo>
                      <a:pt x="33" y="0"/>
                      <a:pt x="37" y="1"/>
                      <a:pt x="41" y="2"/>
                    </a:cubicBezTo>
                    <a:cubicBezTo>
                      <a:pt x="46" y="4"/>
                      <a:pt x="49" y="6"/>
                      <a:pt x="51" y="9"/>
                    </a:cubicBezTo>
                    <a:cubicBezTo>
                      <a:pt x="52" y="11"/>
                      <a:pt x="54" y="15"/>
                      <a:pt x="55" y="19"/>
                    </a:cubicBezTo>
                    <a:lnTo>
                      <a:pt x="43" y="21"/>
                    </a:lnTo>
                    <a:cubicBezTo>
                      <a:pt x="43" y="17"/>
                      <a:pt x="41" y="15"/>
                      <a:pt x="39" y="13"/>
                    </a:cubicBezTo>
                    <a:cubicBezTo>
                      <a:pt x="36" y="11"/>
                      <a:pt x="33" y="10"/>
                      <a:pt x="28" y="10"/>
                    </a:cubicBezTo>
                    <a:cubicBezTo>
                      <a:pt x="23" y="10"/>
                      <a:pt x="19" y="11"/>
                      <a:pt x="17" y="12"/>
                    </a:cubicBezTo>
                    <a:cubicBezTo>
                      <a:pt x="14" y="14"/>
                      <a:pt x="13" y="16"/>
                      <a:pt x="13" y="19"/>
                    </a:cubicBezTo>
                    <a:cubicBezTo>
                      <a:pt x="13" y="20"/>
                      <a:pt x="14" y="21"/>
                      <a:pt x="15" y="23"/>
                    </a:cubicBezTo>
                    <a:cubicBezTo>
                      <a:pt x="15" y="24"/>
                      <a:pt x="17" y="25"/>
                      <a:pt x="19" y="26"/>
                    </a:cubicBezTo>
                    <a:cubicBezTo>
                      <a:pt x="20" y="26"/>
                      <a:pt x="24" y="27"/>
                      <a:pt x="29" y="29"/>
                    </a:cubicBezTo>
                    <a:cubicBezTo>
                      <a:pt x="38" y="31"/>
                      <a:pt x="43" y="33"/>
                      <a:pt x="47" y="34"/>
                    </a:cubicBezTo>
                    <a:cubicBezTo>
                      <a:pt x="50" y="36"/>
                      <a:pt x="52" y="38"/>
                      <a:pt x="54" y="40"/>
                    </a:cubicBezTo>
                    <a:cubicBezTo>
                      <a:pt x="56" y="43"/>
                      <a:pt x="57" y="46"/>
                      <a:pt x="57" y="50"/>
                    </a:cubicBezTo>
                    <a:cubicBezTo>
                      <a:pt x="57" y="54"/>
                      <a:pt x="56" y="58"/>
                      <a:pt x="54" y="61"/>
                    </a:cubicBezTo>
                    <a:cubicBezTo>
                      <a:pt x="51" y="65"/>
                      <a:pt x="48" y="67"/>
                      <a:pt x="44" y="69"/>
                    </a:cubicBezTo>
                    <a:cubicBezTo>
                      <a:pt x="40" y="71"/>
                      <a:pt x="35" y="72"/>
                      <a:pt x="29" y="72"/>
                    </a:cubicBezTo>
                    <a:cubicBezTo>
                      <a:pt x="20" y="72"/>
                      <a:pt x="14" y="70"/>
                      <a:pt x="9" y="67"/>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Freeform 716"/>
              <p:cNvSpPr>
                <a:spLocks noEditPoints="1"/>
              </p:cNvSpPr>
              <p:nvPr/>
            </p:nvSpPr>
            <p:spPr bwMode="auto">
              <a:xfrm>
                <a:off x="3458" y="602"/>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7 h 72"/>
                  <a:gd name="T14" fmla="*/ 9 w 64"/>
                  <a:gd name="T15" fmla="*/ 10 h 72"/>
                  <a:gd name="T16" fmla="*/ 33 w 64"/>
                  <a:gd name="T17" fmla="*/ 0 h 72"/>
                  <a:gd name="T18" fmla="*/ 55 w 64"/>
                  <a:gd name="T19" fmla="*/ 10 h 72"/>
                  <a:gd name="T20" fmla="*/ 64 w 64"/>
                  <a:gd name="T21" fmla="*/ 36 h 72"/>
                  <a:gd name="T22" fmla="*/ 64 w 64"/>
                  <a:gd name="T23" fmla="*/ 39 h 72"/>
                  <a:gd name="T24" fmla="*/ 12 w 64"/>
                  <a:gd name="T25" fmla="*/ 39 h 72"/>
                  <a:gd name="T26" fmla="*/ 19 w 64"/>
                  <a:gd name="T27" fmla="*/ 57 h 72"/>
                  <a:gd name="T28" fmla="*/ 33 w 64"/>
                  <a:gd name="T29" fmla="*/ 63 h 72"/>
                  <a:gd name="T30" fmla="*/ 44 w 64"/>
                  <a:gd name="T31" fmla="*/ 59 h 72"/>
                  <a:gd name="T32" fmla="*/ 51 w 64"/>
                  <a:gd name="T33" fmla="*/ 48 h 72"/>
                  <a:gd name="T34" fmla="*/ 51 w 64"/>
                  <a:gd name="T35" fmla="*/ 48 h 72"/>
                  <a:gd name="T36" fmla="*/ 13 w 64"/>
                  <a:gd name="T37" fmla="*/ 30 h 72"/>
                  <a:gd name="T38" fmla="*/ 13 w 64"/>
                  <a:gd name="T39" fmla="*/ 30 h 72"/>
                  <a:gd name="T40" fmla="*/ 52 w 64"/>
                  <a:gd name="T41" fmla="*/ 30 h 72"/>
                  <a:gd name="T42" fmla="*/ 47 w 64"/>
                  <a:gd name="T43" fmla="*/ 16 h 72"/>
                  <a:gd name="T44" fmla="*/ 33 w 64"/>
                  <a:gd name="T45" fmla="*/ 10 h 72"/>
                  <a:gd name="T46" fmla="*/ 19 w 64"/>
                  <a:gd name="T47" fmla="*/ 15 h 72"/>
                  <a:gd name="T48" fmla="*/ 13 w 64"/>
                  <a:gd name="T49" fmla="*/ 30 h 72"/>
                  <a:gd name="T50" fmla="*/ 13 w 6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2" y="57"/>
                      <a:pt x="58" y="62"/>
                      <a:pt x="53" y="66"/>
                    </a:cubicBezTo>
                    <a:cubicBezTo>
                      <a:pt x="48" y="70"/>
                      <a:pt x="41" y="72"/>
                      <a:pt x="33" y="72"/>
                    </a:cubicBezTo>
                    <a:cubicBezTo>
                      <a:pt x="23" y="72"/>
                      <a:pt x="15" y="69"/>
                      <a:pt x="9" y="63"/>
                    </a:cubicBezTo>
                    <a:cubicBezTo>
                      <a:pt x="3" y="57"/>
                      <a:pt x="0" y="48"/>
                      <a:pt x="0" y="37"/>
                    </a:cubicBezTo>
                    <a:cubicBezTo>
                      <a:pt x="0" y="25"/>
                      <a:pt x="3" y="16"/>
                      <a:pt x="9" y="10"/>
                    </a:cubicBezTo>
                    <a:cubicBezTo>
                      <a:pt x="15" y="3"/>
                      <a:pt x="23" y="0"/>
                      <a:pt x="33" y="0"/>
                    </a:cubicBezTo>
                    <a:cubicBezTo>
                      <a:pt x="42" y="0"/>
                      <a:pt x="49" y="3"/>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8" y="63"/>
                      <a:pt x="41" y="61"/>
                      <a:pt x="44" y="59"/>
                    </a:cubicBezTo>
                    <a:cubicBezTo>
                      <a:pt x="47" y="57"/>
                      <a:pt x="50" y="53"/>
                      <a:pt x="51" y="48"/>
                    </a:cubicBezTo>
                    <a:lnTo>
                      <a:pt x="51" y="48"/>
                    </a:lnTo>
                    <a:close/>
                    <a:moveTo>
                      <a:pt x="13" y="30"/>
                    </a:moveTo>
                    <a:lnTo>
                      <a:pt x="13" y="30"/>
                    </a:lnTo>
                    <a:lnTo>
                      <a:pt x="52" y="30"/>
                    </a:lnTo>
                    <a:cubicBezTo>
                      <a:pt x="51" y="24"/>
                      <a:pt x="50" y="19"/>
                      <a:pt x="47" y="16"/>
                    </a:cubicBezTo>
                    <a:cubicBezTo>
                      <a:pt x="43" y="12"/>
                      <a:pt x="39"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Freeform 717"/>
              <p:cNvSpPr>
                <a:spLocks/>
              </p:cNvSpPr>
              <p:nvPr/>
            </p:nvSpPr>
            <p:spPr bwMode="auto">
              <a:xfrm>
                <a:off x="3502" y="633"/>
                <a:ext cx="7" cy="7"/>
              </a:xfrm>
              <a:custGeom>
                <a:avLst/>
                <a:gdLst>
                  <a:gd name="T0" fmla="*/ 0 w 13"/>
                  <a:gd name="T1" fmla="*/ 14 h 14"/>
                  <a:gd name="T2" fmla="*/ 0 w 13"/>
                  <a:gd name="T3" fmla="*/ 14 h 14"/>
                  <a:gd name="T4" fmla="*/ 0 w 13"/>
                  <a:gd name="T5" fmla="*/ 0 h 14"/>
                  <a:gd name="T6" fmla="*/ 13 w 13"/>
                  <a:gd name="T7" fmla="*/ 0 h 14"/>
                  <a:gd name="T8" fmla="*/ 13 w 13"/>
                  <a:gd name="T9" fmla="*/ 14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lnTo>
                      <a:pt x="0" y="14"/>
                    </a:lnTo>
                    <a:lnTo>
                      <a:pt x="0" y="0"/>
                    </a:lnTo>
                    <a:lnTo>
                      <a:pt x="13" y="0"/>
                    </a:lnTo>
                    <a:lnTo>
                      <a:pt x="13" y="14"/>
                    </a:lnTo>
                    <a:lnTo>
                      <a:pt x="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718"/>
              <p:cNvSpPr>
                <a:spLocks/>
              </p:cNvSpPr>
              <p:nvPr/>
            </p:nvSpPr>
            <p:spPr bwMode="auto">
              <a:xfrm>
                <a:off x="2373" y="668"/>
                <a:ext cx="34" cy="52"/>
              </a:xfrm>
              <a:custGeom>
                <a:avLst/>
                <a:gdLst>
                  <a:gd name="T0" fmla="*/ 0 w 63"/>
                  <a:gd name="T1" fmla="*/ 70 h 97"/>
                  <a:gd name="T2" fmla="*/ 0 w 63"/>
                  <a:gd name="T3" fmla="*/ 70 h 97"/>
                  <a:gd name="T4" fmla="*/ 12 w 63"/>
                  <a:gd name="T5" fmla="*/ 69 h 97"/>
                  <a:gd name="T6" fmla="*/ 19 w 63"/>
                  <a:gd name="T7" fmla="*/ 83 h 97"/>
                  <a:gd name="T8" fmla="*/ 31 w 63"/>
                  <a:gd name="T9" fmla="*/ 87 h 97"/>
                  <a:gd name="T10" fmla="*/ 45 w 63"/>
                  <a:gd name="T11" fmla="*/ 82 h 97"/>
                  <a:gd name="T12" fmla="*/ 50 w 63"/>
                  <a:gd name="T13" fmla="*/ 67 h 97"/>
                  <a:gd name="T14" fmla="*/ 45 w 63"/>
                  <a:gd name="T15" fmla="*/ 54 h 97"/>
                  <a:gd name="T16" fmla="*/ 32 w 63"/>
                  <a:gd name="T17" fmla="*/ 49 h 97"/>
                  <a:gd name="T18" fmla="*/ 23 w 63"/>
                  <a:gd name="T19" fmla="*/ 50 h 97"/>
                  <a:gd name="T20" fmla="*/ 25 w 63"/>
                  <a:gd name="T21" fmla="*/ 40 h 97"/>
                  <a:gd name="T22" fmla="*/ 27 w 63"/>
                  <a:gd name="T23" fmla="*/ 40 h 97"/>
                  <a:gd name="T24" fmla="*/ 40 w 63"/>
                  <a:gd name="T25" fmla="*/ 36 h 97"/>
                  <a:gd name="T26" fmla="*/ 46 w 63"/>
                  <a:gd name="T27" fmla="*/ 24 h 97"/>
                  <a:gd name="T28" fmla="*/ 42 w 63"/>
                  <a:gd name="T29" fmla="*/ 14 h 97"/>
                  <a:gd name="T30" fmla="*/ 30 w 63"/>
                  <a:gd name="T31" fmla="*/ 9 h 97"/>
                  <a:gd name="T32" fmla="*/ 19 w 63"/>
                  <a:gd name="T33" fmla="*/ 14 h 97"/>
                  <a:gd name="T34" fmla="*/ 13 w 63"/>
                  <a:gd name="T35" fmla="*/ 26 h 97"/>
                  <a:gd name="T36" fmla="*/ 2 w 63"/>
                  <a:gd name="T37" fmla="*/ 24 h 97"/>
                  <a:gd name="T38" fmla="*/ 11 w 63"/>
                  <a:gd name="T39" fmla="*/ 6 h 97"/>
                  <a:gd name="T40" fmla="*/ 30 w 63"/>
                  <a:gd name="T41" fmla="*/ 0 h 97"/>
                  <a:gd name="T42" fmla="*/ 45 w 63"/>
                  <a:gd name="T43" fmla="*/ 3 h 97"/>
                  <a:gd name="T44" fmla="*/ 55 w 63"/>
                  <a:gd name="T45" fmla="*/ 12 h 97"/>
                  <a:gd name="T46" fmla="*/ 58 w 63"/>
                  <a:gd name="T47" fmla="*/ 24 h 97"/>
                  <a:gd name="T48" fmla="*/ 55 w 63"/>
                  <a:gd name="T49" fmla="*/ 36 h 97"/>
                  <a:gd name="T50" fmla="*/ 45 w 63"/>
                  <a:gd name="T51" fmla="*/ 44 h 97"/>
                  <a:gd name="T52" fmla="*/ 58 w 63"/>
                  <a:gd name="T53" fmla="*/ 52 h 97"/>
                  <a:gd name="T54" fmla="*/ 63 w 63"/>
                  <a:gd name="T55" fmla="*/ 67 h 97"/>
                  <a:gd name="T56" fmla="*/ 54 w 63"/>
                  <a:gd name="T57" fmla="*/ 88 h 97"/>
                  <a:gd name="T58" fmla="*/ 31 w 63"/>
                  <a:gd name="T59" fmla="*/ 97 h 97"/>
                  <a:gd name="T60" fmla="*/ 10 w 63"/>
                  <a:gd name="T61" fmla="*/ 90 h 97"/>
                  <a:gd name="T62" fmla="*/ 0 w 63"/>
                  <a:gd name="T63" fmla="*/ 70 h 97"/>
                  <a:gd name="T64" fmla="*/ 0 w 63"/>
                  <a:gd name="T65" fmla="*/ 7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97">
                    <a:moveTo>
                      <a:pt x="0" y="70"/>
                    </a:moveTo>
                    <a:lnTo>
                      <a:pt x="0" y="70"/>
                    </a:lnTo>
                    <a:lnTo>
                      <a:pt x="12" y="69"/>
                    </a:lnTo>
                    <a:cubicBezTo>
                      <a:pt x="13" y="75"/>
                      <a:pt x="16" y="80"/>
                      <a:pt x="19" y="83"/>
                    </a:cubicBezTo>
                    <a:cubicBezTo>
                      <a:pt x="22" y="86"/>
                      <a:pt x="26" y="87"/>
                      <a:pt x="31" y="87"/>
                    </a:cubicBezTo>
                    <a:cubicBezTo>
                      <a:pt x="36" y="87"/>
                      <a:pt x="41" y="85"/>
                      <a:pt x="45" y="82"/>
                    </a:cubicBezTo>
                    <a:cubicBezTo>
                      <a:pt x="48" y="78"/>
                      <a:pt x="50" y="73"/>
                      <a:pt x="50" y="67"/>
                    </a:cubicBezTo>
                    <a:cubicBezTo>
                      <a:pt x="50" y="62"/>
                      <a:pt x="49" y="58"/>
                      <a:pt x="45" y="54"/>
                    </a:cubicBezTo>
                    <a:cubicBezTo>
                      <a:pt x="42" y="51"/>
                      <a:pt x="37" y="49"/>
                      <a:pt x="32" y="49"/>
                    </a:cubicBezTo>
                    <a:cubicBezTo>
                      <a:pt x="30" y="49"/>
                      <a:pt x="27" y="49"/>
                      <a:pt x="23" y="50"/>
                    </a:cubicBezTo>
                    <a:lnTo>
                      <a:pt x="25" y="40"/>
                    </a:lnTo>
                    <a:cubicBezTo>
                      <a:pt x="26" y="40"/>
                      <a:pt x="26" y="40"/>
                      <a:pt x="27" y="40"/>
                    </a:cubicBezTo>
                    <a:cubicBezTo>
                      <a:pt x="32" y="40"/>
                      <a:pt x="36" y="39"/>
                      <a:pt x="40" y="36"/>
                    </a:cubicBezTo>
                    <a:cubicBezTo>
                      <a:pt x="44" y="34"/>
                      <a:pt x="46" y="30"/>
                      <a:pt x="46" y="24"/>
                    </a:cubicBezTo>
                    <a:cubicBezTo>
                      <a:pt x="46" y="20"/>
                      <a:pt x="45" y="16"/>
                      <a:pt x="42" y="14"/>
                    </a:cubicBezTo>
                    <a:cubicBezTo>
                      <a:pt x="39" y="11"/>
                      <a:pt x="35" y="9"/>
                      <a:pt x="30" y="9"/>
                    </a:cubicBezTo>
                    <a:cubicBezTo>
                      <a:pt x="26" y="9"/>
                      <a:pt x="22" y="11"/>
                      <a:pt x="19" y="14"/>
                    </a:cubicBezTo>
                    <a:cubicBezTo>
                      <a:pt x="16" y="16"/>
                      <a:pt x="14" y="21"/>
                      <a:pt x="13" y="26"/>
                    </a:cubicBezTo>
                    <a:lnTo>
                      <a:pt x="2" y="24"/>
                    </a:lnTo>
                    <a:cubicBezTo>
                      <a:pt x="3" y="17"/>
                      <a:pt x="6" y="10"/>
                      <a:pt x="11" y="6"/>
                    </a:cubicBezTo>
                    <a:cubicBezTo>
                      <a:pt x="16" y="2"/>
                      <a:pt x="23" y="0"/>
                      <a:pt x="30" y="0"/>
                    </a:cubicBezTo>
                    <a:cubicBezTo>
                      <a:pt x="35" y="0"/>
                      <a:pt x="40" y="1"/>
                      <a:pt x="45" y="3"/>
                    </a:cubicBezTo>
                    <a:cubicBezTo>
                      <a:pt x="49" y="5"/>
                      <a:pt x="52" y="8"/>
                      <a:pt x="55" y="12"/>
                    </a:cubicBezTo>
                    <a:cubicBezTo>
                      <a:pt x="57" y="16"/>
                      <a:pt x="58" y="20"/>
                      <a:pt x="58" y="24"/>
                    </a:cubicBezTo>
                    <a:cubicBezTo>
                      <a:pt x="58" y="29"/>
                      <a:pt x="57" y="32"/>
                      <a:pt x="55" y="36"/>
                    </a:cubicBezTo>
                    <a:cubicBezTo>
                      <a:pt x="53" y="39"/>
                      <a:pt x="49" y="42"/>
                      <a:pt x="45" y="44"/>
                    </a:cubicBezTo>
                    <a:cubicBezTo>
                      <a:pt x="51" y="45"/>
                      <a:pt x="55" y="48"/>
                      <a:pt x="58" y="52"/>
                    </a:cubicBezTo>
                    <a:cubicBezTo>
                      <a:pt x="61" y="56"/>
                      <a:pt x="63" y="61"/>
                      <a:pt x="63" y="67"/>
                    </a:cubicBezTo>
                    <a:cubicBezTo>
                      <a:pt x="63" y="75"/>
                      <a:pt x="60" y="83"/>
                      <a:pt x="54" y="88"/>
                    </a:cubicBezTo>
                    <a:cubicBezTo>
                      <a:pt x="48" y="94"/>
                      <a:pt x="40" y="97"/>
                      <a:pt x="31" y="97"/>
                    </a:cubicBezTo>
                    <a:cubicBezTo>
                      <a:pt x="22" y="97"/>
                      <a:pt x="15" y="95"/>
                      <a:pt x="10" y="90"/>
                    </a:cubicBezTo>
                    <a:cubicBezTo>
                      <a:pt x="4" y="85"/>
                      <a:pt x="1" y="78"/>
                      <a:pt x="0" y="70"/>
                    </a:cubicBez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719"/>
              <p:cNvSpPr>
                <a:spLocks/>
              </p:cNvSpPr>
              <p:nvPr/>
            </p:nvSpPr>
            <p:spPr bwMode="auto">
              <a:xfrm>
                <a:off x="2416" y="712"/>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 name="Freeform 720"/>
              <p:cNvSpPr>
                <a:spLocks noEditPoints="1"/>
              </p:cNvSpPr>
              <p:nvPr/>
            </p:nvSpPr>
            <p:spPr bwMode="auto">
              <a:xfrm>
                <a:off x="2634" y="668"/>
                <a:ext cx="39" cy="51"/>
              </a:xfrm>
              <a:custGeom>
                <a:avLst/>
                <a:gdLst>
                  <a:gd name="T0" fmla="*/ 0 w 73"/>
                  <a:gd name="T1" fmla="*/ 95 h 95"/>
                  <a:gd name="T2" fmla="*/ 0 w 73"/>
                  <a:gd name="T3" fmla="*/ 95 h 95"/>
                  <a:gd name="T4" fmla="*/ 0 w 73"/>
                  <a:gd name="T5" fmla="*/ 0 h 95"/>
                  <a:gd name="T6" fmla="*/ 36 w 73"/>
                  <a:gd name="T7" fmla="*/ 0 h 95"/>
                  <a:gd name="T8" fmla="*/ 50 w 73"/>
                  <a:gd name="T9" fmla="*/ 1 h 95"/>
                  <a:gd name="T10" fmla="*/ 62 w 73"/>
                  <a:gd name="T11" fmla="*/ 5 h 95"/>
                  <a:gd name="T12" fmla="*/ 70 w 73"/>
                  <a:gd name="T13" fmla="*/ 15 h 95"/>
                  <a:gd name="T14" fmla="*/ 73 w 73"/>
                  <a:gd name="T15" fmla="*/ 28 h 95"/>
                  <a:gd name="T16" fmla="*/ 65 w 73"/>
                  <a:gd name="T17" fmla="*/ 48 h 95"/>
                  <a:gd name="T18" fmla="*/ 37 w 73"/>
                  <a:gd name="T19" fmla="*/ 57 h 95"/>
                  <a:gd name="T20" fmla="*/ 13 w 73"/>
                  <a:gd name="T21" fmla="*/ 57 h 95"/>
                  <a:gd name="T22" fmla="*/ 13 w 73"/>
                  <a:gd name="T23" fmla="*/ 95 h 95"/>
                  <a:gd name="T24" fmla="*/ 0 w 73"/>
                  <a:gd name="T25" fmla="*/ 95 h 95"/>
                  <a:gd name="T26" fmla="*/ 13 w 73"/>
                  <a:gd name="T27" fmla="*/ 45 h 95"/>
                  <a:gd name="T28" fmla="*/ 13 w 73"/>
                  <a:gd name="T29" fmla="*/ 45 h 95"/>
                  <a:gd name="T30" fmla="*/ 37 w 73"/>
                  <a:gd name="T31" fmla="*/ 45 h 95"/>
                  <a:gd name="T32" fmla="*/ 55 w 73"/>
                  <a:gd name="T33" fmla="*/ 41 h 95"/>
                  <a:gd name="T34" fmla="*/ 60 w 73"/>
                  <a:gd name="T35" fmla="*/ 28 h 95"/>
                  <a:gd name="T36" fmla="*/ 57 w 73"/>
                  <a:gd name="T37" fmla="*/ 18 h 95"/>
                  <a:gd name="T38" fmla="*/ 49 w 73"/>
                  <a:gd name="T39" fmla="*/ 12 h 95"/>
                  <a:gd name="T40" fmla="*/ 37 w 73"/>
                  <a:gd name="T41" fmla="*/ 11 h 95"/>
                  <a:gd name="T42" fmla="*/ 13 w 73"/>
                  <a:gd name="T43" fmla="*/ 11 h 95"/>
                  <a:gd name="T44" fmla="*/ 13 w 73"/>
                  <a:gd name="T45"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5">
                    <a:moveTo>
                      <a:pt x="0" y="95"/>
                    </a:moveTo>
                    <a:lnTo>
                      <a:pt x="0" y="95"/>
                    </a:lnTo>
                    <a:lnTo>
                      <a:pt x="0" y="0"/>
                    </a:lnTo>
                    <a:lnTo>
                      <a:pt x="36" y="0"/>
                    </a:lnTo>
                    <a:cubicBezTo>
                      <a:pt x="42" y="0"/>
                      <a:pt x="47" y="0"/>
                      <a:pt x="50" y="1"/>
                    </a:cubicBezTo>
                    <a:cubicBezTo>
                      <a:pt x="55" y="2"/>
                      <a:pt x="59" y="3"/>
                      <a:pt x="62" y="5"/>
                    </a:cubicBezTo>
                    <a:cubicBezTo>
                      <a:pt x="65" y="8"/>
                      <a:pt x="68" y="11"/>
                      <a:pt x="70" y="15"/>
                    </a:cubicBezTo>
                    <a:cubicBezTo>
                      <a:pt x="72" y="19"/>
                      <a:pt x="73" y="23"/>
                      <a:pt x="73" y="28"/>
                    </a:cubicBezTo>
                    <a:cubicBezTo>
                      <a:pt x="73" y="36"/>
                      <a:pt x="70" y="43"/>
                      <a:pt x="65" y="48"/>
                    </a:cubicBezTo>
                    <a:cubicBezTo>
                      <a:pt x="60" y="54"/>
                      <a:pt x="51" y="57"/>
                      <a:pt x="37" y="57"/>
                    </a:cubicBezTo>
                    <a:lnTo>
                      <a:pt x="13" y="57"/>
                    </a:lnTo>
                    <a:lnTo>
                      <a:pt x="13" y="95"/>
                    </a:lnTo>
                    <a:lnTo>
                      <a:pt x="0" y="95"/>
                    </a:lnTo>
                    <a:close/>
                    <a:moveTo>
                      <a:pt x="13" y="45"/>
                    </a:moveTo>
                    <a:lnTo>
                      <a:pt x="13" y="45"/>
                    </a:lnTo>
                    <a:lnTo>
                      <a:pt x="37" y="45"/>
                    </a:lnTo>
                    <a:cubicBezTo>
                      <a:pt x="45" y="45"/>
                      <a:pt x="51" y="44"/>
                      <a:pt x="55" y="41"/>
                    </a:cubicBezTo>
                    <a:cubicBezTo>
                      <a:pt x="58" y="38"/>
                      <a:pt x="60" y="34"/>
                      <a:pt x="60" y="28"/>
                    </a:cubicBezTo>
                    <a:cubicBezTo>
                      <a:pt x="60" y="24"/>
                      <a:pt x="59" y="21"/>
                      <a:pt x="57" y="18"/>
                    </a:cubicBezTo>
                    <a:cubicBezTo>
                      <a:pt x="55" y="15"/>
                      <a:pt x="52" y="13"/>
                      <a:pt x="49" y="12"/>
                    </a:cubicBezTo>
                    <a:cubicBezTo>
                      <a:pt x="47" y="12"/>
                      <a:pt x="43" y="11"/>
                      <a:pt x="37" y="11"/>
                    </a:cubicBezTo>
                    <a:lnTo>
                      <a:pt x="13" y="11"/>
                    </a:lnTo>
                    <a:lnTo>
                      <a:pt x="13"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Freeform 721"/>
              <p:cNvSpPr>
                <a:spLocks/>
              </p:cNvSpPr>
              <p:nvPr/>
            </p:nvSpPr>
            <p:spPr bwMode="auto">
              <a:xfrm>
                <a:off x="2681" y="682"/>
                <a:ext cx="30" cy="38"/>
              </a:xfrm>
              <a:custGeom>
                <a:avLst/>
                <a:gdLst>
                  <a:gd name="T0" fmla="*/ 46 w 56"/>
                  <a:gd name="T1" fmla="*/ 69 h 71"/>
                  <a:gd name="T2" fmla="*/ 46 w 56"/>
                  <a:gd name="T3" fmla="*/ 69 h 71"/>
                  <a:gd name="T4" fmla="*/ 46 w 56"/>
                  <a:gd name="T5" fmla="*/ 59 h 71"/>
                  <a:gd name="T6" fmla="*/ 24 w 56"/>
                  <a:gd name="T7" fmla="*/ 71 h 71"/>
                  <a:gd name="T8" fmla="*/ 12 w 56"/>
                  <a:gd name="T9" fmla="*/ 69 h 71"/>
                  <a:gd name="T10" fmla="*/ 5 w 56"/>
                  <a:gd name="T11" fmla="*/ 63 h 71"/>
                  <a:gd name="T12" fmla="*/ 1 w 56"/>
                  <a:gd name="T13" fmla="*/ 54 h 71"/>
                  <a:gd name="T14" fmla="*/ 0 w 56"/>
                  <a:gd name="T15" fmla="*/ 43 h 71"/>
                  <a:gd name="T16" fmla="*/ 0 w 56"/>
                  <a:gd name="T17" fmla="*/ 0 h 71"/>
                  <a:gd name="T18" fmla="*/ 12 w 56"/>
                  <a:gd name="T19" fmla="*/ 0 h 71"/>
                  <a:gd name="T20" fmla="*/ 12 w 56"/>
                  <a:gd name="T21" fmla="*/ 39 h 71"/>
                  <a:gd name="T22" fmla="*/ 13 w 56"/>
                  <a:gd name="T23" fmla="*/ 51 h 71"/>
                  <a:gd name="T24" fmla="*/ 17 w 56"/>
                  <a:gd name="T25" fmla="*/ 58 h 71"/>
                  <a:gd name="T26" fmla="*/ 26 w 56"/>
                  <a:gd name="T27" fmla="*/ 61 h 71"/>
                  <a:gd name="T28" fmla="*/ 36 w 56"/>
                  <a:gd name="T29" fmla="*/ 58 h 71"/>
                  <a:gd name="T30" fmla="*/ 43 w 56"/>
                  <a:gd name="T31" fmla="*/ 51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0" y="67"/>
                      <a:pt x="33" y="71"/>
                      <a:pt x="24" y="71"/>
                    </a:cubicBezTo>
                    <a:cubicBezTo>
                      <a:pt x="20" y="71"/>
                      <a:pt x="16" y="70"/>
                      <a:pt x="12" y="69"/>
                    </a:cubicBezTo>
                    <a:cubicBezTo>
                      <a:pt x="9" y="67"/>
                      <a:pt x="6" y="65"/>
                      <a:pt x="5" y="63"/>
                    </a:cubicBezTo>
                    <a:cubicBezTo>
                      <a:pt x="3" y="60"/>
                      <a:pt x="2" y="57"/>
                      <a:pt x="1" y="54"/>
                    </a:cubicBezTo>
                    <a:cubicBezTo>
                      <a:pt x="1" y="52"/>
                      <a:pt x="0" y="48"/>
                      <a:pt x="0" y="43"/>
                    </a:cubicBezTo>
                    <a:lnTo>
                      <a:pt x="0" y="0"/>
                    </a:lnTo>
                    <a:lnTo>
                      <a:pt x="12" y="0"/>
                    </a:lnTo>
                    <a:lnTo>
                      <a:pt x="12" y="39"/>
                    </a:lnTo>
                    <a:cubicBezTo>
                      <a:pt x="12" y="45"/>
                      <a:pt x="12" y="49"/>
                      <a:pt x="13" y="51"/>
                    </a:cubicBezTo>
                    <a:cubicBezTo>
                      <a:pt x="13" y="54"/>
                      <a:pt x="15" y="56"/>
                      <a:pt x="17" y="58"/>
                    </a:cubicBezTo>
                    <a:cubicBezTo>
                      <a:pt x="20" y="60"/>
                      <a:pt x="23" y="61"/>
                      <a:pt x="26" y="61"/>
                    </a:cubicBezTo>
                    <a:cubicBezTo>
                      <a:pt x="30" y="61"/>
                      <a:pt x="33" y="60"/>
                      <a:pt x="36" y="58"/>
                    </a:cubicBezTo>
                    <a:cubicBezTo>
                      <a:pt x="39" y="56"/>
                      <a:pt x="41" y="54"/>
                      <a:pt x="43" y="51"/>
                    </a:cubicBezTo>
                    <a:cubicBezTo>
                      <a:pt x="44" y="48"/>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 name="Freeform 722"/>
              <p:cNvSpPr>
                <a:spLocks/>
              </p:cNvSpPr>
              <p:nvPr/>
            </p:nvSpPr>
            <p:spPr bwMode="auto">
              <a:xfrm>
                <a:off x="2717" y="669"/>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4"/>
                      <a:pt x="15" y="92"/>
                    </a:cubicBezTo>
                    <a:cubicBezTo>
                      <a:pt x="13" y="91"/>
                      <a:pt x="11" y="89"/>
                      <a:pt x="10" y="87"/>
                    </a:cubicBezTo>
                    <a:cubicBezTo>
                      <a:pt x="9" y="85"/>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4"/>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Freeform 723"/>
              <p:cNvSpPr>
                <a:spLocks noEditPoints="1"/>
              </p:cNvSpPr>
              <p:nvPr/>
            </p:nvSpPr>
            <p:spPr bwMode="auto">
              <a:xfrm>
                <a:off x="2759" y="681"/>
                <a:ext cx="34" cy="39"/>
              </a:xfrm>
              <a:custGeom>
                <a:avLst/>
                <a:gdLst>
                  <a:gd name="T0" fmla="*/ 49 w 63"/>
                  <a:gd name="T1" fmla="*/ 62 h 72"/>
                  <a:gd name="T2" fmla="*/ 49 w 63"/>
                  <a:gd name="T3" fmla="*/ 62 h 72"/>
                  <a:gd name="T4" fmla="*/ 36 w 63"/>
                  <a:gd name="T5" fmla="*/ 70 h 72"/>
                  <a:gd name="T6" fmla="*/ 23 w 63"/>
                  <a:gd name="T7" fmla="*/ 72 h 72"/>
                  <a:gd name="T8" fmla="*/ 6 w 63"/>
                  <a:gd name="T9" fmla="*/ 66 h 72"/>
                  <a:gd name="T10" fmla="*/ 0 w 63"/>
                  <a:gd name="T11" fmla="*/ 52 h 72"/>
                  <a:gd name="T12" fmla="*/ 2 w 63"/>
                  <a:gd name="T13" fmla="*/ 43 h 72"/>
                  <a:gd name="T14" fmla="*/ 8 w 63"/>
                  <a:gd name="T15" fmla="*/ 36 h 72"/>
                  <a:gd name="T16" fmla="*/ 17 w 63"/>
                  <a:gd name="T17" fmla="*/ 32 h 72"/>
                  <a:gd name="T18" fmla="*/ 27 w 63"/>
                  <a:gd name="T19" fmla="*/ 31 h 72"/>
                  <a:gd name="T20" fmla="*/ 48 w 63"/>
                  <a:gd name="T21" fmla="*/ 27 h 72"/>
                  <a:gd name="T22" fmla="*/ 48 w 63"/>
                  <a:gd name="T23" fmla="*/ 23 h 72"/>
                  <a:gd name="T24" fmla="*/ 45 w 63"/>
                  <a:gd name="T25" fmla="*/ 13 h 72"/>
                  <a:gd name="T26" fmla="*/ 31 w 63"/>
                  <a:gd name="T27" fmla="*/ 9 h 72"/>
                  <a:gd name="T28" fmla="*/ 19 w 63"/>
                  <a:gd name="T29" fmla="*/ 12 h 72"/>
                  <a:gd name="T30" fmla="*/ 13 w 63"/>
                  <a:gd name="T31" fmla="*/ 23 h 72"/>
                  <a:gd name="T32" fmla="*/ 2 w 63"/>
                  <a:gd name="T33" fmla="*/ 21 h 72"/>
                  <a:gd name="T34" fmla="*/ 7 w 63"/>
                  <a:gd name="T35" fmla="*/ 9 h 72"/>
                  <a:gd name="T36" fmla="*/ 17 w 63"/>
                  <a:gd name="T37" fmla="*/ 2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1 h 72"/>
                  <a:gd name="T50" fmla="*/ 60 w 63"/>
                  <a:gd name="T51" fmla="*/ 62 h 72"/>
                  <a:gd name="T52" fmla="*/ 63 w 63"/>
                  <a:gd name="T53" fmla="*/ 70 h 72"/>
                  <a:gd name="T54" fmla="*/ 51 w 63"/>
                  <a:gd name="T55" fmla="*/ 70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2 h 72"/>
                  <a:gd name="T68" fmla="*/ 14 w 63"/>
                  <a:gd name="T69" fmla="*/ 46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5"/>
                      <a:pt x="40" y="68"/>
                      <a:pt x="36" y="70"/>
                    </a:cubicBezTo>
                    <a:cubicBezTo>
                      <a:pt x="32" y="71"/>
                      <a:pt x="28" y="72"/>
                      <a:pt x="23" y="72"/>
                    </a:cubicBezTo>
                    <a:cubicBezTo>
                      <a:pt x="16" y="72"/>
                      <a:pt x="10" y="70"/>
                      <a:pt x="6" y="66"/>
                    </a:cubicBezTo>
                    <a:cubicBezTo>
                      <a:pt x="2" y="63"/>
                      <a:pt x="0" y="58"/>
                      <a:pt x="0" y="52"/>
                    </a:cubicBezTo>
                    <a:cubicBezTo>
                      <a:pt x="0" y="49"/>
                      <a:pt x="1" y="46"/>
                      <a:pt x="2" y="43"/>
                    </a:cubicBezTo>
                    <a:cubicBezTo>
                      <a:pt x="4" y="40"/>
                      <a:pt x="6" y="38"/>
                      <a:pt x="8" y="36"/>
                    </a:cubicBezTo>
                    <a:cubicBezTo>
                      <a:pt x="11" y="34"/>
                      <a:pt x="13" y="33"/>
                      <a:pt x="17" y="32"/>
                    </a:cubicBezTo>
                    <a:cubicBezTo>
                      <a:pt x="19" y="32"/>
                      <a:pt x="22" y="31"/>
                      <a:pt x="27" y="31"/>
                    </a:cubicBezTo>
                    <a:cubicBezTo>
                      <a:pt x="36" y="29"/>
                      <a:pt x="43" y="28"/>
                      <a:pt x="48" y="27"/>
                    </a:cubicBezTo>
                    <a:cubicBezTo>
                      <a:pt x="48" y="25"/>
                      <a:pt x="48" y="24"/>
                      <a:pt x="48" y="23"/>
                    </a:cubicBezTo>
                    <a:cubicBezTo>
                      <a:pt x="48" y="19"/>
                      <a:pt x="47" y="15"/>
                      <a:pt x="45" y="13"/>
                    </a:cubicBezTo>
                    <a:cubicBezTo>
                      <a:pt x="42" y="11"/>
                      <a:pt x="37" y="9"/>
                      <a:pt x="31" y="9"/>
                    </a:cubicBezTo>
                    <a:cubicBezTo>
                      <a:pt x="26" y="9"/>
                      <a:pt x="22" y="10"/>
                      <a:pt x="19" y="12"/>
                    </a:cubicBezTo>
                    <a:cubicBezTo>
                      <a:pt x="16" y="14"/>
                      <a:pt x="15" y="18"/>
                      <a:pt x="13" y="23"/>
                    </a:cubicBezTo>
                    <a:lnTo>
                      <a:pt x="2" y="21"/>
                    </a:lnTo>
                    <a:cubicBezTo>
                      <a:pt x="3" y="16"/>
                      <a:pt x="5" y="12"/>
                      <a:pt x="7" y="9"/>
                    </a:cubicBezTo>
                    <a:cubicBezTo>
                      <a:pt x="9" y="6"/>
                      <a:pt x="13" y="4"/>
                      <a:pt x="17" y="2"/>
                    </a:cubicBezTo>
                    <a:cubicBezTo>
                      <a:pt x="22" y="1"/>
                      <a:pt x="27" y="0"/>
                      <a:pt x="33" y="0"/>
                    </a:cubicBezTo>
                    <a:cubicBezTo>
                      <a:pt x="39" y="0"/>
                      <a:pt x="44" y="0"/>
                      <a:pt x="47" y="2"/>
                    </a:cubicBezTo>
                    <a:cubicBezTo>
                      <a:pt x="51" y="3"/>
                      <a:pt x="54" y="5"/>
                      <a:pt x="55" y="7"/>
                    </a:cubicBezTo>
                    <a:cubicBezTo>
                      <a:pt x="57" y="9"/>
                      <a:pt x="58" y="12"/>
                      <a:pt x="59" y="15"/>
                    </a:cubicBezTo>
                    <a:cubicBezTo>
                      <a:pt x="59" y="17"/>
                      <a:pt x="60" y="21"/>
                      <a:pt x="60" y="26"/>
                    </a:cubicBezTo>
                    <a:lnTo>
                      <a:pt x="60" y="41"/>
                    </a:lnTo>
                    <a:cubicBezTo>
                      <a:pt x="60" y="52"/>
                      <a:pt x="60" y="59"/>
                      <a:pt x="60" y="62"/>
                    </a:cubicBezTo>
                    <a:cubicBezTo>
                      <a:pt x="61" y="65"/>
                      <a:pt x="62" y="68"/>
                      <a:pt x="63" y="70"/>
                    </a:cubicBezTo>
                    <a:lnTo>
                      <a:pt x="51" y="70"/>
                    </a:lnTo>
                    <a:cubicBezTo>
                      <a:pt x="50" y="68"/>
                      <a:pt x="49" y="65"/>
                      <a:pt x="49" y="62"/>
                    </a:cubicBezTo>
                    <a:lnTo>
                      <a:pt x="49" y="62"/>
                    </a:lnTo>
                    <a:close/>
                    <a:moveTo>
                      <a:pt x="48" y="36"/>
                    </a:moveTo>
                    <a:lnTo>
                      <a:pt x="48" y="36"/>
                    </a:lnTo>
                    <a:cubicBezTo>
                      <a:pt x="44" y="37"/>
                      <a:pt x="37" y="39"/>
                      <a:pt x="29" y="40"/>
                    </a:cubicBezTo>
                    <a:cubicBezTo>
                      <a:pt x="24" y="41"/>
                      <a:pt x="21" y="42"/>
                      <a:pt x="19" y="42"/>
                    </a:cubicBezTo>
                    <a:cubicBezTo>
                      <a:pt x="17" y="43"/>
                      <a:pt x="15" y="45"/>
                      <a:pt x="14" y="46"/>
                    </a:cubicBezTo>
                    <a:cubicBezTo>
                      <a:pt x="13" y="48"/>
                      <a:pt x="12" y="50"/>
                      <a:pt x="12" y="52"/>
                    </a:cubicBezTo>
                    <a:cubicBezTo>
                      <a:pt x="12" y="55"/>
                      <a:pt x="13"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 name="Freeform 724"/>
              <p:cNvSpPr>
                <a:spLocks/>
              </p:cNvSpPr>
              <p:nvPr/>
            </p:nvSpPr>
            <p:spPr bwMode="auto">
              <a:xfrm>
                <a:off x="2821" y="668"/>
                <a:ext cx="6" cy="51"/>
              </a:xfrm>
              <a:custGeom>
                <a:avLst/>
                <a:gdLst>
                  <a:gd name="T0" fmla="*/ 0 w 11"/>
                  <a:gd name="T1" fmla="*/ 95 h 95"/>
                  <a:gd name="T2" fmla="*/ 0 w 11"/>
                  <a:gd name="T3" fmla="*/ 95 h 95"/>
                  <a:gd name="T4" fmla="*/ 0 w 11"/>
                  <a:gd name="T5" fmla="*/ 0 h 95"/>
                  <a:gd name="T6" fmla="*/ 11 w 11"/>
                  <a:gd name="T7" fmla="*/ 0 h 95"/>
                  <a:gd name="T8" fmla="*/ 11 w 11"/>
                  <a:gd name="T9" fmla="*/ 95 h 95"/>
                  <a:gd name="T10" fmla="*/ 0 w 11"/>
                  <a:gd name="T11" fmla="*/ 95 h 95"/>
                </a:gdLst>
                <a:ahLst/>
                <a:cxnLst>
                  <a:cxn ang="0">
                    <a:pos x="T0" y="T1"/>
                  </a:cxn>
                  <a:cxn ang="0">
                    <a:pos x="T2" y="T3"/>
                  </a:cxn>
                  <a:cxn ang="0">
                    <a:pos x="T4" y="T5"/>
                  </a:cxn>
                  <a:cxn ang="0">
                    <a:pos x="T6" y="T7"/>
                  </a:cxn>
                  <a:cxn ang="0">
                    <a:pos x="T8" y="T9"/>
                  </a:cxn>
                  <a:cxn ang="0">
                    <a:pos x="T10" y="T11"/>
                  </a:cxn>
                </a:cxnLst>
                <a:rect l="0" t="0" r="r" b="b"/>
                <a:pathLst>
                  <a:path w="11" h="95">
                    <a:moveTo>
                      <a:pt x="0" y="95"/>
                    </a:moveTo>
                    <a:lnTo>
                      <a:pt x="0" y="95"/>
                    </a:lnTo>
                    <a:lnTo>
                      <a:pt x="0" y="0"/>
                    </a:lnTo>
                    <a:lnTo>
                      <a:pt x="11" y="0"/>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725"/>
              <p:cNvSpPr>
                <a:spLocks noEditPoints="1"/>
              </p:cNvSpPr>
              <p:nvPr/>
            </p:nvSpPr>
            <p:spPr bwMode="auto">
              <a:xfrm>
                <a:off x="2837" y="668"/>
                <a:ext cx="6" cy="51"/>
              </a:xfrm>
              <a:custGeom>
                <a:avLst/>
                <a:gdLst>
                  <a:gd name="T0" fmla="*/ 0 w 11"/>
                  <a:gd name="T1" fmla="*/ 14 h 95"/>
                  <a:gd name="T2" fmla="*/ 0 w 11"/>
                  <a:gd name="T3" fmla="*/ 14 h 95"/>
                  <a:gd name="T4" fmla="*/ 0 w 11"/>
                  <a:gd name="T5" fmla="*/ 0 h 95"/>
                  <a:gd name="T6" fmla="*/ 11 w 11"/>
                  <a:gd name="T7" fmla="*/ 0 h 95"/>
                  <a:gd name="T8" fmla="*/ 11 w 11"/>
                  <a:gd name="T9" fmla="*/ 14 h 95"/>
                  <a:gd name="T10" fmla="*/ 0 w 11"/>
                  <a:gd name="T11" fmla="*/ 14 h 95"/>
                  <a:gd name="T12" fmla="*/ 0 w 11"/>
                  <a:gd name="T13" fmla="*/ 95 h 95"/>
                  <a:gd name="T14" fmla="*/ 0 w 11"/>
                  <a:gd name="T15" fmla="*/ 95 h 95"/>
                  <a:gd name="T16" fmla="*/ 0 w 11"/>
                  <a:gd name="T17" fmla="*/ 26 h 95"/>
                  <a:gd name="T18" fmla="*/ 11 w 11"/>
                  <a:gd name="T19" fmla="*/ 26 h 95"/>
                  <a:gd name="T20" fmla="*/ 11 w 11"/>
                  <a:gd name="T21" fmla="*/ 95 h 95"/>
                  <a:gd name="T22" fmla="*/ 0 w 11"/>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5">
                    <a:moveTo>
                      <a:pt x="0" y="14"/>
                    </a:moveTo>
                    <a:lnTo>
                      <a:pt x="0" y="14"/>
                    </a:lnTo>
                    <a:lnTo>
                      <a:pt x="0" y="0"/>
                    </a:lnTo>
                    <a:lnTo>
                      <a:pt x="11" y="0"/>
                    </a:lnTo>
                    <a:lnTo>
                      <a:pt x="11" y="14"/>
                    </a:lnTo>
                    <a:lnTo>
                      <a:pt x="0" y="14"/>
                    </a:lnTo>
                    <a:close/>
                    <a:moveTo>
                      <a:pt x="0" y="95"/>
                    </a:moveTo>
                    <a:lnTo>
                      <a:pt x="0" y="95"/>
                    </a:lnTo>
                    <a:lnTo>
                      <a:pt x="0" y="26"/>
                    </a:lnTo>
                    <a:lnTo>
                      <a:pt x="11" y="26"/>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726"/>
              <p:cNvSpPr>
                <a:spLocks/>
              </p:cNvSpPr>
              <p:nvPr/>
            </p:nvSpPr>
            <p:spPr bwMode="auto">
              <a:xfrm>
                <a:off x="2853" y="681"/>
                <a:ext cx="30" cy="38"/>
              </a:xfrm>
              <a:custGeom>
                <a:avLst/>
                <a:gdLst>
                  <a:gd name="T0" fmla="*/ 0 w 56"/>
                  <a:gd name="T1" fmla="*/ 70 h 70"/>
                  <a:gd name="T2" fmla="*/ 0 w 56"/>
                  <a:gd name="T3" fmla="*/ 70 h 70"/>
                  <a:gd name="T4" fmla="*/ 0 w 56"/>
                  <a:gd name="T5" fmla="*/ 1 h 70"/>
                  <a:gd name="T6" fmla="*/ 11 w 56"/>
                  <a:gd name="T7" fmla="*/ 1 h 70"/>
                  <a:gd name="T8" fmla="*/ 11 w 56"/>
                  <a:gd name="T9" fmla="*/ 11 h 70"/>
                  <a:gd name="T10" fmla="*/ 33 w 56"/>
                  <a:gd name="T11" fmla="*/ 0 h 70"/>
                  <a:gd name="T12" fmla="*/ 44 w 56"/>
                  <a:gd name="T13" fmla="*/ 2 h 70"/>
                  <a:gd name="T14" fmla="*/ 52 w 56"/>
                  <a:gd name="T15" fmla="*/ 8 h 70"/>
                  <a:gd name="T16" fmla="*/ 56 w 56"/>
                  <a:gd name="T17" fmla="*/ 17 h 70"/>
                  <a:gd name="T18" fmla="*/ 56 w 56"/>
                  <a:gd name="T19" fmla="*/ 28 h 70"/>
                  <a:gd name="T20" fmla="*/ 56 w 56"/>
                  <a:gd name="T21" fmla="*/ 70 h 70"/>
                  <a:gd name="T22" fmla="*/ 45 w 56"/>
                  <a:gd name="T23" fmla="*/ 70 h 70"/>
                  <a:gd name="T24" fmla="*/ 45 w 56"/>
                  <a:gd name="T25" fmla="*/ 28 h 70"/>
                  <a:gd name="T26" fmla="*/ 43 w 56"/>
                  <a:gd name="T27" fmla="*/ 18 h 70"/>
                  <a:gd name="T28" fmla="*/ 38 w 56"/>
                  <a:gd name="T29" fmla="*/ 12 h 70"/>
                  <a:gd name="T30" fmla="*/ 30 w 56"/>
                  <a:gd name="T31" fmla="*/ 10 h 70"/>
                  <a:gd name="T32" fmla="*/ 17 w 56"/>
                  <a:gd name="T33" fmla="*/ 15 h 70"/>
                  <a:gd name="T34" fmla="*/ 12 w 56"/>
                  <a:gd name="T35" fmla="*/ 33 h 70"/>
                  <a:gd name="T36" fmla="*/ 12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1" y="1"/>
                    </a:lnTo>
                    <a:lnTo>
                      <a:pt x="11" y="11"/>
                    </a:lnTo>
                    <a:cubicBezTo>
                      <a:pt x="16" y="4"/>
                      <a:pt x="23" y="0"/>
                      <a:pt x="33" y="0"/>
                    </a:cubicBezTo>
                    <a:cubicBezTo>
                      <a:pt x="37" y="0"/>
                      <a:pt x="41" y="1"/>
                      <a:pt x="44" y="2"/>
                    </a:cubicBezTo>
                    <a:cubicBezTo>
                      <a:pt x="48" y="4"/>
                      <a:pt x="50" y="5"/>
                      <a:pt x="52" y="8"/>
                    </a:cubicBezTo>
                    <a:cubicBezTo>
                      <a:pt x="54" y="10"/>
                      <a:pt x="55" y="13"/>
                      <a:pt x="56" y="17"/>
                    </a:cubicBezTo>
                    <a:cubicBezTo>
                      <a:pt x="56" y="19"/>
                      <a:pt x="56" y="22"/>
                      <a:pt x="56" y="28"/>
                    </a:cubicBezTo>
                    <a:lnTo>
                      <a:pt x="56" y="70"/>
                    </a:lnTo>
                    <a:lnTo>
                      <a:pt x="45" y="70"/>
                    </a:lnTo>
                    <a:lnTo>
                      <a:pt x="45" y="28"/>
                    </a:lnTo>
                    <a:cubicBezTo>
                      <a:pt x="45" y="24"/>
                      <a:pt x="44" y="20"/>
                      <a:pt x="43" y="18"/>
                    </a:cubicBezTo>
                    <a:cubicBezTo>
                      <a:pt x="42" y="15"/>
                      <a:pt x="41" y="13"/>
                      <a:pt x="38" y="12"/>
                    </a:cubicBezTo>
                    <a:cubicBezTo>
                      <a:pt x="36" y="11"/>
                      <a:pt x="33" y="10"/>
                      <a:pt x="30" y="10"/>
                    </a:cubicBezTo>
                    <a:cubicBezTo>
                      <a:pt x="25" y="10"/>
                      <a:pt x="21" y="11"/>
                      <a:pt x="17" y="15"/>
                    </a:cubicBezTo>
                    <a:cubicBezTo>
                      <a:pt x="14" y="18"/>
                      <a:pt x="12" y="24"/>
                      <a:pt x="12" y="33"/>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727"/>
              <p:cNvSpPr>
                <a:spLocks noEditPoints="1"/>
              </p:cNvSpPr>
              <p:nvPr/>
            </p:nvSpPr>
            <p:spPr bwMode="auto">
              <a:xfrm>
                <a:off x="2890" y="681"/>
                <a:ext cx="35" cy="39"/>
              </a:xfrm>
              <a:custGeom>
                <a:avLst/>
                <a:gdLst>
                  <a:gd name="T0" fmla="*/ 52 w 64"/>
                  <a:gd name="T1" fmla="*/ 48 h 72"/>
                  <a:gd name="T2" fmla="*/ 52 w 64"/>
                  <a:gd name="T3" fmla="*/ 48 h 72"/>
                  <a:gd name="T4" fmla="*/ 64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3 w 64"/>
                  <a:gd name="T17" fmla="*/ 0 h 72"/>
                  <a:gd name="T18" fmla="*/ 55 w 64"/>
                  <a:gd name="T19" fmla="*/ 9 h 72"/>
                  <a:gd name="T20" fmla="*/ 64 w 64"/>
                  <a:gd name="T21" fmla="*/ 36 h 72"/>
                  <a:gd name="T22" fmla="*/ 64 w 64"/>
                  <a:gd name="T23" fmla="*/ 39 h 72"/>
                  <a:gd name="T24" fmla="*/ 13 w 64"/>
                  <a:gd name="T25" fmla="*/ 39 h 72"/>
                  <a:gd name="T26" fmla="*/ 19 w 64"/>
                  <a:gd name="T27" fmla="*/ 56 h 72"/>
                  <a:gd name="T28" fmla="*/ 33 w 64"/>
                  <a:gd name="T29" fmla="*/ 62 h 72"/>
                  <a:gd name="T30" fmla="*/ 44 w 64"/>
                  <a:gd name="T31" fmla="*/ 59 h 72"/>
                  <a:gd name="T32" fmla="*/ 52 w 64"/>
                  <a:gd name="T33" fmla="*/ 48 h 72"/>
                  <a:gd name="T34" fmla="*/ 52 w 64"/>
                  <a:gd name="T35" fmla="*/ 48 h 72"/>
                  <a:gd name="T36" fmla="*/ 13 w 64"/>
                  <a:gd name="T37" fmla="*/ 29 h 72"/>
                  <a:gd name="T38" fmla="*/ 13 w 64"/>
                  <a:gd name="T39" fmla="*/ 29 h 72"/>
                  <a:gd name="T40" fmla="*/ 52 w 64"/>
                  <a:gd name="T41" fmla="*/ 29 h 72"/>
                  <a:gd name="T42" fmla="*/ 47 w 64"/>
                  <a:gd name="T43" fmla="*/ 16 h 72"/>
                  <a:gd name="T44" fmla="*/ 33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2" y="48"/>
                    </a:moveTo>
                    <a:lnTo>
                      <a:pt x="52" y="48"/>
                    </a:lnTo>
                    <a:lnTo>
                      <a:pt x="64" y="50"/>
                    </a:lnTo>
                    <a:cubicBezTo>
                      <a:pt x="62"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3" y="0"/>
                    </a:cubicBezTo>
                    <a:cubicBezTo>
                      <a:pt x="42" y="0"/>
                      <a:pt x="49" y="3"/>
                      <a:pt x="55" y="9"/>
                    </a:cubicBezTo>
                    <a:cubicBezTo>
                      <a:pt x="61" y="15"/>
                      <a:pt x="64" y="24"/>
                      <a:pt x="64" y="36"/>
                    </a:cubicBezTo>
                    <a:cubicBezTo>
                      <a:pt x="64" y="36"/>
                      <a:pt x="64" y="37"/>
                      <a:pt x="64" y="39"/>
                    </a:cubicBezTo>
                    <a:lnTo>
                      <a:pt x="13" y="39"/>
                    </a:lnTo>
                    <a:cubicBezTo>
                      <a:pt x="13" y="46"/>
                      <a:pt x="15" y="52"/>
                      <a:pt x="19" y="56"/>
                    </a:cubicBezTo>
                    <a:cubicBezTo>
                      <a:pt x="23" y="60"/>
                      <a:pt x="28" y="62"/>
                      <a:pt x="33" y="62"/>
                    </a:cubicBezTo>
                    <a:cubicBezTo>
                      <a:pt x="38" y="62"/>
                      <a:pt x="41" y="61"/>
                      <a:pt x="44" y="59"/>
                    </a:cubicBezTo>
                    <a:cubicBezTo>
                      <a:pt x="47" y="57"/>
                      <a:pt x="50" y="53"/>
                      <a:pt x="52" y="48"/>
                    </a:cubicBezTo>
                    <a:lnTo>
                      <a:pt x="52" y="48"/>
                    </a:lnTo>
                    <a:close/>
                    <a:moveTo>
                      <a:pt x="13" y="29"/>
                    </a:moveTo>
                    <a:lnTo>
                      <a:pt x="13" y="29"/>
                    </a:lnTo>
                    <a:lnTo>
                      <a:pt x="52" y="29"/>
                    </a:lnTo>
                    <a:cubicBezTo>
                      <a:pt x="51" y="23"/>
                      <a:pt x="50" y="19"/>
                      <a:pt x="47" y="16"/>
                    </a:cubicBezTo>
                    <a:cubicBezTo>
                      <a:pt x="44" y="12"/>
                      <a:pt x="39" y="9"/>
                      <a:pt x="33" y="9"/>
                    </a:cubicBezTo>
                    <a:cubicBezTo>
                      <a:pt x="27" y="9"/>
                      <a:pt x="23" y="11"/>
                      <a:pt x="19" y="15"/>
                    </a:cubicBezTo>
                    <a:cubicBezTo>
                      <a:pt x="16" y="18"/>
                      <a:pt x="14"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Freeform 728"/>
              <p:cNvSpPr>
                <a:spLocks/>
              </p:cNvSpPr>
              <p:nvPr/>
            </p:nvSpPr>
            <p:spPr bwMode="auto">
              <a:xfrm>
                <a:off x="2952" y="667"/>
                <a:ext cx="17" cy="67"/>
              </a:xfrm>
              <a:custGeom>
                <a:avLst/>
                <a:gdLst>
                  <a:gd name="T0" fmla="*/ 23 w 31"/>
                  <a:gd name="T1" fmla="*/ 125 h 125"/>
                  <a:gd name="T2" fmla="*/ 23 w 31"/>
                  <a:gd name="T3" fmla="*/ 125 h 125"/>
                  <a:gd name="T4" fmla="*/ 7 w 31"/>
                  <a:gd name="T5" fmla="*/ 97 h 125"/>
                  <a:gd name="T6" fmla="*/ 0 w 31"/>
                  <a:gd name="T7" fmla="*/ 63 h 125"/>
                  <a:gd name="T8" fmla="*/ 5 w 31"/>
                  <a:gd name="T9" fmla="*/ 33 h 125"/>
                  <a:gd name="T10" fmla="*/ 23 w 31"/>
                  <a:gd name="T11" fmla="*/ 0 h 125"/>
                  <a:gd name="T12" fmla="*/ 31 w 31"/>
                  <a:gd name="T13" fmla="*/ 0 h 125"/>
                  <a:gd name="T14" fmla="*/ 21 w 31"/>
                  <a:gd name="T15" fmla="*/ 20 h 125"/>
                  <a:gd name="T16" fmla="*/ 15 w 31"/>
                  <a:gd name="T17" fmla="*/ 38 h 125"/>
                  <a:gd name="T18" fmla="*/ 12 w 31"/>
                  <a:gd name="T19" fmla="*/ 63 h 125"/>
                  <a:gd name="T20" fmla="*/ 31 w 31"/>
                  <a:gd name="T21" fmla="*/ 125 h 125"/>
                  <a:gd name="T22" fmla="*/ 23 w 31"/>
                  <a:gd name="T2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25">
                    <a:moveTo>
                      <a:pt x="23" y="125"/>
                    </a:moveTo>
                    <a:lnTo>
                      <a:pt x="23" y="125"/>
                    </a:lnTo>
                    <a:cubicBezTo>
                      <a:pt x="16" y="117"/>
                      <a:pt x="11" y="108"/>
                      <a:pt x="7" y="97"/>
                    </a:cubicBezTo>
                    <a:cubicBezTo>
                      <a:pt x="2" y="86"/>
                      <a:pt x="0" y="75"/>
                      <a:pt x="0" y="63"/>
                    </a:cubicBezTo>
                    <a:cubicBezTo>
                      <a:pt x="0" y="53"/>
                      <a:pt x="1" y="43"/>
                      <a:pt x="5" y="33"/>
                    </a:cubicBezTo>
                    <a:cubicBezTo>
                      <a:pt x="9" y="22"/>
                      <a:pt x="15" y="11"/>
                      <a:pt x="23" y="0"/>
                    </a:cubicBezTo>
                    <a:lnTo>
                      <a:pt x="31" y="0"/>
                    </a:lnTo>
                    <a:cubicBezTo>
                      <a:pt x="26" y="9"/>
                      <a:pt x="23" y="16"/>
                      <a:pt x="21" y="20"/>
                    </a:cubicBezTo>
                    <a:cubicBezTo>
                      <a:pt x="18" y="26"/>
                      <a:pt x="16" y="32"/>
                      <a:pt x="15" y="38"/>
                    </a:cubicBezTo>
                    <a:cubicBezTo>
                      <a:pt x="13" y="47"/>
                      <a:pt x="12" y="55"/>
                      <a:pt x="12" y="63"/>
                    </a:cubicBezTo>
                    <a:cubicBezTo>
                      <a:pt x="12" y="84"/>
                      <a:pt x="18" y="105"/>
                      <a:pt x="31" y="125"/>
                    </a:cubicBezTo>
                    <a:lnTo>
                      <a:pt x="23" y="1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Freeform 729"/>
              <p:cNvSpPr>
                <a:spLocks/>
              </p:cNvSpPr>
              <p:nvPr/>
            </p:nvSpPr>
            <p:spPr bwMode="auto">
              <a:xfrm>
                <a:off x="2976" y="668"/>
                <a:ext cx="6" cy="51"/>
              </a:xfrm>
              <a:custGeom>
                <a:avLst/>
                <a:gdLst>
                  <a:gd name="T0" fmla="*/ 0 w 11"/>
                  <a:gd name="T1" fmla="*/ 95 h 95"/>
                  <a:gd name="T2" fmla="*/ 0 w 11"/>
                  <a:gd name="T3" fmla="*/ 95 h 95"/>
                  <a:gd name="T4" fmla="*/ 0 w 11"/>
                  <a:gd name="T5" fmla="*/ 0 h 95"/>
                  <a:gd name="T6" fmla="*/ 11 w 11"/>
                  <a:gd name="T7" fmla="*/ 0 h 95"/>
                  <a:gd name="T8" fmla="*/ 11 w 11"/>
                  <a:gd name="T9" fmla="*/ 95 h 95"/>
                  <a:gd name="T10" fmla="*/ 0 w 11"/>
                  <a:gd name="T11" fmla="*/ 95 h 95"/>
                </a:gdLst>
                <a:ahLst/>
                <a:cxnLst>
                  <a:cxn ang="0">
                    <a:pos x="T0" y="T1"/>
                  </a:cxn>
                  <a:cxn ang="0">
                    <a:pos x="T2" y="T3"/>
                  </a:cxn>
                  <a:cxn ang="0">
                    <a:pos x="T4" y="T5"/>
                  </a:cxn>
                  <a:cxn ang="0">
                    <a:pos x="T6" y="T7"/>
                  </a:cxn>
                  <a:cxn ang="0">
                    <a:pos x="T8" y="T9"/>
                  </a:cxn>
                  <a:cxn ang="0">
                    <a:pos x="T10" y="T11"/>
                  </a:cxn>
                </a:cxnLst>
                <a:rect l="0" t="0" r="r" b="b"/>
                <a:pathLst>
                  <a:path w="11" h="95">
                    <a:moveTo>
                      <a:pt x="0" y="95"/>
                    </a:moveTo>
                    <a:lnTo>
                      <a:pt x="0" y="95"/>
                    </a:lnTo>
                    <a:lnTo>
                      <a:pt x="0" y="0"/>
                    </a:lnTo>
                    <a:lnTo>
                      <a:pt x="11" y="0"/>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730"/>
              <p:cNvSpPr>
                <a:spLocks/>
              </p:cNvSpPr>
              <p:nvPr/>
            </p:nvSpPr>
            <p:spPr bwMode="auto">
              <a:xfrm>
                <a:off x="2992" y="667"/>
                <a:ext cx="17" cy="67"/>
              </a:xfrm>
              <a:custGeom>
                <a:avLst/>
                <a:gdLst>
                  <a:gd name="T0" fmla="*/ 8 w 31"/>
                  <a:gd name="T1" fmla="*/ 125 h 125"/>
                  <a:gd name="T2" fmla="*/ 8 w 31"/>
                  <a:gd name="T3" fmla="*/ 125 h 125"/>
                  <a:gd name="T4" fmla="*/ 0 w 31"/>
                  <a:gd name="T5" fmla="*/ 125 h 125"/>
                  <a:gd name="T6" fmla="*/ 19 w 31"/>
                  <a:gd name="T7" fmla="*/ 63 h 125"/>
                  <a:gd name="T8" fmla="*/ 16 w 31"/>
                  <a:gd name="T9" fmla="*/ 39 h 125"/>
                  <a:gd name="T10" fmla="*/ 10 w 31"/>
                  <a:gd name="T11" fmla="*/ 20 h 125"/>
                  <a:gd name="T12" fmla="*/ 0 w 31"/>
                  <a:gd name="T13" fmla="*/ 0 h 125"/>
                  <a:gd name="T14" fmla="*/ 8 w 31"/>
                  <a:gd name="T15" fmla="*/ 0 h 125"/>
                  <a:gd name="T16" fmla="*/ 26 w 31"/>
                  <a:gd name="T17" fmla="*/ 33 h 125"/>
                  <a:gd name="T18" fmla="*/ 31 w 31"/>
                  <a:gd name="T19" fmla="*/ 63 h 125"/>
                  <a:gd name="T20" fmla="*/ 25 w 31"/>
                  <a:gd name="T21" fmla="*/ 97 h 125"/>
                  <a:gd name="T22" fmla="*/ 8 w 31"/>
                  <a:gd name="T23" fmla="*/ 125 h 125"/>
                  <a:gd name="T24" fmla="*/ 8 w 31"/>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25">
                    <a:moveTo>
                      <a:pt x="8" y="125"/>
                    </a:moveTo>
                    <a:lnTo>
                      <a:pt x="8" y="125"/>
                    </a:lnTo>
                    <a:lnTo>
                      <a:pt x="0" y="125"/>
                    </a:lnTo>
                    <a:cubicBezTo>
                      <a:pt x="13" y="105"/>
                      <a:pt x="19" y="84"/>
                      <a:pt x="19" y="63"/>
                    </a:cubicBezTo>
                    <a:cubicBezTo>
                      <a:pt x="19" y="55"/>
                      <a:pt x="18" y="47"/>
                      <a:pt x="16" y="39"/>
                    </a:cubicBezTo>
                    <a:cubicBezTo>
                      <a:pt x="15" y="32"/>
                      <a:pt x="13" y="26"/>
                      <a:pt x="10" y="20"/>
                    </a:cubicBezTo>
                    <a:cubicBezTo>
                      <a:pt x="9" y="16"/>
                      <a:pt x="5" y="10"/>
                      <a:pt x="0" y="0"/>
                    </a:cubicBezTo>
                    <a:lnTo>
                      <a:pt x="8" y="0"/>
                    </a:lnTo>
                    <a:cubicBezTo>
                      <a:pt x="16" y="11"/>
                      <a:pt x="22" y="22"/>
                      <a:pt x="26" y="33"/>
                    </a:cubicBezTo>
                    <a:cubicBezTo>
                      <a:pt x="30" y="43"/>
                      <a:pt x="31" y="53"/>
                      <a:pt x="31" y="63"/>
                    </a:cubicBezTo>
                    <a:cubicBezTo>
                      <a:pt x="31" y="75"/>
                      <a:pt x="29" y="86"/>
                      <a:pt x="25" y="97"/>
                    </a:cubicBezTo>
                    <a:cubicBezTo>
                      <a:pt x="20" y="108"/>
                      <a:pt x="15" y="117"/>
                      <a:pt x="8" y="125"/>
                    </a:cubicBezTo>
                    <a:lnTo>
                      <a:pt x="8" y="1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731"/>
              <p:cNvSpPr>
                <a:spLocks/>
              </p:cNvSpPr>
              <p:nvPr/>
            </p:nvSpPr>
            <p:spPr bwMode="auto">
              <a:xfrm>
                <a:off x="3033" y="669"/>
                <a:ext cx="18" cy="51"/>
              </a:xfrm>
              <a:custGeom>
                <a:avLst/>
                <a:gdLst>
                  <a:gd name="T0" fmla="*/ 32 w 33"/>
                  <a:gd name="T1" fmla="*/ 83 h 94"/>
                  <a:gd name="T2" fmla="*/ 32 w 33"/>
                  <a:gd name="T3" fmla="*/ 83 h 94"/>
                  <a:gd name="T4" fmla="*/ 33 w 33"/>
                  <a:gd name="T5" fmla="*/ 93 h 94"/>
                  <a:gd name="T6" fmla="*/ 24 w 33"/>
                  <a:gd name="T7" fmla="*/ 94 h 94"/>
                  <a:gd name="T8" fmla="*/ 14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0 w 33"/>
                  <a:gd name="T37" fmla="*/ 80 h 94"/>
                  <a:gd name="T38" fmla="*/ 22 w 33"/>
                  <a:gd name="T39" fmla="*/ 82 h 94"/>
                  <a:gd name="T40" fmla="*/ 26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4" y="94"/>
                    </a:cubicBezTo>
                    <a:cubicBezTo>
                      <a:pt x="20" y="94"/>
                      <a:pt x="17" y="94"/>
                      <a:pt x="14"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0" y="80"/>
                    </a:cubicBezTo>
                    <a:cubicBezTo>
                      <a:pt x="21" y="81"/>
                      <a:pt x="21" y="82"/>
                      <a:pt x="22" y="82"/>
                    </a:cubicBezTo>
                    <a:cubicBezTo>
                      <a:pt x="23" y="83"/>
                      <a:pt x="25" y="83"/>
                      <a:pt x="26" y="83"/>
                    </a:cubicBezTo>
                    <a:cubicBezTo>
                      <a:pt x="28" y="83"/>
                      <a:pt x="29"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732"/>
              <p:cNvSpPr>
                <a:spLocks noEditPoints="1"/>
              </p:cNvSpPr>
              <p:nvPr/>
            </p:nvSpPr>
            <p:spPr bwMode="auto">
              <a:xfrm>
                <a:off x="3054" y="681"/>
                <a:ext cx="34"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8 w 64"/>
                  <a:gd name="T29" fmla="*/ 56 h 72"/>
                  <a:gd name="T30" fmla="*/ 32 w 64"/>
                  <a:gd name="T31" fmla="*/ 62 h 72"/>
                  <a:gd name="T32" fmla="*/ 47 w 64"/>
                  <a:gd name="T33" fmla="*/ 56 h 72"/>
                  <a:gd name="T34" fmla="*/ 52 w 64"/>
                  <a:gd name="T35" fmla="*/ 35 h 72"/>
                  <a:gd name="T36" fmla="*/ 47 w 64"/>
                  <a:gd name="T37" fmla="*/ 16 h 72"/>
                  <a:gd name="T38" fmla="*/ 32 w 64"/>
                  <a:gd name="T39" fmla="*/ 9 h 72"/>
                  <a:gd name="T40" fmla="*/ 18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4" y="0"/>
                      <a:pt x="32" y="0"/>
                    </a:cubicBezTo>
                    <a:cubicBezTo>
                      <a:pt x="42" y="0"/>
                      <a:pt x="49" y="3"/>
                      <a:pt x="55" y="9"/>
                    </a:cubicBezTo>
                    <a:cubicBezTo>
                      <a:pt x="61" y="15"/>
                      <a:pt x="64" y="24"/>
                      <a:pt x="64" y="35"/>
                    </a:cubicBezTo>
                    <a:cubicBezTo>
                      <a:pt x="64" y="44"/>
                      <a:pt x="63" y="51"/>
                      <a:pt x="60" y="56"/>
                    </a:cubicBezTo>
                    <a:cubicBezTo>
                      <a:pt x="58" y="61"/>
                      <a:pt x="54" y="65"/>
                      <a:pt x="49" y="68"/>
                    </a:cubicBezTo>
                    <a:cubicBezTo>
                      <a:pt x="44" y="70"/>
                      <a:pt x="38" y="72"/>
                      <a:pt x="32" y="72"/>
                    </a:cubicBezTo>
                    <a:cubicBezTo>
                      <a:pt x="22" y="72"/>
                      <a:pt x="15" y="69"/>
                      <a:pt x="9" y="63"/>
                    </a:cubicBezTo>
                    <a:cubicBezTo>
                      <a:pt x="3" y="56"/>
                      <a:pt x="0" y="47"/>
                      <a:pt x="0" y="36"/>
                    </a:cubicBezTo>
                    <a:lnTo>
                      <a:pt x="0" y="36"/>
                    </a:lnTo>
                    <a:close/>
                    <a:moveTo>
                      <a:pt x="12" y="36"/>
                    </a:moveTo>
                    <a:lnTo>
                      <a:pt x="12" y="36"/>
                    </a:lnTo>
                    <a:cubicBezTo>
                      <a:pt x="12" y="45"/>
                      <a:pt x="14" y="51"/>
                      <a:pt x="18" y="56"/>
                    </a:cubicBezTo>
                    <a:cubicBezTo>
                      <a:pt x="21" y="60"/>
                      <a:pt x="26" y="62"/>
                      <a:pt x="32" y="62"/>
                    </a:cubicBezTo>
                    <a:cubicBezTo>
                      <a:pt x="38" y="62"/>
                      <a:pt x="43" y="60"/>
                      <a:pt x="47" y="56"/>
                    </a:cubicBezTo>
                    <a:cubicBezTo>
                      <a:pt x="50" y="51"/>
                      <a:pt x="52" y="44"/>
                      <a:pt x="52" y="35"/>
                    </a:cubicBezTo>
                    <a:cubicBezTo>
                      <a:pt x="52" y="27"/>
                      <a:pt x="50" y="20"/>
                      <a:pt x="47" y="16"/>
                    </a:cubicBezTo>
                    <a:cubicBezTo>
                      <a:pt x="43" y="12"/>
                      <a:pt x="38" y="9"/>
                      <a:pt x="32" y="9"/>
                    </a:cubicBezTo>
                    <a:cubicBezTo>
                      <a:pt x="26" y="9"/>
                      <a:pt x="21"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733"/>
              <p:cNvSpPr>
                <a:spLocks/>
              </p:cNvSpPr>
              <p:nvPr/>
            </p:nvSpPr>
            <p:spPr bwMode="auto">
              <a:xfrm>
                <a:off x="3114" y="681"/>
                <a:ext cx="30" cy="39"/>
              </a:xfrm>
              <a:custGeom>
                <a:avLst/>
                <a:gdLst>
                  <a:gd name="T0" fmla="*/ 0 w 57"/>
                  <a:gd name="T1" fmla="*/ 50 h 72"/>
                  <a:gd name="T2" fmla="*/ 0 w 57"/>
                  <a:gd name="T3" fmla="*/ 50 h 72"/>
                  <a:gd name="T4" fmla="*/ 11 w 57"/>
                  <a:gd name="T5" fmla="*/ 48 h 72"/>
                  <a:gd name="T6" fmla="*/ 17 w 57"/>
                  <a:gd name="T7" fmla="*/ 59 h 72"/>
                  <a:gd name="T8" fmla="*/ 29 w 57"/>
                  <a:gd name="T9" fmla="*/ 62 h 72"/>
                  <a:gd name="T10" fmla="*/ 41 w 57"/>
                  <a:gd name="T11" fmla="*/ 59 h 72"/>
                  <a:gd name="T12" fmla="*/ 45 w 57"/>
                  <a:gd name="T13" fmla="*/ 51 h 72"/>
                  <a:gd name="T14" fmla="*/ 41 w 57"/>
                  <a:gd name="T15" fmla="*/ 45 h 72"/>
                  <a:gd name="T16" fmla="*/ 29 w 57"/>
                  <a:gd name="T17" fmla="*/ 41 h 72"/>
                  <a:gd name="T18" fmla="*/ 12 w 57"/>
                  <a:gd name="T19" fmla="*/ 35 h 72"/>
                  <a:gd name="T20" fmla="*/ 4 w 57"/>
                  <a:gd name="T21" fmla="*/ 29 h 72"/>
                  <a:gd name="T22" fmla="*/ 2 w 57"/>
                  <a:gd name="T23" fmla="*/ 20 h 72"/>
                  <a:gd name="T24" fmla="*/ 4 w 57"/>
                  <a:gd name="T25" fmla="*/ 11 h 72"/>
                  <a:gd name="T26" fmla="*/ 9 w 57"/>
                  <a:gd name="T27" fmla="*/ 5 h 72"/>
                  <a:gd name="T28" fmla="*/ 17 w 57"/>
                  <a:gd name="T29" fmla="*/ 1 h 72"/>
                  <a:gd name="T30" fmla="*/ 27 w 57"/>
                  <a:gd name="T31" fmla="*/ 0 h 72"/>
                  <a:gd name="T32" fmla="*/ 41 w 57"/>
                  <a:gd name="T33" fmla="*/ 2 h 72"/>
                  <a:gd name="T34" fmla="*/ 50 w 57"/>
                  <a:gd name="T35" fmla="*/ 8 h 72"/>
                  <a:gd name="T36" fmla="*/ 54 w 57"/>
                  <a:gd name="T37" fmla="*/ 19 h 72"/>
                  <a:gd name="T38" fmla="*/ 43 w 57"/>
                  <a:gd name="T39" fmla="*/ 21 h 72"/>
                  <a:gd name="T40" fmla="*/ 38 w 57"/>
                  <a:gd name="T41" fmla="*/ 12 h 72"/>
                  <a:gd name="T42" fmla="*/ 28 w 57"/>
                  <a:gd name="T43" fmla="*/ 9 h 72"/>
                  <a:gd name="T44" fmla="*/ 16 w 57"/>
                  <a:gd name="T45" fmla="*/ 12 h 72"/>
                  <a:gd name="T46" fmla="*/ 13 w 57"/>
                  <a:gd name="T47" fmla="*/ 18 h 72"/>
                  <a:gd name="T48" fmla="*/ 14 w 57"/>
                  <a:gd name="T49" fmla="*/ 22 h 72"/>
                  <a:gd name="T50" fmla="*/ 19 w 57"/>
                  <a:gd name="T51" fmla="*/ 25 h 72"/>
                  <a:gd name="T52" fmla="*/ 29 w 57"/>
                  <a:gd name="T53" fmla="*/ 28 h 72"/>
                  <a:gd name="T54" fmla="*/ 46 w 57"/>
                  <a:gd name="T55" fmla="*/ 34 h 72"/>
                  <a:gd name="T56" fmla="*/ 54 w 57"/>
                  <a:gd name="T57" fmla="*/ 40 h 72"/>
                  <a:gd name="T58" fmla="*/ 57 w 57"/>
                  <a:gd name="T59" fmla="*/ 50 h 72"/>
                  <a:gd name="T60" fmla="*/ 53 w 57"/>
                  <a:gd name="T61" fmla="*/ 61 h 72"/>
                  <a:gd name="T62" fmla="*/ 44 w 57"/>
                  <a:gd name="T63" fmla="*/ 69 h 72"/>
                  <a:gd name="T64" fmla="*/ 29 w 57"/>
                  <a:gd name="T65" fmla="*/ 72 h 72"/>
                  <a:gd name="T66" fmla="*/ 9 w 57"/>
                  <a:gd name="T67" fmla="*/ 66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1" y="48"/>
                    </a:lnTo>
                    <a:cubicBezTo>
                      <a:pt x="12" y="53"/>
                      <a:pt x="14" y="56"/>
                      <a:pt x="17" y="59"/>
                    </a:cubicBezTo>
                    <a:cubicBezTo>
                      <a:pt x="20" y="61"/>
                      <a:pt x="24" y="62"/>
                      <a:pt x="29" y="62"/>
                    </a:cubicBezTo>
                    <a:cubicBezTo>
                      <a:pt x="34" y="62"/>
                      <a:pt x="38" y="61"/>
                      <a:pt x="41" y="59"/>
                    </a:cubicBezTo>
                    <a:cubicBezTo>
                      <a:pt x="44" y="57"/>
                      <a:pt x="45" y="54"/>
                      <a:pt x="45" y="51"/>
                    </a:cubicBezTo>
                    <a:cubicBezTo>
                      <a:pt x="45" y="49"/>
                      <a:pt x="44" y="47"/>
                      <a:pt x="41" y="45"/>
                    </a:cubicBezTo>
                    <a:cubicBezTo>
                      <a:pt x="40" y="44"/>
                      <a:pt x="36" y="43"/>
                      <a:pt x="29" y="41"/>
                    </a:cubicBezTo>
                    <a:cubicBezTo>
                      <a:pt x="21" y="39"/>
                      <a:pt x="15" y="37"/>
                      <a:pt x="12" y="35"/>
                    </a:cubicBezTo>
                    <a:cubicBezTo>
                      <a:pt x="8" y="34"/>
                      <a:pt x="6" y="32"/>
                      <a:pt x="4" y="29"/>
                    </a:cubicBezTo>
                    <a:cubicBezTo>
                      <a:pt x="2" y="26"/>
                      <a:pt x="2" y="23"/>
                      <a:pt x="2" y="20"/>
                    </a:cubicBezTo>
                    <a:cubicBezTo>
                      <a:pt x="2" y="17"/>
                      <a:pt x="2" y="14"/>
                      <a:pt x="4" y="11"/>
                    </a:cubicBezTo>
                    <a:cubicBezTo>
                      <a:pt x="5" y="8"/>
                      <a:pt x="7" y="6"/>
                      <a:pt x="9" y="5"/>
                    </a:cubicBezTo>
                    <a:cubicBezTo>
                      <a:pt x="11" y="3"/>
                      <a:pt x="14" y="2"/>
                      <a:pt x="17" y="1"/>
                    </a:cubicBezTo>
                    <a:cubicBezTo>
                      <a:pt x="20" y="0"/>
                      <a:pt x="23" y="0"/>
                      <a:pt x="27" y="0"/>
                    </a:cubicBezTo>
                    <a:cubicBezTo>
                      <a:pt x="32" y="0"/>
                      <a:pt x="37" y="1"/>
                      <a:pt x="41" y="2"/>
                    </a:cubicBezTo>
                    <a:cubicBezTo>
                      <a:pt x="45" y="4"/>
                      <a:pt x="48" y="6"/>
                      <a:pt x="50" y="8"/>
                    </a:cubicBezTo>
                    <a:cubicBezTo>
                      <a:pt x="52" y="11"/>
                      <a:pt x="54" y="15"/>
                      <a:pt x="54" y="19"/>
                    </a:cubicBezTo>
                    <a:lnTo>
                      <a:pt x="43" y="21"/>
                    </a:lnTo>
                    <a:cubicBezTo>
                      <a:pt x="42" y="17"/>
                      <a:pt x="41" y="14"/>
                      <a:pt x="38" y="12"/>
                    </a:cubicBezTo>
                    <a:cubicBezTo>
                      <a:pt x="36" y="10"/>
                      <a:pt x="32" y="9"/>
                      <a:pt x="28" y="9"/>
                    </a:cubicBezTo>
                    <a:cubicBezTo>
                      <a:pt x="22" y="9"/>
                      <a:pt x="19" y="10"/>
                      <a:pt x="16" y="12"/>
                    </a:cubicBezTo>
                    <a:cubicBezTo>
                      <a:pt x="14" y="14"/>
                      <a:pt x="13" y="16"/>
                      <a:pt x="13" y="18"/>
                    </a:cubicBezTo>
                    <a:cubicBezTo>
                      <a:pt x="13" y="20"/>
                      <a:pt x="13" y="21"/>
                      <a:pt x="14" y="22"/>
                    </a:cubicBezTo>
                    <a:cubicBezTo>
                      <a:pt x="15" y="24"/>
                      <a:pt x="17" y="25"/>
                      <a:pt x="19" y="25"/>
                    </a:cubicBezTo>
                    <a:cubicBezTo>
                      <a:pt x="20" y="26"/>
                      <a:pt x="23" y="27"/>
                      <a:pt x="29" y="28"/>
                    </a:cubicBezTo>
                    <a:cubicBezTo>
                      <a:pt x="37" y="31"/>
                      <a:pt x="43" y="32"/>
                      <a:pt x="46" y="34"/>
                    </a:cubicBezTo>
                    <a:cubicBezTo>
                      <a:pt x="50" y="35"/>
                      <a:pt x="52" y="37"/>
                      <a:pt x="54" y="40"/>
                    </a:cubicBezTo>
                    <a:cubicBezTo>
                      <a:pt x="56" y="43"/>
                      <a:pt x="57" y="46"/>
                      <a:pt x="57" y="50"/>
                    </a:cubicBezTo>
                    <a:cubicBezTo>
                      <a:pt x="57" y="54"/>
                      <a:pt x="56" y="58"/>
                      <a:pt x="53" y="61"/>
                    </a:cubicBezTo>
                    <a:cubicBezTo>
                      <a:pt x="51" y="64"/>
                      <a:pt x="48" y="67"/>
                      <a:pt x="44" y="69"/>
                    </a:cubicBezTo>
                    <a:cubicBezTo>
                      <a:pt x="39" y="71"/>
                      <a:pt x="34" y="72"/>
                      <a:pt x="29" y="72"/>
                    </a:cubicBezTo>
                    <a:cubicBezTo>
                      <a:pt x="20" y="72"/>
                      <a:pt x="13" y="70"/>
                      <a:pt x="9" y="66"/>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 name="Freeform 734"/>
              <p:cNvSpPr>
                <a:spLocks/>
              </p:cNvSpPr>
              <p:nvPr/>
            </p:nvSpPr>
            <p:spPr bwMode="auto">
              <a:xfrm>
                <a:off x="3152" y="668"/>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2 w 56"/>
                  <a:gd name="T11" fmla="*/ 25 h 95"/>
                  <a:gd name="T12" fmla="*/ 46 w 56"/>
                  <a:gd name="T13" fmla="*/ 28 h 95"/>
                  <a:gd name="T14" fmla="*/ 54 w 56"/>
                  <a:gd name="T15" fmla="*/ 36 h 95"/>
                  <a:gd name="T16" fmla="*/ 56 w 56"/>
                  <a:gd name="T17" fmla="*/ 52 h 95"/>
                  <a:gd name="T18" fmla="*/ 56 w 56"/>
                  <a:gd name="T19" fmla="*/ 95 h 95"/>
                  <a:gd name="T20" fmla="*/ 44 w 56"/>
                  <a:gd name="T21" fmla="*/ 95 h 95"/>
                  <a:gd name="T22" fmla="*/ 44 w 56"/>
                  <a:gd name="T23" fmla="*/ 52 h 95"/>
                  <a:gd name="T24" fmla="*/ 41 w 56"/>
                  <a:gd name="T25" fmla="*/ 39 h 95"/>
                  <a:gd name="T26" fmla="*/ 30 w 56"/>
                  <a:gd name="T27" fmla="*/ 35 h 95"/>
                  <a:gd name="T28" fmla="*/ 20 w 56"/>
                  <a:gd name="T29" fmla="*/ 38 h 95"/>
                  <a:gd name="T30" fmla="*/ 14 w 56"/>
                  <a:gd name="T31" fmla="*/ 45 h 95"/>
                  <a:gd name="T32" fmla="*/ 12 w 56"/>
                  <a:gd name="T33" fmla="*/ 58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5"/>
                      <a:pt x="32" y="25"/>
                    </a:cubicBezTo>
                    <a:cubicBezTo>
                      <a:pt x="37" y="25"/>
                      <a:pt x="42" y="26"/>
                      <a:pt x="46" y="28"/>
                    </a:cubicBezTo>
                    <a:cubicBezTo>
                      <a:pt x="49" y="30"/>
                      <a:pt x="52" y="33"/>
                      <a:pt x="54" y="36"/>
                    </a:cubicBezTo>
                    <a:cubicBezTo>
                      <a:pt x="55" y="40"/>
                      <a:pt x="56" y="45"/>
                      <a:pt x="56" y="52"/>
                    </a:cubicBezTo>
                    <a:lnTo>
                      <a:pt x="56" y="95"/>
                    </a:lnTo>
                    <a:lnTo>
                      <a:pt x="44" y="95"/>
                    </a:lnTo>
                    <a:lnTo>
                      <a:pt x="44" y="52"/>
                    </a:lnTo>
                    <a:cubicBezTo>
                      <a:pt x="44" y="46"/>
                      <a:pt x="43" y="42"/>
                      <a:pt x="41" y="39"/>
                    </a:cubicBezTo>
                    <a:cubicBezTo>
                      <a:pt x="38" y="36"/>
                      <a:pt x="34" y="35"/>
                      <a:pt x="30" y="35"/>
                    </a:cubicBezTo>
                    <a:cubicBezTo>
                      <a:pt x="26" y="35"/>
                      <a:pt x="23" y="36"/>
                      <a:pt x="20" y="38"/>
                    </a:cubicBezTo>
                    <a:cubicBezTo>
                      <a:pt x="17" y="39"/>
                      <a:pt x="15" y="42"/>
                      <a:pt x="14" y="45"/>
                    </a:cubicBezTo>
                    <a:cubicBezTo>
                      <a:pt x="12"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Freeform 735"/>
              <p:cNvSpPr>
                <a:spLocks noEditPoints="1"/>
              </p:cNvSpPr>
              <p:nvPr/>
            </p:nvSpPr>
            <p:spPr bwMode="auto">
              <a:xfrm>
                <a:off x="3190" y="681"/>
                <a:ext cx="34"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8 w 64"/>
                  <a:gd name="T29" fmla="*/ 56 h 72"/>
                  <a:gd name="T30" fmla="*/ 32 w 64"/>
                  <a:gd name="T31" fmla="*/ 62 h 72"/>
                  <a:gd name="T32" fmla="*/ 47 w 64"/>
                  <a:gd name="T33" fmla="*/ 56 h 72"/>
                  <a:gd name="T34" fmla="*/ 52 w 64"/>
                  <a:gd name="T35" fmla="*/ 35 h 72"/>
                  <a:gd name="T36" fmla="*/ 47 w 64"/>
                  <a:gd name="T37" fmla="*/ 16 h 72"/>
                  <a:gd name="T38" fmla="*/ 32 w 64"/>
                  <a:gd name="T39" fmla="*/ 9 h 72"/>
                  <a:gd name="T40" fmla="*/ 18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4" y="0"/>
                      <a:pt x="32" y="0"/>
                    </a:cubicBezTo>
                    <a:cubicBezTo>
                      <a:pt x="42" y="0"/>
                      <a:pt x="49" y="3"/>
                      <a:pt x="55" y="9"/>
                    </a:cubicBezTo>
                    <a:cubicBezTo>
                      <a:pt x="61" y="15"/>
                      <a:pt x="64" y="24"/>
                      <a:pt x="64" y="35"/>
                    </a:cubicBezTo>
                    <a:cubicBezTo>
                      <a:pt x="64" y="44"/>
                      <a:pt x="63" y="51"/>
                      <a:pt x="60" y="56"/>
                    </a:cubicBezTo>
                    <a:cubicBezTo>
                      <a:pt x="58" y="61"/>
                      <a:pt x="54" y="65"/>
                      <a:pt x="49" y="68"/>
                    </a:cubicBezTo>
                    <a:cubicBezTo>
                      <a:pt x="44" y="70"/>
                      <a:pt x="38" y="72"/>
                      <a:pt x="32" y="72"/>
                    </a:cubicBezTo>
                    <a:cubicBezTo>
                      <a:pt x="22" y="72"/>
                      <a:pt x="15" y="69"/>
                      <a:pt x="9" y="63"/>
                    </a:cubicBezTo>
                    <a:cubicBezTo>
                      <a:pt x="3" y="56"/>
                      <a:pt x="0" y="47"/>
                      <a:pt x="0" y="36"/>
                    </a:cubicBezTo>
                    <a:lnTo>
                      <a:pt x="0" y="36"/>
                    </a:lnTo>
                    <a:close/>
                    <a:moveTo>
                      <a:pt x="12" y="36"/>
                    </a:moveTo>
                    <a:lnTo>
                      <a:pt x="12" y="36"/>
                    </a:lnTo>
                    <a:cubicBezTo>
                      <a:pt x="12" y="45"/>
                      <a:pt x="14" y="51"/>
                      <a:pt x="18" y="56"/>
                    </a:cubicBezTo>
                    <a:cubicBezTo>
                      <a:pt x="21" y="60"/>
                      <a:pt x="26" y="62"/>
                      <a:pt x="32" y="62"/>
                    </a:cubicBezTo>
                    <a:cubicBezTo>
                      <a:pt x="38" y="62"/>
                      <a:pt x="43" y="60"/>
                      <a:pt x="47" y="56"/>
                    </a:cubicBezTo>
                    <a:cubicBezTo>
                      <a:pt x="50" y="51"/>
                      <a:pt x="52" y="44"/>
                      <a:pt x="52" y="35"/>
                    </a:cubicBezTo>
                    <a:cubicBezTo>
                      <a:pt x="52" y="27"/>
                      <a:pt x="50" y="20"/>
                      <a:pt x="47" y="16"/>
                    </a:cubicBezTo>
                    <a:cubicBezTo>
                      <a:pt x="43" y="12"/>
                      <a:pt x="38" y="9"/>
                      <a:pt x="32" y="9"/>
                    </a:cubicBezTo>
                    <a:cubicBezTo>
                      <a:pt x="26" y="9"/>
                      <a:pt x="21"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736"/>
              <p:cNvSpPr>
                <a:spLocks/>
              </p:cNvSpPr>
              <p:nvPr/>
            </p:nvSpPr>
            <p:spPr bwMode="auto">
              <a:xfrm>
                <a:off x="3227" y="682"/>
                <a:ext cx="51" cy="37"/>
              </a:xfrm>
              <a:custGeom>
                <a:avLst/>
                <a:gdLst>
                  <a:gd name="T0" fmla="*/ 21 w 94"/>
                  <a:gd name="T1" fmla="*/ 69 h 69"/>
                  <a:gd name="T2" fmla="*/ 21 w 94"/>
                  <a:gd name="T3" fmla="*/ 69 h 69"/>
                  <a:gd name="T4" fmla="*/ 0 w 94"/>
                  <a:gd name="T5" fmla="*/ 0 h 69"/>
                  <a:gd name="T6" fmla="*/ 12 w 94"/>
                  <a:gd name="T7" fmla="*/ 0 h 69"/>
                  <a:gd name="T8" fmla="*/ 23 w 94"/>
                  <a:gd name="T9" fmla="*/ 40 h 69"/>
                  <a:gd name="T10" fmla="*/ 27 w 94"/>
                  <a:gd name="T11" fmla="*/ 55 h 69"/>
                  <a:gd name="T12" fmla="*/ 31 w 94"/>
                  <a:gd name="T13" fmla="*/ 41 h 69"/>
                  <a:gd name="T14" fmla="*/ 42 w 94"/>
                  <a:gd name="T15" fmla="*/ 0 h 69"/>
                  <a:gd name="T16" fmla="*/ 54 w 94"/>
                  <a:gd name="T17" fmla="*/ 0 h 69"/>
                  <a:gd name="T18" fmla="*/ 64 w 94"/>
                  <a:gd name="T19" fmla="*/ 40 h 69"/>
                  <a:gd name="T20" fmla="*/ 67 w 94"/>
                  <a:gd name="T21" fmla="*/ 54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8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40"/>
                    </a:lnTo>
                    <a:lnTo>
                      <a:pt x="27" y="55"/>
                    </a:lnTo>
                    <a:cubicBezTo>
                      <a:pt x="27" y="54"/>
                      <a:pt x="28" y="49"/>
                      <a:pt x="31" y="41"/>
                    </a:cubicBezTo>
                    <a:lnTo>
                      <a:pt x="42" y="0"/>
                    </a:lnTo>
                    <a:lnTo>
                      <a:pt x="54" y="0"/>
                    </a:lnTo>
                    <a:lnTo>
                      <a:pt x="64" y="40"/>
                    </a:lnTo>
                    <a:lnTo>
                      <a:pt x="67" y="54"/>
                    </a:lnTo>
                    <a:lnTo>
                      <a:pt x="71" y="40"/>
                    </a:lnTo>
                    <a:lnTo>
                      <a:pt x="83" y="0"/>
                    </a:lnTo>
                    <a:lnTo>
                      <a:pt x="94"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Freeform 737"/>
              <p:cNvSpPr>
                <a:spLocks/>
              </p:cNvSpPr>
              <p:nvPr/>
            </p:nvSpPr>
            <p:spPr bwMode="auto">
              <a:xfrm>
                <a:off x="3299" y="682"/>
                <a:ext cx="51"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1 h 69"/>
                  <a:gd name="T14" fmla="*/ 42 w 95"/>
                  <a:gd name="T15" fmla="*/ 0 h 69"/>
                  <a:gd name="T16" fmla="*/ 54 w 95"/>
                  <a:gd name="T17" fmla="*/ 0 h 69"/>
                  <a:gd name="T18" fmla="*/ 64 w 95"/>
                  <a:gd name="T19" fmla="*/ 40 h 69"/>
                  <a:gd name="T20" fmla="*/ 68 w 95"/>
                  <a:gd name="T21" fmla="*/ 54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8 h 69"/>
                  <a:gd name="T34" fmla="*/ 47 w 95"/>
                  <a:gd name="T35" fmla="*/ 16 h 69"/>
                  <a:gd name="T36" fmla="*/ 33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7" y="54"/>
                      <a:pt x="29" y="49"/>
                      <a:pt x="31" y="41"/>
                    </a:cubicBezTo>
                    <a:lnTo>
                      <a:pt x="42" y="0"/>
                    </a:lnTo>
                    <a:lnTo>
                      <a:pt x="54" y="0"/>
                    </a:lnTo>
                    <a:lnTo>
                      <a:pt x="64" y="40"/>
                    </a:lnTo>
                    <a:lnTo>
                      <a:pt x="68" y="54"/>
                    </a:lnTo>
                    <a:lnTo>
                      <a:pt x="72" y="40"/>
                    </a:lnTo>
                    <a:lnTo>
                      <a:pt x="83" y="0"/>
                    </a:lnTo>
                    <a:lnTo>
                      <a:pt x="95"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Freeform 738"/>
              <p:cNvSpPr>
                <a:spLocks/>
              </p:cNvSpPr>
              <p:nvPr/>
            </p:nvSpPr>
            <p:spPr bwMode="auto">
              <a:xfrm>
                <a:off x="3355" y="668"/>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5 h 95"/>
                  <a:gd name="T12" fmla="*/ 45 w 56"/>
                  <a:gd name="T13" fmla="*/ 28 h 95"/>
                  <a:gd name="T14" fmla="*/ 54 w 56"/>
                  <a:gd name="T15" fmla="*/ 36 h 95"/>
                  <a:gd name="T16" fmla="*/ 56 w 56"/>
                  <a:gd name="T17" fmla="*/ 52 h 95"/>
                  <a:gd name="T18" fmla="*/ 56 w 56"/>
                  <a:gd name="T19" fmla="*/ 95 h 95"/>
                  <a:gd name="T20" fmla="*/ 44 w 56"/>
                  <a:gd name="T21" fmla="*/ 95 h 95"/>
                  <a:gd name="T22" fmla="*/ 44 w 56"/>
                  <a:gd name="T23" fmla="*/ 52 h 95"/>
                  <a:gd name="T24" fmla="*/ 40 w 56"/>
                  <a:gd name="T25" fmla="*/ 39 h 95"/>
                  <a:gd name="T26" fmla="*/ 30 w 56"/>
                  <a:gd name="T27" fmla="*/ 35 h 95"/>
                  <a:gd name="T28" fmla="*/ 20 w 56"/>
                  <a:gd name="T29" fmla="*/ 38 h 95"/>
                  <a:gd name="T30" fmla="*/ 13 w 56"/>
                  <a:gd name="T31" fmla="*/ 45 h 95"/>
                  <a:gd name="T32" fmla="*/ 11 w 56"/>
                  <a:gd name="T33" fmla="*/ 58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5"/>
                      <a:pt x="32" y="25"/>
                    </a:cubicBezTo>
                    <a:cubicBezTo>
                      <a:pt x="37" y="25"/>
                      <a:pt x="42" y="26"/>
                      <a:pt x="45" y="28"/>
                    </a:cubicBezTo>
                    <a:cubicBezTo>
                      <a:pt x="49" y="30"/>
                      <a:pt x="52" y="33"/>
                      <a:pt x="54" y="36"/>
                    </a:cubicBezTo>
                    <a:cubicBezTo>
                      <a:pt x="55" y="40"/>
                      <a:pt x="56" y="45"/>
                      <a:pt x="56" y="52"/>
                    </a:cubicBezTo>
                    <a:lnTo>
                      <a:pt x="56" y="95"/>
                    </a:lnTo>
                    <a:lnTo>
                      <a:pt x="44" y="95"/>
                    </a:lnTo>
                    <a:lnTo>
                      <a:pt x="44" y="52"/>
                    </a:lnTo>
                    <a:cubicBezTo>
                      <a:pt x="44" y="46"/>
                      <a:pt x="43" y="42"/>
                      <a:pt x="40" y="39"/>
                    </a:cubicBezTo>
                    <a:cubicBezTo>
                      <a:pt x="38" y="36"/>
                      <a:pt x="34" y="35"/>
                      <a:pt x="30" y="35"/>
                    </a:cubicBezTo>
                    <a:cubicBezTo>
                      <a:pt x="26" y="35"/>
                      <a:pt x="23" y="36"/>
                      <a:pt x="20" y="38"/>
                    </a:cubicBezTo>
                    <a:cubicBezTo>
                      <a:pt x="17" y="39"/>
                      <a:pt x="15" y="42"/>
                      <a:pt x="13" y="45"/>
                    </a:cubicBezTo>
                    <a:cubicBezTo>
                      <a:pt x="12" y="48"/>
                      <a:pt x="11" y="52"/>
                      <a:pt x="11" y="58"/>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Freeform 739"/>
              <p:cNvSpPr>
                <a:spLocks noEditPoints="1"/>
              </p:cNvSpPr>
              <p:nvPr/>
            </p:nvSpPr>
            <p:spPr bwMode="auto">
              <a:xfrm>
                <a:off x="3393" y="681"/>
                <a:ext cx="35"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740"/>
              <p:cNvSpPr>
                <a:spLocks/>
              </p:cNvSpPr>
              <p:nvPr/>
            </p:nvSpPr>
            <p:spPr bwMode="auto">
              <a:xfrm>
                <a:off x="3435" y="681"/>
                <a:ext cx="30" cy="38"/>
              </a:xfrm>
              <a:custGeom>
                <a:avLst/>
                <a:gdLst>
                  <a:gd name="T0" fmla="*/ 0 w 56"/>
                  <a:gd name="T1" fmla="*/ 70 h 70"/>
                  <a:gd name="T2" fmla="*/ 0 w 56"/>
                  <a:gd name="T3" fmla="*/ 70 h 70"/>
                  <a:gd name="T4" fmla="*/ 0 w 56"/>
                  <a:gd name="T5" fmla="*/ 1 h 70"/>
                  <a:gd name="T6" fmla="*/ 11 w 56"/>
                  <a:gd name="T7" fmla="*/ 1 h 70"/>
                  <a:gd name="T8" fmla="*/ 11 w 56"/>
                  <a:gd name="T9" fmla="*/ 11 h 70"/>
                  <a:gd name="T10" fmla="*/ 33 w 56"/>
                  <a:gd name="T11" fmla="*/ 0 h 70"/>
                  <a:gd name="T12" fmla="*/ 44 w 56"/>
                  <a:gd name="T13" fmla="*/ 2 h 70"/>
                  <a:gd name="T14" fmla="*/ 52 w 56"/>
                  <a:gd name="T15" fmla="*/ 8 h 70"/>
                  <a:gd name="T16" fmla="*/ 55 w 56"/>
                  <a:gd name="T17" fmla="*/ 17 h 70"/>
                  <a:gd name="T18" fmla="*/ 56 w 56"/>
                  <a:gd name="T19" fmla="*/ 28 h 70"/>
                  <a:gd name="T20" fmla="*/ 56 w 56"/>
                  <a:gd name="T21" fmla="*/ 70 h 70"/>
                  <a:gd name="T22" fmla="*/ 44 w 56"/>
                  <a:gd name="T23" fmla="*/ 70 h 70"/>
                  <a:gd name="T24" fmla="*/ 44 w 56"/>
                  <a:gd name="T25" fmla="*/ 28 h 70"/>
                  <a:gd name="T26" fmla="*/ 43 w 56"/>
                  <a:gd name="T27" fmla="*/ 18 h 70"/>
                  <a:gd name="T28" fmla="*/ 38 w 56"/>
                  <a:gd name="T29" fmla="*/ 12 h 70"/>
                  <a:gd name="T30" fmla="*/ 30 w 56"/>
                  <a:gd name="T31" fmla="*/ 10 h 70"/>
                  <a:gd name="T32" fmla="*/ 17 w 56"/>
                  <a:gd name="T33" fmla="*/ 15 h 70"/>
                  <a:gd name="T34" fmla="*/ 12 w 56"/>
                  <a:gd name="T35" fmla="*/ 33 h 70"/>
                  <a:gd name="T36" fmla="*/ 12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1" y="1"/>
                    </a:lnTo>
                    <a:lnTo>
                      <a:pt x="11" y="11"/>
                    </a:lnTo>
                    <a:cubicBezTo>
                      <a:pt x="16" y="4"/>
                      <a:pt x="23" y="0"/>
                      <a:pt x="33" y="0"/>
                    </a:cubicBezTo>
                    <a:cubicBezTo>
                      <a:pt x="37" y="0"/>
                      <a:pt x="41" y="1"/>
                      <a:pt x="44" y="2"/>
                    </a:cubicBezTo>
                    <a:cubicBezTo>
                      <a:pt x="47" y="4"/>
                      <a:pt x="50" y="5"/>
                      <a:pt x="52" y="8"/>
                    </a:cubicBezTo>
                    <a:cubicBezTo>
                      <a:pt x="54" y="10"/>
                      <a:pt x="55" y="13"/>
                      <a:pt x="55" y="17"/>
                    </a:cubicBezTo>
                    <a:cubicBezTo>
                      <a:pt x="56" y="19"/>
                      <a:pt x="56" y="22"/>
                      <a:pt x="56" y="28"/>
                    </a:cubicBezTo>
                    <a:lnTo>
                      <a:pt x="56" y="70"/>
                    </a:lnTo>
                    <a:lnTo>
                      <a:pt x="44" y="70"/>
                    </a:lnTo>
                    <a:lnTo>
                      <a:pt x="44" y="28"/>
                    </a:lnTo>
                    <a:cubicBezTo>
                      <a:pt x="44" y="24"/>
                      <a:pt x="44" y="20"/>
                      <a:pt x="43" y="18"/>
                    </a:cubicBezTo>
                    <a:cubicBezTo>
                      <a:pt x="42" y="15"/>
                      <a:pt x="41" y="13"/>
                      <a:pt x="38" y="12"/>
                    </a:cubicBezTo>
                    <a:cubicBezTo>
                      <a:pt x="36" y="11"/>
                      <a:pt x="33" y="10"/>
                      <a:pt x="30" y="10"/>
                    </a:cubicBezTo>
                    <a:cubicBezTo>
                      <a:pt x="25" y="10"/>
                      <a:pt x="21" y="11"/>
                      <a:pt x="17" y="15"/>
                    </a:cubicBezTo>
                    <a:cubicBezTo>
                      <a:pt x="14" y="18"/>
                      <a:pt x="12" y="24"/>
                      <a:pt x="12" y="33"/>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741"/>
              <p:cNvSpPr>
                <a:spLocks/>
              </p:cNvSpPr>
              <p:nvPr/>
            </p:nvSpPr>
            <p:spPr bwMode="auto">
              <a:xfrm>
                <a:off x="3492" y="682"/>
                <a:ext cx="34" cy="52"/>
              </a:xfrm>
              <a:custGeom>
                <a:avLst/>
                <a:gdLst>
                  <a:gd name="T0" fmla="*/ 6 w 63"/>
                  <a:gd name="T1" fmla="*/ 96 h 97"/>
                  <a:gd name="T2" fmla="*/ 6 w 63"/>
                  <a:gd name="T3" fmla="*/ 96 h 97"/>
                  <a:gd name="T4" fmla="*/ 4 w 63"/>
                  <a:gd name="T5" fmla="*/ 85 h 97"/>
                  <a:gd name="T6" fmla="*/ 11 w 63"/>
                  <a:gd name="T7" fmla="*/ 86 h 97"/>
                  <a:gd name="T8" fmla="*/ 17 w 63"/>
                  <a:gd name="T9" fmla="*/ 85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1 h 97"/>
                  <a:gd name="T26" fmla="*/ 51 w 63"/>
                  <a:gd name="T27" fmla="*/ 0 h 97"/>
                  <a:gd name="T28" fmla="*/ 63 w 63"/>
                  <a:gd name="T29" fmla="*/ 0 h 97"/>
                  <a:gd name="T30" fmla="*/ 37 w 63"/>
                  <a:gd name="T31" fmla="*/ 70 h 97"/>
                  <a:gd name="T32" fmla="*/ 30 w 63"/>
                  <a:gd name="T33" fmla="*/ 86 h 97"/>
                  <a:gd name="T34" fmla="*/ 23 w 63"/>
                  <a:gd name="T35" fmla="*/ 95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4" y="85"/>
                    </a:lnTo>
                    <a:cubicBezTo>
                      <a:pt x="7" y="86"/>
                      <a:pt x="9" y="86"/>
                      <a:pt x="11" y="86"/>
                    </a:cubicBezTo>
                    <a:cubicBezTo>
                      <a:pt x="14" y="86"/>
                      <a:pt x="16" y="85"/>
                      <a:pt x="17" y="85"/>
                    </a:cubicBezTo>
                    <a:cubicBezTo>
                      <a:pt x="19" y="84"/>
                      <a:pt x="20" y="83"/>
                      <a:pt x="21" y="81"/>
                    </a:cubicBezTo>
                    <a:cubicBezTo>
                      <a:pt x="22" y="80"/>
                      <a:pt x="23" y="77"/>
                      <a:pt x="25" y="72"/>
                    </a:cubicBezTo>
                    <a:cubicBezTo>
                      <a:pt x="25" y="72"/>
                      <a:pt x="25" y="71"/>
                      <a:pt x="26" y="69"/>
                    </a:cubicBezTo>
                    <a:lnTo>
                      <a:pt x="0" y="0"/>
                    </a:lnTo>
                    <a:lnTo>
                      <a:pt x="12" y="0"/>
                    </a:lnTo>
                    <a:lnTo>
                      <a:pt x="27" y="40"/>
                    </a:lnTo>
                    <a:cubicBezTo>
                      <a:pt x="28" y="45"/>
                      <a:pt x="30" y="51"/>
                      <a:pt x="32" y="56"/>
                    </a:cubicBezTo>
                    <a:cubicBezTo>
                      <a:pt x="33" y="51"/>
                      <a:pt x="35" y="46"/>
                      <a:pt x="36" y="41"/>
                    </a:cubicBezTo>
                    <a:lnTo>
                      <a:pt x="51" y="0"/>
                    </a:lnTo>
                    <a:lnTo>
                      <a:pt x="63" y="0"/>
                    </a:lnTo>
                    <a:lnTo>
                      <a:pt x="37" y="70"/>
                    </a:lnTo>
                    <a:cubicBezTo>
                      <a:pt x="34" y="78"/>
                      <a:pt x="32" y="83"/>
                      <a:pt x="30" y="86"/>
                    </a:cubicBezTo>
                    <a:cubicBezTo>
                      <a:pt x="28" y="90"/>
                      <a:pt x="26" y="93"/>
                      <a:pt x="23" y="95"/>
                    </a:cubicBezTo>
                    <a:cubicBezTo>
                      <a:pt x="20" y="96"/>
                      <a:pt x="17" y="97"/>
                      <a:pt x="13" y="97"/>
                    </a:cubicBezTo>
                    <a:cubicBezTo>
                      <a:pt x="11"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742"/>
              <p:cNvSpPr>
                <a:spLocks noEditPoints="1"/>
              </p:cNvSpPr>
              <p:nvPr/>
            </p:nvSpPr>
            <p:spPr bwMode="auto">
              <a:xfrm>
                <a:off x="3529" y="681"/>
                <a:ext cx="34"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2 h 72"/>
                  <a:gd name="T32" fmla="*/ 46 w 64"/>
                  <a:gd name="T33" fmla="*/ 56 h 72"/>
                  <a:gd name="T34" fmla="*/ 52 w 64"/>
                  <a:gd name="T35" fmla="*/ 35 h 72"/>
                  <a:gd name="T36" fmla="*/ 46 w 64"/>
                  <a:gd name="T37" fmla="*/ 16 h 72"/>
                  <a:gd name="T38" fmla="*/ 32 w 64"/>
                  <a:gd name="T39" fmla="*/ 9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3" y="0"/>
                      <a:pt x="32" y="0"/>
                    </a:cubicBezTo>
                    <a:cubicBezTo>
                      <a:pt x="41" y="0"/>
                      <a:pt x="49" y="3"/>
                      <a:pt x="55" y="9"/>
                    </a:cubicBezTo>
                    <a:cubicBezTo>
                      <a:pt x="61" y="15"/>
                      <a:pt x="64" y="24"/>
                      <a:pt x="64" y="35"/>
                    </a:cubicBezTo>
                    <a:cubicBezTo>
                      <a:pt x="64" y="44"/>
                      <a:pt x="63" y="51"/>
                      <a:pt x="60" y="56"/>
                    </a:cubicBezTo>
                    <a:cubicBezTo>
                      <a:pt x="58" y="61"/>
                      <a:pt x="54" y="65"/>
                      <a:pt x="49" y="68"/>
                    </a:cubicBezTo>
                    <a:cubicBezTo>
                      <a:pt x="43" y="70"/>
                      <a:pt x="38" y="72"/>
                      <a:pt x="32" y="72"/>
                    </a:cubicBezTo>
                    <a:cubicBezTo>
                      <a:pt x="22" y="72"/>
                      <a:pt x="14" y="69"/>
                      <a:pt x="9" y="63"/>
                    </a:cubicBezTo>
                    <a:cubicBezTo>
                      <a:pt x="3" y="56"/>
                      <a:pt x="0" y="47"/>
                      <a:pt x="0" y="36"/>
                    </a:cubicBezTo>
                    <a:lnTo>
                      <a:pt x="0" y="36"/>
                    </a:lnTo>
                    <a:close/>
                    <a:moveTo>
                      <a:pt x="12" y="36"/>
                    </a:moveTo>
                    <a:lnTo>
                      <a:pt x="12" y="36"/>
                    </a:lnTo>
                    <a:cubicBezTo>
                      <a:pt x="12" y="45"/>
                      <a:pt x="14" y="51"/>
                      <a:pt x="17" y="56"/>
                    </a:cubicBezTo>
                    <a:cubicBezTo>
                      <a:pt x="21" y="60"/>
                      <a:pt x="26" y="62"/>
                      <a:pt x="32" y="62"/>
                    </a:cubicBezTo>
                    <a:cubicBezTo>
                      <a:pt x="38" y="62"/>
                      <a:pt x="43" y="60"/>
                      <a:pt x="46" y="56"/>
                    </a:cubicBezTo>
                    <a:cubicBezTo>
                      <a:pt x="50" y="51"/>
                      <a:pt x="52" y="44"/>
                      <a:pt x="52" y="35"/>
                    </a:cubicBezTo>
                    <a:cubicBezTo>
                      <a:pt x="52" y="27"/>
                      <a:pt x="50" y="20"/>
                      <a:pt x="46" y="16"/>
                    </a:cubicBezTo>
                    <a:cubicBezTo>
                      <a:pt x="42" y="12"/>
                      <a:pt x="38" y="9"/>
                      <a:pt x="32" y="9"/>
                    </a:cubicBezTo>
                    <a:cubicBezTo>
                      <a:pt x="26" y="9"/>
                      <a:pt x="21" y="12"/>
                      <a:pt x="17"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743"/>
              <p:cNvSpPr>
                <a:spLocks/>
              </p:cNvSpPr>
              <p:nvPr/>
            </p:nvSpPr>
            <p:spPr bwMode="auto">
              <a:xfrm>
                <a:off x="3571" y="682"/>
                <a:ext cx="30" cy="38"/>
              </a:xfrm>
              <a:custGeom>
                <a:avLst/>
                <a:gdLst>
                  <a:gd name="T0" fmla="*/ 45 w 56"/>
                  <a:gd name="T1" fmla="*/ 69 h 71"/>
                  <a:gd name="T2" fmla="*/ 45 w 56"/>
                  <a:gd name="T3" fmla="*/ 69 h 71"/>
                  <a:gd name="T4" fmla="*/ 45 w 56"/>
                  <a:gd name="T5" fmla="*/ 59 h 71"/>
                  <a:gd name="T6" fmla="*/ 23 w 56"/>
                  <a:gd name="T7" fmla="*/ 71 h 71"/>
                  <a:gd name="T8" fmla="*/ 12 w 56"/>
                  <a:gd name="T9" fmla="*/ 69 h 71"/>
                  <a:gd name="T10" fmla="*/ 4 w 56"/>
                  <a:gd name="T11" fmla="*/ 63 h 71"/>
                  <a:gd name="T12" fmla="*/ 1 w 56"/>
                  <a:gd name="T13" fmla="*/ 54 h 71"/>
                  <a:gd name="T14" fmla="*/ 0 w 56"/>
                  <a:gd name="T15" fmla="*/ 43 h 71"/>
                  <a:gd name="T16" fmla="*/ 0 w 56"/>
                  <a:gd name="T17" fmla="*/ 0 h 71"/>
                  <a:gd name="T18" fmla="*/ 12 w 56"/>
                  <a:gd name="T19" fmla="*/ 0 h 71"/>
                  <a:gd name="T20" fmla="*/ 12 w 56"/>
                  <a:gd name="T21" fmla="*/ 39 h 71"/>
                  <a:gd name="T22" fmla="*/ 12 w 56"/>
                  <a:gd name="T23" fmla="*/ 51 h 71"/>
                  <a:gd name="T24" fmla="*/ 17 w 56"/>
                  <a:gd name="T25" fmla="*/ 58 h 71"/>
                  <a:gd name="T26" fmla="*/ 26 w 56"/>
                  <a:gd name="T27" fmla="*/ 61 h 71"/>
                  <a:gd name="T28" fmla="*/ 36 w 56"/>
                  <a:gd name="T29" fmla="*/ 58 h 71"/>
                  <a:gd name="T30" fmla="*/ 42 w 56"/>
                  <a:gd name="T31" fmla="*/ 51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3" y="71"/>
                    </a:cubicBezTo>
                    <a:cubicBezTo>
                      <a:pt x="19" y="71"/>
                      <a:pt x="16" y="70"/>
                      <a:pt x="12" y="69"/>
                    </a:cubicBezTo>
                    <a:cubicBezTo>
                      <a:pt x="8" y="67"/>
                      <a:pt x="6" y="65"/>
                      <a:pt x="4" y="63"/>
                    </a:cubicBezTo>
                    <a:cubicBezTo>
                      <a:pt x="2" y="60"/>
                      <a:pt x="1" y="57"/>
                      <a:pt x="1" y="54"/>
                    </a:cubicBezTo>
                    <a:cubicBezTo>
                      <a:pt x="0" y="52"/>
                      <a:pt x="0" y="48"/>
                      <a:pt x="0" y="43"/>
                    </a:cubicBezTo>
                    <a:lnTo>
                      <a:pt x="0" y="0"/>
                    </a:lnTo>
                    <a:lnTo>
                      <a:pt x="12" y="0"/>
                    </a:lnTo>
                    <a:lnTo>
                      <a:pt x="12" y="39"/>
                    </a:lnTo>
                    <a:cubicBezTo>
                      <a:pt x="12" y="45"/>
                      <a:pt x="12" y="49"/>
                      <a:pt x="12" y="51"/>
                    </a:cubicBezTo>
                    <a:cubicBezTo>
                      <a:pt x="13" y="54"/>
                      <a:pt x="15" y="56"/>
                      <a:pt x="17" y="58"/>
                    </a:cubicBezTo>
                    <a:cubicBezTo>
                      <a:pt x="19" y="60"/>
                      <a:pt x="22" y="61"/>
                      <a:pt x="26" y="61"/>
                    </a:cubicBezTo>
                    <a:cubicBezTo>
                      <a:pt x="29" y="61"/>
                      <a:pt x="33" y="60"/>
                      <a:pt x="36" y="58"/>
                    </a:cubicBezTo>
                    <a:cubicBezTo>
                      <a:pt x="39" y="56"/>
                      <a:pt x="41" y="54"/>
                      <a:pt x="42" y="51"/>
                    </a:cubicBezTo>
                    <a:cubicBezTo>
                      <a:pt x="43" y="48"/>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744"/>
              <p:cNvSpPr>
                <a:spLocks noEditPoints="1"/>
              </p:cNvSpPr>
              <p:nvPr/>
            </p:nvSpPr>
            <p:spPr bwMode="auto">
              <a:xfrm>
                <a:off x="3628" y="681"/>
                <a:ext cx="33" cy="53"/>
              </a:xfrm>
              <a:custGeom>
                <a:avLst/>
                <a:gdLst>
                  <a:gd name="T0" fmla="*/ 2 w 61"/>
                  <a:gd name="T1" fmla="*/ 76 h 98"/>
                  <a:gd name="T2" fmla="*/ 2 w 61"/>
                  <a:gd name="T3" fmla="*/ 76 h 98"/>
                  <a:gd name="T4" fmla="*/ 13 w 61"/>
                  <a:gd name="T5" fmla="*/ 78 h 98"/>
                  <a:gd name="T6" fmla="*/ 17 w 61"/>
                  <a:gd name="T7" fmla="*/ 85 h 98"/>
                  <a:gd name="T8" fmla="*/ 29 w 61"/>
                  <a:gd name="T9" fmla="*/ 89 h 98"/>
                  <a:gd name="T10" fmla="*/ 42 w 61"/>
                  <a:gd name="T11" fmla="*/ 85 h 98"/>
                  <a:gd name="T12" fmla="*/ 48 w 61"/>
                  <a:gd name="T13" fmla="*/ 76 h 98"/>
                  <a:gd name="T14" fmla="*/ 49 w 61"/>
                  <a:gd name="T15" fmla="*/ 61 h 98"/>
                  <a:gd name="T16" fmla="*/ 30 w 61"/>
                  <a:gd name="T17" fmla="*/ 70 h 98"/>
                  <a:gd name="T18" fmla="*/ 8 w 61"/>
                  <a:gd name="T19" fmla="*/ 60 h 98"/>
                  <a:gd name="T20" fmla="*/ 0 w 61"/>
                  <a:gd name="T21" fmla="*/ 35 h 98"/>
                  <a:gd name="T22" fmla="*/ 3 w 61"/>
                  <a:gd name="T23" fmla="*/ 17 h 98"/>
                  <a:gd name="T24" fmla="*/ 14 w 61"/>
                  <a:gd name="T25" fmla="*/ 4 h 98"/>
                  <a:gd name="T26" fmla="*/ 30 w 61"/>
                  <a:gd name="T27" fmla="*/ 0 h 98"/>
                  <a:gd name="T28" fmla="*/ 50 w 61"/>
                  <a:gd name="T29" fmla="*/ 10 h 98"/>
                  <a:gd name="T30" fmla="*/ 50 w 61"/>
                  <a:gd name="T31" fmla="*/ 1 h 98"/>
                  <a:gd name="T32" fmla="*/ 61 w 61"/>
                  <a:gd name="T33" fmla="*/ 1 h 98"/>
                  <a:gd name="T34" fmla="*/ 61 w 61"/>
                  <a:gd name="T35" fmla="*/ 61 h 98"/>
                  <a:gd name="T36" fmla="*/ 57 w 61"/>
                  <a:gd name="T37" fmla="*/ 84 h 98"/>
                  <a:gd name="T38" fmla="*/ 47 w 61"/>
                  <a:gd name="T39" fmla="*/ 94 h 98"/>
                  <a:gd name="T40" fmla="*/ 29 w 61"/>
                  <a:gd name="T41" fmla="*/ 98 h 98"/>
                  <a:gd name="T42" fmla="*/ 9 w 61"/>
                  <a:gd name="T43" fmla="*/ 93 h 98"/>
                  <a:gd name="T44" fmla="*/ 2 w 61"/>
                  <a:gd name="T45" fmla="*/ 76 h 98"/>
                  <a:gd name="T46" fmla="*/ 2 w 61"/>
                  <a:gd name="T47" fmla="*/ 76 h 98"/>
                  <a:gd name="T48" fmla="*/ 12 w 61"/>
                  <a:gd name="T49" fmla="*/ 35 h 98"/>
                  <a:gd name="T50" fmla="*/ 12 w 61"/>
                  <a:gd name="T51" fmla="*/ 35 h 98"/>
                  <a:gd name="T52" fmla="*/ 17 w 61"/>
                  <a:gd name="T53" fmla="*/ 54 h 98"/>
                  <a:gd name="T54" fmla="*/ 31 w 61"/>
                  <a:gd name="T55" fmla="*/ 61 h 98"/>
                  <a:gd name="T56" fmla="*/ 44 w 61"/>
                  <a:gd name="T57" fmla="*/ 54 h 98"/>
                  <a:gd name="T58" fmla="*/ 50 w 61"/>
                  <a:gd name="T59" fmla="*/ 35 h 98"/>
                  <a:gd name="T60" fmla="*/ 44 w 61"/>
                  <a:gd name="T61" fmla="*/ 16 h 98"/>
                  <a:gd name="T62" fmla="*/ 30 w 61"/>
                  <a:gd name="T63" fmla="*/ 9 h 98"/>
                  <a:gd name="T64" fmla="*/ 17 w 61"/>
                  <a:gd name="T65" fmla="*/ 16 h 98"/>
                  <a:gd name="T66" fmla="*/ 12 w 61"/>
                  <a:gd name="T67" fmla="*/ 35 h 98"/>
                  <a:gd name="T68" fmla="*/ 12 w 61"/>
                  <a:gd name="T69" fmla="*/ 3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8">
                    <a:moveTo>
                      <a:pt x="2" y="76"/>
                    </a:moveTo>
                    <a:lnTo>
                      <a:pt x="2" y="76"/>
                    </a:lnTo>
                    <a:lnTo>
                      <a:pt x="13" y="78"/>
                    </a:lnTo>
                    <a:cubicBezTo>
                      <a:pt x="14" y="81"/>
                      <a:pt x="15" y="84"/>
                      <a:pt x="17" y="85"/>
                    </a:cubicBezTo>
                    <a:cubicBezTo>
                      <a:pt x="20" y="88"/>
                      <a:pt x="24" y="89"/>
                      <a:pt x="29" y="89"/>
                    </a:cubicBezTo>
                    <a:cubicBezTo>
                      <a:pt x="35" y="89"/>
                      <a:pt x="39" y="88"/>
                      <a:pt x="42" y="85"/>
                    </a:cubicBezTo>
                    <a:cubicBezTo>
                      <a:pt x="45" y="83"/>
                      <a:pt x="47" y="80"/>
                      <a:pt x="48" y="76"/>
                    </a:cubicBezTo>
                    <a:cubicBezTo>
                      <a:pt x="48" y="74"/>
                      <a:pt x="49" y="69"/>
                      <a:pt x="49" y="61"/>
                    </a:cubicBezTo>
                    <a:cubicBezTo>
                      <a:pt x="44" y="67"/>
                      <a:pt x="37" y="70"/>
                      <a:pt x="30" y="70"/>
                    </a:cubicBezTo>
                    <a:cubicBezTo>
                      <a:pt x="20" y="70"/>
                      <a:pt x="13" y="67"/>
                      <a:pt x="8" y="60"/>
                    </a:cubicBezTo>
                    <a:cubicBezTo>
                      <a:pt x="2" y="53"/>
                      <a:pt x="0" y="45"/>
                      <a:pt x="0" y="35"/>
                    </a:cubicBezTo>
                    <a:cubicBezTo>
                      <a:pt x="0" y="29"/>
                      <a:pt x="1" y="23"/>
                      <a:pt x="3" y="17"/>
                    </a:cubicBezTo>
                    <a:cubicBezTo>
                      <a:pt x="6" y="12"/>
                      <a:pt x="9" y="7"/>
                      <a:pt x="14" y="4"/>
                    </a:cubicBezTo>
                    <a:cubicBezTo>
                      <a:pt x="18" y="1"/>
                      <a:pt x="24" y="0"/>
                      <a:pt x="30" y="0"/>
                    </a:cubicBezTo>
                    <a:cubicBezTo>
                      <a:pt x="38" y="0"/>
                      <a:pt x="45" y="3"/>
                      <a:pt x="50" y="10"/>
                    </a:cubicBezTo>
                    <a:lnTo>
                      <a:pt x="50" y="1"/>
                    </a:lnTo>
                    <a:lnTo>
                      <a:pt x="61" y="1"/>
                    </a:lnTo>
                    <a:lnTo>
                      <a:pt x="61" y="61"/>
                    </a:lnTo>
                    <a:cubicBezTo>
                      <a:pt x="61" y="72"/>
                      <a:pt x="59" y="79"/>
                      <a:pt x="57" y="84"/>
                    </a:cubicBezTo>
                    <a:cubicBezTo>
                      <a:pt x="55" y="88"/>
                      <a:pt x="52" y="92"/>
                      <a:pt x="47" y="94"/>
                    </a:cubicBezTo>
                    <a:cubicBezTo>
                      <a:pt x="42" y="97"/>
                      <a:pt x="36" y="98"/>
                      <a:pt x="29" y="98"/>
                    </a:cubicBezTo>
                    <a:cubicBezTo>
                      <a:pt x="21" y="98"/>
                      <a:pt x="15" y="96"/>
                      <a:pt x="9" y="93"/>
                    </a:cubicBezTo>
                    <a:cubicBezTo>
                      <a:pt x="4" y="89"/>
                      <a:pt x="2" y="83"/>
                      <a:pt x="2" y="76"/>
                    </a:cubicBezTo>
                    <a:lnTo>
                      <a:pt x="2" y="76"/>
                    </a:lnTo>
                    <a:close/>
                    <a:moveTo>
                      <a:pt x="12" y="35"/>
                    </a:moveTo>
                    <a:lnTo>
                      <a:pt x="12" y="35"/>
                    </a:lnTo>
                    <a:cubicBezTo>
                      <a:pt x="12" y="44"/>
                      <a:pt x="14" y="50"/>
                      <a:pt x="17" y="54"/>
                    </a:cubicBezTo>
                    <a:cubicBezTo>
                      <a:pt x="21" y="59"/>
                      <a:pt x="25" y="61"/>
                      <a:pt x="31" y="61"/>
                    </a:cubicBezTo>
                    <a:cubicBezTo>
                      <a:pt x="36" y="61"/>
                      <a:pt x="41" y="59"/>
                      <a:pt x="44" y="54"/>
                    </a:cubicBezTo>
                    <a:cubicBezTo>
                      <a:pt x="48" y="50"/>
                      <a:pt x="50" y="44"/>
                      <a:pt x="50" y="35"/>
                    </a:cubicBezTo>
                    <a:cubicBezTo>
                      <a:pt x="50" y="27"/>
                      <a:pt x="48" y="20"/>
                      <a:pt x="44" y="16"/>
                    </a:cubicBezTo>
                    <a:cubicBezTo>
                      <a:pt x="40" y="12"/>
                      <a:pt x="36" y="9"/>
                      <a:pt x="30" y="9"/>
                    </a:cubicBezTo>
                    <a:cubicBezTo>
                      <a:pt x="25" y="9"/>
                      <a:pt x="21" y="12"/>
                      <a:pt x="17" y="16"/>
                    </a:cubicBezTo>
                    <a:cubicBezTo>
                      <a:pt x="14" y="20"/>
                      <a:pt x="12" y="26"/>
                      <a:pt x="12" y="35"/>
                    </a:cubicBezTo>
                    <a:lnTo>
                      <a:pt x="12"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745"/>
              <p:cNvSpPr>
                <a:spLocks noEditPoints="1"/>
              </p:cNvSpPr>
              <p:nvPr/>
            </p:nvSpPr>
            <p:spPr bwMode="auto">
              <a:xfrm>
                <a:off x="3668" y="681"/>
                <a:ext cx="35" cy="39"/>
              </a:xfrm>
              <a:custGeom>
                <a:avLst/>
                <a:gdLst>
                  <a:gd name="T0" fmla="*/ 0 w 65"/>
                  <a:gd name="T1" fmla="*/ 36 h 72"/>
                  <a:gd name="T2" fmla="*/ 0 w 65"/>
                  <a:gd name="T3" fmla="*/ 36 h 72"/>
                  <a:gd name="T4" fmla="*/ 11 w 65"/>
                  <a:gd name="T5" fmla="*/ 7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2 h 72"/>
                  <a:gd name="T32" fmla="*/ 47 w 65"/>
                  <a:gd name="T33" fmla="*/ 56 h 72"/>
                  <a:gd name="T34" fmla="*/ 53 w 65"/>
                  <a:gd name="T35" fmla="*/ 35 h 72"/>
                  <a:gd name="T36" fmla="*/ 47 w 65"/>
                  <a:gd name="T37" fmla="*/ 16 h 72"/>
                  <a:gd name="T38" fmla="*/ 32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2" y="0"/>
                    </a:cubicBezTo>
                    <a:cubicBezTo>
                      <a:pt x="42" y="0"/>
                      <a:pt x="50" y="3"/>
                      <a:pt x="56" y="9"/>
                    </a:cubicBezTo>
                    <a:cubicBezTo>
                      <a:pt x="62" y="15"/>
                      <a:pt x="65" y="24"/>
                      <a:pt x="65" y="35"/>
                    </a:cubicBezTo>
                    <a:cubicBezTo>
                      <a:pt x="65" y="44"/>
                      <a:pt x="63" y="51"/>
                      <a:pt x="61" y="56"/>
                    </a:cubicBezTo>
                    <a:cubicBezTo>
                      <a:pt x="58" y="61"/>
                      <a:pt x="54" y="65"/>
                      <a:pt x="49" y="68"/>
                    </a:cubicBezTo>
                    <a:cubicBezTo>
                      <a:pt x="44" y="70"/>
                      <a:pt x="38" y="72"/>
                      <a:pt x="32"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2" y="62"/>
                    </a:cubicBezTo>
                    <a:cubicBezTo>
                      <a:pt x="38" y="62"/>
                      <a:pt x="43" y="60"/>
                      <a:pt x="47" y="56"/>
                    </a:cubicBezTo>
                    <a:cubicBezTo>
                      <a:pt x="51" y="51"/>
                      <a:pt x="53" y="44"/>
                      <a:pt x="53" y="35"/>
                    </a:cubicBezTo>
                    <a:cubicBezTo>
                      <a:pt x="53" y="27"/>
                      <a:pt x="51" y="20"/>
                      <a:pt x="47" y="16"/>
                    </a:cubicBezTo>
                    <a:cubicBezTo>
                      <a:pt x="43" y="12"/>
                      <a:pt x="38" y="9"/>
                      <a:pt x="32"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746"/>
              <p:cNvSpPr>
                <a:spLocks/>
              </p:cNvSpPr>
              <p:nvPr/>
            </p:nvSpPr>
            <p:spPr bwMode="auto">
              <a:xfrm>
                <a:off x="3727" y="669"/>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7" y="94"/>
                      <a:pt x="15" y="92"/>
                    </a:cubicBezTo>
                    <a:cubicBezTo>
                      <a:pt x="13" y="91"/>
                      <a:pt x="11" y="89"/>
                      <a:pt x="10" y="87"/>
                    </a:cubicBezTo>
                    <a:cubicBezTo>
                      <a:pt x="9" y="85"/>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4"/>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747"/>
              <p:cNvSpPr>
                <a:spLocks noEditPoints="1"/>
              </p:cNvSpPr>
              <p:nvPr/>
            </p:nvSpPr>
            <p:spPr bwMode="auto">
              <a:xfrm>
                <a:off x="3748" y="681"/>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4" y="51"/>
                      <a:pt x="61" y="56"/>
                    </a:cubicBezTo>
                    <a:cubicBezTo>
                      <a:pt x="58" y="61"/>
                      <a:pt x="54"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8" y="62"/>
                      <a:pt x="43" y="60"/>
                      <a:pt x="47" y="56"/>
                    </a:cubicBezTo>
                    <a:cubicBezTo>
                      <a:pt x="51" y="51"/>
                      <a:pt x="53" y="44"/>
                      <a:pt x="53" y="35"/>
                    </a:cubicBezTo>
                    <a:cubicBezTo>
                      <a:pt x="53" y="27"/>
                      <a:pt x="51" y="20"/>
                      <a:pt x="47" y="16"/>
                    </a:cubicBezTo>
                    <a:cubicBezTo>
                      <a:pt x="43" y="12"/>
                      <a:pt x="38"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748"/>
              <p:cNvSpPr>
                <a:spLocks noEditPoints="1"/>
              </p:cNvSpPr>
              <p:nvPr/>
            </p:nvSpPr>
            <p:spPr bwMode="auto">
              <a:xfrm>
                <a:off x="3810" y="668"/>
                <a:ext cx="33" cy="52"/>
              </a:xfrm>
              <a:custGeom>
                <a:avLst/>
                <a:gdLst>
                  <a:gd name="T0" fmla="*/ 11 w 60"/>
                  <a:gd name="T1" fmla="*/ 95 h 97"/>
                  <a:gd name="T2" fmla="*/ 11 w 60"/>
                  <a:gd name="T3" fmla="*/ 95 h 97"/>
                  <a:gd name="T4" fmla="*/ 0 w 60"/>
                  <a:gd name="T5" fmla="*/ 95 h 97"/>
                  <a:gd name="T6" fmla="*/ 0 w 60"/>
                  <a:gd name="T7" fmla="*/ 0 h 97"/>
                  <a:gd name="T8" fmla="*/ 11 w 60"/>
                  <a:gd name="T9" fmla="*/ 0 h 97"/>
                  <a:gd name="T10" fmla="*/ 11 w 60"/>
                  <a:gd name="T11" fmla="*/ 34 h 97"/>
                  <a:gd name="T12" fmla="*/ 30 w 60"/>
                  <a:gd name="T13" fmla="*/ 25 h 97"/>
                  <a:gd name="T14" fmla="*/ 42 w 60"/>
                  <a:gd name="T15" fmla="*/ 27 h 97"/>
                  <a:gd name="T16" fmla="*/ 52 w 60"/>
                  <a:gd name="T17" fmla="*/ 35 h 97"/>
                  <a:gd name="T18" fmla="*/ 58 w 60"/>
                  <a:gd name="T19" fmla="*/ 46 h 97"/>
                  <a:gd name="T20" fmla="*/ 60 w 60"/>
                  <a:gd name="T21" fmla="*/ 60 h 97"/>
                  <a:gd name="T22" fmla="*/ 51 w 60"/>
                  <a:gd name="T23" fmla="*/ 87 h 97"/>
                  <a:gd name="T24" fmla="*/ 30 w 60"/>
                  <a:gd name="T25" fmla="*/ 97 h 97"/>
                  <a:gd name="T26" fmla="*/ 11 w 60"/>
                  <a:gd name="T27" fmla="*/ 87 h 97"/>
                  <a:gd name="T28" fmla="*/ 11 w 60"/>
                  <a:gd name="T29" fmla="*/ 95 h 97"/>
                  <a:gd name="T30" fmla="*/ 11 w 60"/>
                  <a:gd name="T31" fmla="*/ 60 h 97"/>
                  <a:gd name="T32" fmla="*/ 11 w 60"/>
                  <a:gd name="T33" fmla="*/ 60 h 97"/>
                  <a:gd name="T34" fmla="*/ 14 w 60"/>
                  <a:gd name="T35" fmla="*/ 78 h 97"/>
                  <a:gd name="T36" fmla="*/ 29 w 60"/>
                  <a:gd name="T37" fmla="*/ 87 h 97"/>
                  <a:gd name="T38" fmla="*/ 42 w 60"/>
                  <a:gd name="T39" fmla="*/ 81 h 97"/>
                  <a:gd name="T40" fmla="*/ 48 w 60"/>
                  <a:gd name="T41" fmla="*/ 61 h 97"/>
                  <a:gd name="T42" fmla="*/ 42 w 60"/>
                  <a:gd name="T43" fmla="*/ 41 h 97"/>
                  <a:gd name="T44" fmla="*/ 29 w 60"/>
                  <a:gd name="T45" fmla="*/ 34 h 97"/>
                  <a:gd name="T46" fmla="*/ 16 w 60"/>
                  <a:gd name="T47" fmla="*/ 41 h 97"/>
                  <a:gd name="T48" fmla="*/ 11 w 60"/>
                  <a:gd name="T49" fmla="*/ 60 h 97"/>
                  <a:gd name="T50" fmla="*/ 11 w 60"/>
                  <a:gd name="T51"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97">
                    <a:moveTo>
                      <a:pt x="11" y="95"/>
                    </a:moveTo>
                    <a:lnTo>
                      <a:pt x="11" y="95"/>
                    </a:lnTo>
                    <a:lnTo>
                      <a:pt x="0" y="95"/>
                    </a:lnTo>
                    <a:lnTo>
                      <a:pt x="0" y="0"/>
                    </a:lnTo>
                    <a:lnTo>
                      <a:pt x="11" y="0"/>
                    </a:lnTo>
                    <a:lnTo>
                      <a:pt x="11" y="34"/>
                    </a:lnTo>
                    <a:cubicBezTo>
                      <a:pt x="16" y="28"/>
                      <a:pt x="23" y="25"/>
                      <a:pt x="30" y="25"/>
                    </a:cubicBezTo>
                    <a:cubicBezTo>
                      <a:pt x="35" y="25"/>
                      <a:pt x="39" y="26"/>
                      <a:pt x="42" y="27"/>
                    </a:cubicBezTo>
                    <a:cubicBezTo>
                      <a:pt x="46" y="29"/>
                      <a:pt x="49" y="31"/>
                      <a:pt x="52" y="35"/>
                    </a:cubicBezTo>
                    <a:cubicBezTo>
                      <a:pt x="54" y="38"/>
                      <a:pt x="56" y="41"/>
                      <a:pt x="58" y="46"/>
                    </a:cubicBezTo>
                    <a:cubicBezTo>
                      <a:pt x="59" y="50"/>
                      <a:pt x="60" y="55"/>
                      <a:pt x="60" y="60"/>
                    </a:cubicBezTo>
                    <a:cubicBezTo>
                      <a:pt x="60" y="72"/>
                      <a:pt x="57" y="81"/>
                      <a:pt x="51" y="87"/>
                    </a:cubicBezTo>
                    <a:cubicBezTo>
                      <a:pt x="45" y="94"/>
                      <a:pt x="38" y="97"/>
                      <a:pt x="30" y="97"/>
                    </a:cubicBezTo>
                    <a:cubicBezTo>
                      <a:pt x="22" y="97"/>
                      <a:pt x="15" y="93"/>
                      <a:pt x="11" y="87"/>
                    </a:cubicBezTo>
                    <a:lnTo>
                      <a:pt x="11" y="95"/>
                    </a:lnTo>
                    <a:close/>
                    <a:moveTo>
                      <a:pt x="11" y="60"/>
                    </a:moveTo>
                    <a:lnTo>
                      <a:pt x="11" y="60"/>
                    </a:lnTo>
                    <a:cubicBezTo>
                      <a:pt x="11" y="69"/>
                      <a:pt x="12" y="75"/>
                      <a:pt x="14" y="78"/>
                    </a:cubicBezTo>
                    <a:cubicBezTo>
                      <a:pt x="18" y="84"/>
                      <a:pt x="23" y="87"/>
                      <a:pt x="29" y="87"/>
                    </a:cubicBezTo>
                    <a:cubicBezTo>
                      <a:pt x="34" y="87"/>
                      <a:pt x="38" y="85"/>
                      <a:pt x="42" y="81"/>
                    </a:cubicBezTo>
                    <a:cubicBezTo>
                      <a:pt x="46" y="76"/>
                      <a:pt x="48" y="70"/>
                      <a:pt x="48" y="61"/>
                    </a:cubicBezTo>
                    <a:cubicBezTo>
                      <a:pt x="48" y="52"/>
                      <a:pt x="46" y="45"/>
                      <a:pt x="42" y="41"/>
                    </a:cubicBezTo>
                    <a:cubicBezTo>
                      <a:pt x="39" y="37"/>
                      <a:pt x="34" y="34"/>
                      <a:pt x="29" y="34"/>
                    </a:cubicBezTo>
                    <a:cubicBezTo>
                      <a:pt x="24" y="34"/>
                      <a:pt x="20" y="37"/>
                      <a:pt x="16" y="41"/>
                    </a:cubicBezTo>
                    <a:cubicBezTo>
                      <a:pt x="12" y="45"/>
                      <a:pt x="11" y="52"/>
                      <a:pt x="11" y="60"/>
                    </a:cubicBezTo>
                    <a:lnTo>
                      <a:pt x="11"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Freeform 749"/>
              <p:cNvSpPr>
                <a:spLocks noEditPoints="1"/>
              </p:cNvSpPr>
              <p:nvPr/>
            </p:nvSpPr>
            <p:spPr bwMode="auto">
              <a:xfrm>
                <a:off x="3848" y="681"/>
                <a:ext cx="35"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2"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3"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Freeform 750"/>
              <p:cNvSpPr>
                <a:spLocks noEditPoints="1"/>
              </p:cNvSpPr>
              <p:nvPr/>
            </p:nvSpPr>
            <p:spPr bwMode="auto">
              <a:xfrm>
                <a:off x="3888" y="668"/>
                <a:ext cx="32" cy="52"/>
              </a:xfrm>
              <a:custGeom>
                <a:avLst/>
                <a:gdLst>
                  <a:gd name="T0" fmla="*/ 49 w 60"/>
                  <a:gd name="T1" fmla="*/ 95 h 97"/>
                  <a:gd name="T2" fmla="*/ 49 w 60"/>
                  <a:gd name="T3" fmla="*/ 95 h 97"/>
                  <a:gd name="T4" fmla="*/ 49 w 60"/>
                  <a:gd name="T5" fmla="*/ 87 h 97"/>
                  <a:gd name="T6" fmla="*/ 30 w 60"/>
                  <a:gd name="T7" fmla="*/ 97 h 97"/>
                  <a:gd name="T8" fmla="*/ 14 w 60"/>
                  <a:gd name="T9" fmla="*/ 92 h 97"/>
                  <a:gd name="T10" fmla="*/ 4 w 60"/>
                  <a:gd name="T11" fmla="*/ 80 h 97"/>
                  <a:gd name="T12" fmla="*/ 0 w 60"/>
                  <a:gd name="T13" fmla="*/ 61 h 97"/>
                  <a:gd name="T14" fmla="*/ 3 w 60"/>
                  <a:gd name="T15" fmla="*/ 42 h 97"/>
                  <a:gd name="T16" fmla="*/ 14 w 60"/>
                  <a:gd name="T17" fmla="*/ 29 h 97"/>
                  <a:gd name="T18" fmla="*/ 29 w 60"/>
                  <a:gd name="T19" fmla="*/ 25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8 w 60"/>
                  <a:gd name="T37" fmla="*/ 81 h 97"/>
                  <a:gd name="T38" fmla="*/ 31 w 60"/>
                  <a:gd name="T39" fmla="*/ 87 h 97"/>
                  <a:gd name="T40" fmla="*/ 44 w 60"/>
                  <a:gd name="T41" fmla="*/ 81 h 97"/>
                  <a:gd name="T42" fmla="*/ 49 w 60"/>
                  <a:gd name="T43" fmla="*/ 62 h 97"/>
                  <a:gd name="T44" fmla="*/ 44 w 60"/>
                  <a:gd name="T45" fmla="*/ 41 h 97"/>
                  <a:gd name="T46" fmla="*/ 30 w 60"/>
                  <a:gd name="T47" fmla="*/ 34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7"/>
                    </a:lnTo>
                    <a:cubicBezTo>
                      <a:pt x="45" y="93"/>
                      <a:pt x="38" y="97"/>
                      <a:pt x="30" y="97"/>
                    </a:cubicBezTo>
                    <a:cubicBezTo>
                      <a:pt x="24" y="97"/>
                      <a:pt x="19" y="95"/>
                      <a:pt x="14" y="92"/>
                    </a:cubicBezTo>
                    <a:cubicBezTo>
                      <a:pt x="10" y="89"/>
                      <a:pt x="6" y="85"/>
                      <a:pt x="4" y="80"/>
                    </a:cubicBezTo>
                    <a:cubicBezTo>
                      <a:pt x="1" y="74"/>
                      <a:pt x="0" y="68"/>
                      <a:pt x="0" y="61"/>
                    </a:cubicBezTo>
                    <a:cubicBezTo>
                      <a:pt x="0" y="54"/>
                      <a:pt x="1" y="48"/>
                      <a:pt x="3" y="42"/>
                    </a:cubicBezTo>
                    <a:cubicBezTo>
                      <a:pt x="6" y="37"/>
                      <a:pt x="9" y="32"/>
                      <a:pt x="14" y="29"/>
                    </a:cubicBezTo>
                    <a:cubicBezTo>
                      <a:pt x="18" y="26"/>
                      <a:pt x="23" y="25"/>
                      <a:pt x="29" y="25"/>
                    </a:cubicBezTo>
                    <a:cubicBezTo>
                      <a:pt x="33" y="25"/>
                      <a:pt x="37" y="26"/>
                      <a:pt x="40" y="27"/>
                    </a:cubicBezTo>
                    <a:cubicBezTo>
                      <a:pt x="43" y="29"/>
                      <a:pt x="46" y="31"/>
                      <a:pt x="48" y="34"/>
                    </a:cubicBezTo>
                    <a:lnTo>
                      <a:pt x="48" y="0"/>
                    </a:lnTo>
                    <a:lnTo>
                      <a:pt x="60" y="0"/>
                    </a:lnTo>
                    <a:lnTo>
                      <a:pt x="60" y="95"/>
                    </a:lnTo>
                    <a:lnTo>
                      <a:pt x="49" y="95"/>
                    </a:lnTo>
                    <a:close/>
                    <a:moveTo>
                      <a:pt x="12" y="61"/>
                    </a:moveTo>
                    <a:lnTo>
                      <a:pt x="12" y="61"/>
                    </a:lnTo>
                    <a:cubicBezTo>
                      <a:pt x="12" y="70"/>
                      <a:pt x="14" y="76"/>
                      <a:pt x="18" y="81"/>
                    </a:cubicBezTo>
                    <a:cubicBezTo>
                      <a:pt x="21" y="85"/>
                      <a:pt x="26" y="87"/>
                      <a:pt x="31" y="87"/>
                    </a:cubicBezTo>
                    <a:cubicBezTo>
                      <a:pt x="36" y="87"/>
                      <a:pt x="40" y="85"/>
                      <a:pt x="44" y="81"/>
                    </a:cubicBezTo>
                    <a:cubicBezTo>
                      <a:pt x="47" y="77"/>
                      <a:pt x="49" y="70"/>
                      <a:pt x="49" y="62"/>
                    </a:cubicBezTo>
                    <a:cubicBezTo>
                      <a:pt x="49" y="52"/>
                      <a:pt x="47" y="45"/>
                      <a:pt x="44" y="41"/>
                    </a:cubicBezTo>
                    <a:cubicBezTo>
                      <a:pt x="40" y="37"/>
                      <a:pt x="35" y="34"/>
                      <a:pt x="30" y="34"/>
                    </a:cubicBezTo>
                    <a:cubicBezTo>
                      <a:pt x="25" y="34"/>
                      <a:pt x="21" y="37"/>
                      <a:pt x="17"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Freeform 751"/>
              <p:cNvSpPr>
                <a:spLocks/>
              </p:cNvSpPr>
              <p:nvPr/>
            </p:nvSpPr>
            <p:spPr bwMode="auto">
              <a:xfrm>
                <a:off x="3932" y="712"/>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752"/>
              <p:cNvSpPr>
                <a:spLocks/>
              </p:cNvSpPr>
              <p:nvPr/>
            </p:nvSpPr>
            <p:spPr bwMode="auto">
              <a:xfrm>
                <a:off x="3969" y="667"/>
                <a:ext cx="40" cy="53"/>
              </a:xfrm>
              <a:custGeom>
                <a:avLst/>
                <a:gdLst>
                  <a:gd name="T0" fmla="*/ 0 w 75"/>
                  <a:gd name="T1" fmla="*/ 67 h 99"/>
                  <a:gd name="T2" fmla="*/ 0 w 75"/>
                  <a:gd name="T3" fmla="*/ 67 h 99"/>
                  <a:gd name="T4" fmla="*/ 11 w 75"/>
                  <a:gd name="T5" fmla="*/ 66 h 99"/>
                  <a:gd name="T6" fmla="*/ 15 w 75"/>
                  <a:gd name="T7" fmla="*/ 77 h 99"/>
                  <a:gd name="T8" fmla="*/ 25 w 75"/>
                  <a:gd name="T9" fmla="*/ 85 h 99"/>
                  <a:gd name="T10" fmla="*/ 40 w 75"/>
                  <a:gd name="T11" fmla="*/ 88 h 99"/>
                  <a:gd name="T12" fmla="*/ 52 w 75"/>
                  <a:gd name="T13" fmla="*/ 85 h 99"/>
                  <a:gd name="T14" fmla="*/ 61 w 75"/>
                  <a:gd name="T15" fmla="*/ 80 h 99"/>
                  <a:gd name="T16" fmla="*/ 63 w 75"/>
                  <a:gd name="T17" fmla="*/ 71 h 99"/>
                  <a:gd name="T18" fmla="*/ 61 w 75"/>
                  <a:gd name="T19" fmla="*/ 64 h 99"/>
                  <a:gd name="T20" fmla="*/ 52 w 75"/>
                  <a:gd name="T21" fmla="*/ 58 h 99"/>
                  <a:gd name="T22" fmla="*/ 35 w 75"/>
                  <a:gd name="T23" fmla="*/ 53 h 99"/>
                  <a:gd name="T24" fmla="*/ 17 w 75"/>
                  <a:gd name="T25" fmla="*/ 47 h 99"/>
                  <a:gd name="T26" fmla="*/ 7 w 75"/>
                  <a:gd name="T27" fmla="*/ 39 h 99"/>
                  <a:gd name="T28" fmla="*/ 3 w 75"/>
                  <a:gd name="T29" fmla="*/ 27 h 99"/>
                  <a:gd name="T30" fmla="*/ 7 w 75"/>
                  <a:gd name="T31" fmla="*/ 13 h 99"/>
                  <a:gd name="T32" fmla="*/ 19 w 75"/>
                  <a:gd name="T33" fmla="*/ 4 h 99"/>
                  <a:gd name="T34" fmla="*/ 37 w 75"/>
                  <a:gd name="T35" fmla="*/ 0 h 99"/>
                  <a:gd name="T36" fmla="*/ 55 w 75"/>
                  <a:gd name="T37" fmla="*/ 4 h 99"/>
                  <a:gd name="T38" fmla="*/ 68 w 75"/>
                  <a:gd name="T39" fmla="*/ 14 h 99"/>
                  <a:gd name="T40" fmla="*/ 73 w 75"/>
                  <a:gd name="T41" fmla="*/ 29 h 99"/>
                  <a:gd name="T42" fmla="*/ 60 w 75"/>
                  <a:gd name="T43" fmla="*/ 30 h 99"/>
                  <a:gd name="T44" fmla="*/ 54 w 75"/>
                  <a:gd name="T45" fmla="*/ 16 h 99"/>
                  <a:gd name="T46" fmla="*/ 37 w 75"/>
                  <a:gd name="T47" fmla="*/ 12 h 99"/>
                  <a:gd name="T48" fmla="*/ 21 w 75"/>
                  <a:gd name="T49" fmla="*/ 16 h 99"/>
                  <a:gd name="T50" fmla="*/ 15 w 75"/>
                  <a:gd name="T51" fmla="*/ 26 h 99"/>
                  <a:gd name="T52" fmla="*/ 19 w 75"/>
                  <a:gd name="T53" fmla="*/ 34 h 99"/>
                  <a:gd name="T54" fmla="*/ 38 w 75"/>
                  <a:gd name="T55" fmla="*/ 41 h 99"/>
                  <a:gd name="T56" fmla="*/ 59 w 75"/>
                  <a:gd name="T57" fmla="*/ 47 h 99"/>
                  <a:gd name="T58" fmla="*/ 71 w 75"/>
                  <a:gd name="T59" fmla="*/ 57 h 99"/>
                  <a:gd name="T60" fmla="*/ 75 w 75"/>
                  <a:gd name="T61" fmla="*/ 70 h 99"/>
                  <a:gd name="T62" fmla="*/ 71 w 75"/>
                  <a:gd name="T63" fmla="*/ 85 h 99"/>
                  <a:gd name="T64" fmla="*/ 59 w 75"/>
                  <a:gd name="T65" fmla="*/ 95 h 99"/>
                  <a:gd name="T66" fmla="*/ 40 w 75"/>
                  <a:gd name="T67" fmla="*/ 99 h 99"/>
                  <a:gd name="T68" fmla="*/ 19 w 75"/>
                  <a:gd name="T69" fmla="*/ 95 h 99"/>
                  <a:gd name="T70" fmla="*/ 5 w 75"/>
                  <a:gd name="T71" fmla="*/ 84 h 99"/>
                  <a:gd name="T72" fmla="*/ 0 w 75"/>
                  <a:gd name="T73" fmla="*/ 67 h 99"/>
                  <a:gd name="T74" fmla="*/ 0 w 75"/>
                  <a:gd name="T7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99">
                    <a:moveTo>
                      <a:pt x="0" y="67"/>
                    </a:moveTo>
                    <a:lnTo>
                      <a:pt x="0" y="67"/>
                    </a:lnTo>
                    <a:lnTo>
                      <a:pt x="11" y="66"/>
                    </a:lnTo>
                    <a:cubicBezTo>
                      <a:pt x="12" y="70"/>
                      <a:pt x="13" y="74"/>
                      <a:pt x="15" y="77"/>
                    </a:cubicBezTo>
                    <a:cubicBezTo>
                      <a:pt x="17" y="80"/>
                      <a:pt x="21" y="83"/>
                      <a:pt x="25" y="85"/>
                    </a:cubicBezTo>
                    <a:cubicBezTo>
                      <a:pt x="29" y="87"/>
                      <a:pt x="34" y="88"/>
                      <a:pt x="40" y="88"/>
                    </a:cubicBezTo>
                    <a:cubicBezTo>
                      <a:pt x="44" y="88"/>
                      <a:pt x="49" y="87"/>
                      <a:pt x="52" y="85"/>
                    </a:cubicBezTo>
                    <a:cubicBezTo>
                      <a:pt x="56" y="84"/>
                      <a:pt x="59" y="82"/>
                      <a:pt x="61" y="80"/>
                    </a:cubicBezTo>
                    <a:cubicBezTo>
                      <a:pt x="62" y="77"/>
                      <a:pt x="63" y="74"/>
                      <a:pt x="63" y="71"/>
                    </a:cubicBezTo>
                    <a:cubicBezTo>
                      <a:pt x="63" y="68"/>
                      <a:pt x="62" y="66"/>
                      <a:pt x="61" y="64"/>
                    </a:cubicBezTo>
                    <a:cubicBezTo>
                      <a:pt x="59" y="61"/>
                      <a:pt x="56" y="60"/>
                      <a:pt x="52" y="58"/>
                    </a:cubicBezTo>
                    <a:cubicBezTo>
                      <a:pt x="50" y="57"/>
                      <a:pt x="44" y="55"/>
                      <a:pt x="35" y="53"/>
                    </a:cubicBezTo>
                    <a:cubicBezTo>
                      <a:pt x="26" y="51"/>
                      <a:pt x="20" y="49"/>
                      <a:pt x="17" y="47"/>
                    </a:cubicBezTo>
                    <a:cubicBezTo>
                      <a:pt x="12" y="45"/>
                      <a:pt x="9" y="42"/>
                      <a:pt x="7" y="39"/>
                    </a:cubicBezTo>
                    <a:cubicBezTo>
                      <a:pt x="4" y="35"/>
                      <a:pt x="3" y="31"/>
                      <a:pt x="3" y="27"/>
                    </a:cubicBezTo>
                    <a:cubicBezTo>
                      <a:pt x="3" y="22"/>
                      <a:pt x="5" y="17"/>
                      <a:pt x="7" y="13"/>
                    </a:cubicBezTo>
                    <a:cubicBezTo>
                      <a:pt x="10" y="9"/>
                      <a:pt x="14" y="6"/>
                      <a:pt x="19" y="4"/>
                    </a:cubicBezTo>
                    <a:cubicBezTo>
                      <a:pt x="25" y="2"/>
                      <a:pt x="30" y="0"/>
                      <a:pt x="37" y="0"/>
                    </a:cubicBezTo>
                    <a:cubicBezTo>
                      <a:pt x="44" y="0"/>
                      <a:pt x="50" y="2"/>
                      <a:pt x="55" y="4"/>
                    </a:cubicBezTo>
                    <a:cubicBezTo>
                      <a:pt x="61" y="6"/>
                      <a:pt x="65" y="10"/>
                      <a:pt x="68" y="14"/>
                    </a:cubicBezTo>
                    <a:cubicBezTo>
                      <a:pt x="71" y="18"/>
                      <a:pt x="72" y="23"/>
                      <a:pt x="73" y="29"/>
                    </a:cubicBezTo>
                    <a:lnTo>
                      <a:pt x="60" y="30"/>
                    </a:lnTo>
                    <a:cubicBezTo>
                      <a:pt x="60" y="24"/>
                      <a:pt x="58" y="19"/>
                      <a:pt x="54" y="16"/>
                    </a:cubicBezTo>
                    <a:cubicBezTo>
                      <a:pt x="50" y="13"/>
                      <a:pt x="45" y="12"/>
                      <a:pt x="37" y="12"/>
                    </a:cubicBezTo>
                    <a:cubicBezTo>
                      <a:pt x="30" y="12"/>
                      <a:pt x="24" y="13"/>
                      <a:pt x="21" y="16"/>
                    </a:cubicBezTo>
                    <a:cubicBezTo>
                      <a:pt x="17" y="19"/>
                      <a:pt x="15" y="22"/>
                      <a:pt x="15" y="26"/>
                    </a:cubicBezTo>
                    <a:cubicBezTo>
                      <a:pt x="15" y="29"/>
                      <a:pt x="17" y="32"/>
                      <a:pt x="19" y="34"/>
                    </a:cubicBezTo>
                    <a:cubicBezTo>
                      <a:pt x="22" y="37"/>
                      <a:pt x="28" y="39"/>
                      <a:pt x="38" y="41"/>
                    </a:cubicBezTo>
                    <a:cubicBezTo>
                      <a:pt x="48" y="43"/>
                      <a:pt x="55" y="45"/>
                      <a:pt x="59" y="47"/>
                    </a:cubicBezTo>
                    <a:cubicBezTo>
                      <a:pt x="65" y="50"/>
                      <a:pt x="69" y="53"/>
                      <a:pt x="71" y="57"/>
                    </a:cubicBezTo>
                    <a:cubicBezTo>
                      <a:pt x="74" y="61"/>
                      <a:pt x="75" y="65"/>
                      <a:pt x="75" y="70"/>
                    </a:cubicBezTo>
                    <a:cubicBezTo>
                      <a:pt x="75" y="75"/>
                      <a:pt x="74" y="80"/>
                      <a:pt x="71" y="85"/>
                    </a:cubicBezTo>
                    <a:cubicBezTo>
                      <a:pt x="68" y="89"/>
                      <a:pt x="64" y="93"/>
                      <a:pt x="59" y="95"/>
                    </a:cubicBezTo>
                    <a:cubicBezTo>
                      <a:pt x="53" y="98"/>
                      <a:pt x="47" y="99"/>
                      <a:pt x="40" y="99"/>
                    </a:cubicBezTo>
                    <a:cubicBezTo>
                      <a:pt x="32" y="99"/>
                      <a:pt x="24" y="98"/>
                      <a:pt x="19" y="95"/>
                    </a:cubicBezTo>
                    <a:cubicBezTo>
                      <a:pt x="13" y="93"/>
                      <a:pt x="8" y="89"/>
                      <a:pt x="5" y="84"/>
                    </a:cubicBezTo>
                    <a:cubicBezTo>
                      <a:pt x="2" y="79"/>
                      <a:pt x="0" y="73"/>
                      <a:pt x="0" y="67"/>
                    </a:cubicBez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753"/>
              <p:cNvSpPr>
                <a:spLocks/>
              </p:cNvSpPr>
              <p:nvPr/>
            </p:nvSpPr>
            <p:spPr bwMode="auto">
              <a:xfrm>
                <a:off x="4018" y="668"/>
                <a:ext cx="30" cy="51"/>
              </a:xfrm>
              <a:custGeom>
                <a:avLst/>
                <a:gdLst>
                  <a:gd name="T0" fmla="*/ 0 w 57"/>
                  <a:gd name="T1" fmla="*/ 95 h 95"/>
                  <a:gd name="T2" fmla="*/ 0 w 57"/>
                  <a:gd name="T3" fmla="*/ 95 h 95"/>
                  <a:gd name="T4" fmla="*/ 0 w 57"/>
                  <a:gd name="T5" fmla="*/ 0 h 95"/>
                  <a:gd name="T6" fmla="*/ 12 w 57"/>
                  <a:gd name="T7" fmla="*/ 0 h 95"/>
                  <a:gd name="T8" fmla="*/ 12 w 57"/>
                  <a:gd name="T9" fmla="*/ 34 h 95"/>
                  <a:gd name="T10" fmla="*/ 33 w 57"/>
                  <a:gd name="T11" fmla="*/ 25 h 95"/>
                  <a:gd name="T12" fmla="*/ 46 w 57"/>
                  <a:gd name="T13" fmla="*/ 28 h 95"/>
                  <a:gd name="T14" fmla="*/ 54 w 57"/>
                  <a:gd name="T15" fmla="*/ 36 h 95"/>
                  <a:gd name="T16" fmla="*/ 57 w 57"/>
                  <a:gd name="T17" fmla="*/ 52 h 95"/>
                  <a:gd name="T18" fmla="*/ 57 w 57"/>
                  <a:gd name="T19" fmla="*/ 95 h 95"/>
                  <a:gd name="T20" fmla="*/ 45 w 57"/>
                  <a:gd name="T21" fmla="*/ 95 h 95"/>
                  <a:gd name="T22" fmla="*/ 45 w 57"/>
                  <a:gd name="T23" fmla="*/ 52 h 95"/>
                  <a:gd name="T24" fmla="*/ 41 w 57"/>
                  <a:gd name="T25" fmla="*/ 39 h 95"/>
                  <a:gd name="T26" fmla="*/ 30 w 57"/>
                  <a:gd name="T27" fmla="*/ 35 h 95"/>
                  <a:gd name="T28" fmla="*/ 21 w 57"/>
                  <a:gd name="T29" fmla="*/ 38 h 95"/>
                  <a:gd name="T30" fmla="*/ 14 w 57"/>
                  <a:gd name="T31" fmla="*/ 45 h 95"/>
                  <a:gd name="T32" fmla="*/ 12 w 57"/>
                  <a:gd name="T33" fmla="*/ 58 h 95"/>
                  <a:gd name="T34" fmla="*/ 12 w 57"/>
                  <a:gd name="T35" fmla="*/ 95 h 95"/>
                  <a:gd name="T36" fmla="*/ 0 w 57"/>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5">
                    <a:moveTo>
                      <a:pt x="0" y="95"/>
                    </a:moveTo>
                    <a:lnTo>
                      <a:pt x="0" y="95"/>
                    </a:lnTo>
                    <a:lnTo>
                      <a:pt x="0" y="0"/>
                    </a:lnTo>
                    <a:lnTo>
                      <a:pt x="12" y="0"/>
                    </a:lnTo>
                    <a:lnTo>
                      <a:pt x="12" y="34"/>
                    </a:lnTo>
                    <a:cubicBezTo>
                      <a:pt x="17" y="28"/>
                      <a:pt x="24" y="25"/>
                      <a:pt x="33" y="25"/>
                    </a:cubicBezTo>
                    <a:cubicBezTo>
                      <a:pt x="38" y="25"/>
                      <a:pt x="42" y="26"/>
                      <a:pt x="46" y="28"/>
                    </a:cubicBezTo>
                    <a:cubicBezTo>
                      <a:pt x="50" y="30"/>
                      <a:pt x="52" y="33"/>
                      <a:pt x="54" y="36"/>
                    </a:cubicBezTo>
                    <a:cubicBezTo>
                      <a:pt x="56" y="40"/>
                      <a:pt x="57" y="45"/>
                      <a:pt x="57" y="52"/>
                    </a:cubicBezTo>
                    <a:lnTo>
                      <a:pt x="57" y="95"/>
                    </a:lnTo>
                    <a:lnTo>
                      <a:pt x="45" y="95"/>
                    </a:lnTo>
                    <a:lnTo>
                      <a:pt x="45" y="52"/>
                    </a:lnTo>
                    <a:cubicBezTo>
                      <a:pt x="45" y="46"/>
                      <a:pt x="44" y="42"/>
                      <a:pt x="41" y="39"/>
                    </a:cubicBezTo>
                    <a:cubicBezTo>
                      <a:pt x="38" y="36"/>
                      <a:pt x="35" y="35"/>
                      <a:pt x="30" y="35"/>
                    </a:cubicBezTo>
                    <a:cubicBezTo>
                      <a:pt x="27" y="35"/>
                      <a:pt x="24" y="36"/>
                      <a:pt x="21" y="38"/>
                    </a:cubicBezTo>
                    <a:cubicBezTo>
                      <a:pt x="17" y="39"/>
                      <a:pt x="15" y="42"/>
                      <a:pt x="14" y="45"/>
                    </a:cubicBezTo>
                    <a:cubicBezTo>
                      <a:pt x="13"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754"/>
              <p:cNvSpPr>
                <a:spLocks noEditPoints="1"/>
              </p:cNvSpPr>
              <p:nvPr/>
            </p:nvSpPr>
            <p:spPr bwMode="auto">
              <a:xfrm>
                <a:off x="4056" y="681"/>
                <a:ext cx="34" cy="39"/>
              </a:xfrm>
              <a:custGeom>
                <a:avLst/>
                <a:gdLst>
                  <a:gd name="T0" fmla="*/ 48 w 63"/>
                  <a:gd name="T1" fmla="*/ 62 h 72"/>
                  <a:gd name="T2" fmla="*/ 48 w 63"/>
                  <a:gd name="T3" fmla="*/ 62 h 72"/>
                  <a:gd name="T4" fmla="*/ 36 w 63"/>
                  <a:gd name="T5" fmla="*/ 70 h 72"/>
                  <a:gd name="T6" fmla="*/ 23 w 63"/>
                  <a:gd name="T7" fmla="*/ 72 h 72"/>
                  <a:gd name="T8" fmla="*/ 6 w 63"/>
                  <a:gd name="T9" fmla="*/ 66 h 72"/>
                  <a:gd name="T10" fmla="*/ 0 w 63"/>
                  <a:gd name="T11" fmla="*/ 52 h 72"/>
                  <a:gd name="T12" fmla="*/ 2 w 63"/>
                  <a:gd name="T13" fmla="*/ 43 h 72"/>
                  <a:gd name="T14" fmla="*/ 8 w 63"/>
                  <a:gd name="T15" fmla="*/ 36 h 72"/>
                  <a:gd name="T16" fmla="*/ 16 w 63"/>
                  <a:gd name="T17" fmla="*/ 32 h 72"/>
                  <a:gd name="T18" fmla="*/ 27 w 63"/>
                  <a:gd name="T19" fmla="*/ 31 h 72"/>
                  <a:gd name="T20" fmla="*/ 47 w 63"/>
                  <a:gd name="T21" fmla="*/ 27 h 72"/>
                  <a:gd name="T22" fmla="*/ 48 w 63"/>
                  <a:gd name="T23" fmla="*/ 23 h 72"/>
                  <a:gd name="T24" fmla="*/ 44 w 63"/>
                  <a:gd name="T25" fmla="*/ 13 h 72"/>
                  <a:gd name="T26" fmla="*/ 31 w 63"/>
                  <a:gd name="T27" fmla="*/ 9 h 72"/>
                  <a:gd name="T28" fmla="*/ 19 w 63"/>
                  <a:gd name="T29" fmla="*/ 12 h 72"/>
                  <a:gd name="T30" fmla="*/ 13 w 63"/>
                  <a:gd name="T31" fmla="*/ 23 h 72"/>
                  <a:gd name="T32" fmla="*/ 2 w 63"/>
                  <a:gd name="T33" fmla="*/ 21 h 72"/>
                  <a:gd name="T34" fmla="*/ 7 w 63"/>
                  <a:gd name="T35" fmla="*/ 9 h 72"/>
                  <a:gd name="T36" fmla="*/ 17 w 63"/>
                  <a:gd name="T37" fmla="*/ 2 h 72"/>
                  <a:gd name="T38" fmla="*/ 33 w 63"/>
                  <a:gd name="T39" fmla="*/ 0 h 72"/>
                  <a:gd name="T40" fmla="*/ 47 w 63"/>
                  <a:gd name="T41" fmla="*/ 2 h 72"/>
                  <a:gd name="T42" fmla="*/ 55 w 63"/>
                  <a:gd name="T43" fmla="*/ 7 h 72"/>
                  <a:gd name="T44" fmla="*/ 59 w 63"/>
                  <a:gd name="T45" fmla="*/ 15 h 72"/>
                  <a:gd name="T46" fmla="*/ 59 w 63"/>
                  <a:gd name="T47" fmla="*/ 26 h 72"/>
                  <a:gd name="T48" fmla="*/ 59 w 63"/>
                  <a:gd name="T49" fmla="*/ 41 h 72"/>
                  <a:gd name="T50" fmla="*/ 60 w 63"/>
                  <a:gd name="T51" fmla="*/ 62 h 72"/>
                  <a:gd name="T52" fmla="*/ 63 w 63"/>
                  <a:gd name="T53" fmla="*/ 70 h 72"/>
                  <a:gd name="T54" fmla="*/ 51 w 63"/>
                  <a:gd name="T55" fmla="*/ 70 h 72"/>
                  <a:gd name="T56" fmla="*/ 48 w 63"/>
                  <a:gd name="T57" fmla="*/ 62 h 72"/>
                  <a:gd name="T58" fmla="*/ 48 w 63"/>
                  <a:gd name="T59" fmla="*/ 62 h 72"/>
                  <a:gd name="T60" fmla="*/ 47 w 63"/>
                  <a:gd name="T61" fmla="*/ 36 h 72"/>
                  <a:gd name="T62" fmla="*/ 47 w 63"/>
                  <a:gd name="T63" fmla="*/ 36 h 72"/>
                  <a:gd name="T64" fmla="*/ 28 w 63"/>
                  <a:gd name="T65" fmla="*/ 40 h 72"/>
                  <a:gd name="T66" fmla="*/ 18 w 63"/>
                  <a:gd name="T67" fmla="*/ 42 h 72"/>
                  <a:gd name="T68" fmla="*/ 14 w 63"/>
                  <a:gd name="T69" fmla="*/ 46 h 72"/>
                  <a:gd name="T70" fmla="*/ 12 w 63"/>
                  <a:gd name="T71" fmla="*/ 52 h 72"/>
                  <a:gd name="T72" fmla="*/ 16 w 63"/>
                  <a:gd name="T73" fmla="*/ 60 h 72"/>
                  <a:gd name="T74" fmla="*/ 26 w 63"/>
                  <a:gd name="T75" fmla="*/ 63 h 72"/>
                  <a:gd name="T76" fmla="*/ 38 w 63"/>
                  <a:gd name="T77" fmla="*/ 60 h 72"/>
                  <a:gd name="T78" fmla="*/ 46 w 63"/>
                  <a:gd name="T79" fmla="*/ 52 h 72"/>
                  <a:gd name="T80" fmla="*/ 47 w 63"/>
                  <a:gd name="T81" fmla="*/ 40 h 72"/>
                  <a:gd name="T82" fmla="*/ 47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8" y="62"/>
                    </a:moveTo>
                    <a:lnTo>
                      <a:pt x="48" y="62"/>
                    </a:lnTo>
                    <a:cubicBezTo>
                      <a:pt x="44" y="65"/>
                      <a:pt x="40" y="68"/>
                      <a:pt x="36" y="70"/>
                    </a:cubicBezTo>
                    <a:cubicBezTo>
                      <a:pt x="32" y="71"/>
                      <a:pt x="28" y="72"/>
                      <a:pt x="23" y="72"/>
                    </a:cubicBezTo>
                    <a:cubicBezTo>
                      <a:pt x="15" y="72"/>
                      <a:pt x="10" y="70"/>
                      <a:pt x="6" y="66"/>
                    </a:cubicBezTo>
                    <a:cubicBezTo>
                      <a:pt x="2" y="63"/>
                      <a:pt x="0" y="58"/>
                      <a:pt x="0" y="52"/>
                    </a:cubicBezTo>
                    <a:cubicBezTo>
                      <a:pt x="0" y="49"/>
                      <a:pt x="0" y="46"/>
                      <a:pt x="2" y="43"/>
                    </a:cubicBezTo>
                    <a:cubicBezTo>
                      <a:pt x="3" y="40"/>
                      <a:pt x="5" y="38"/>
                      <a:pt x="8" y="36"/>
                    </a:cubicBezTo>
                    <a:cubicBezTo>
                      <a:pt x="10" y="34"/>
                      <a:pt x="13" y="33"/>
                      <a:pt x="16" y="32"/>
                    </a:cubicBezTo>
                    <a:cubicBezTo>
                      <a:pt x="19" y="32"/>
                      <a:pt x="22" y="31"/>
                      <a:pt x="27" y="31"/>
                    </a:cubicBezTo>
                    <a:cubicBezTo>
                      <a:pt x="36" y="29"/>
                      <a:pt x="43" y="28"/>
                      <a:pt x="47" y="27"/>
                    </a:cubicBezTo>
                    <a:cubicBezTo>
                      <a:pt x="48" y="25"/>
                      <a:pt x="48" y="24"/>
                      <a:pt x="48" y="23"/>
                    </a:cubicBezTo>
                    <a:cubicBezTo>
                      <a:pt x="48" y="19"/>
                      <a:pt x="46" y="15"/>
                      <a:pt x="44" y="13"/>
                    </a:cubicBezTo>
                    <a:cubicBezTo>
                      <a:pt x="41" y="11"/>
                      <a:pt x="37" y="9"/>
                      <a:pt x="31" y="9"/>
                    </a:cubicBezTo>
                    <a:cubicBezTo>
                      <a:pt x="25" y="9"/>
                      <a:pt x="21" y="10"/>
                      <a:pt x="19" y="12"/>
                    </a:cubicBezTo>
                    <a:cubicBezTo>
                      <a:pt x="16" y="14"/>
                      <a:pt x="14" y="18"/>
                      <a:pt x="13" y="23"/>
                    </a:cubicBezTo>
                    <a:lnTo>
                      <a:pt x="2" y="21"/>
                    </a:lnTo>
                    <a:cubicBezTo>
                      <a:pt x="3" y="16"/>
                      <a:pt x="4" y="12"/>
                      <a:pt x="7" y="9"/>
                    </a:cubicBezTo>
                    <a:cubicBezTo>
                      <a:pt x="9" y="6"/>
                      <a:pt x="12" y="4"/>
                      <a:pt x="17" y="2"/>
                    </a:cubicBezTo>
                    <a:cubicBezTo>
                      <a:pt x="21" y="1"/>
                      <a:pt x="27" y="0"/>
                      <a:pt x="33" y="0"/>
                    </a:cubicBezTo>
                    <a:cubicBezTo>
                      <a:pt x="39" y="0"/>
                      <a:pt x="43" y="0"/>
                      <a:pt x="47" y="2"/>
                    </a:cubicBezTo>
                    <a:cubicBezTo>
                      <a:pt x="51" y="3"/>
                      <a:pt x="53" y="5"/>
                      <a:pt x="55" y="7"/>
                    </a:cubicBezTo>
                    <a:cubicBezTo>
                      <a:pt x="57" y="9"/>
                      <a:pt x="58" y="12"/>
                      <a:pt x="59" y="15"/>
                    </a:cubicBezTo>
                    <a:cubicBezTo>
                      <a:pt x="59" y="17"/>
                      <a:pt x="59" y="21"/>
                      <a:pt x="59" y="26"/>
                    </a:cubicBezTo>
                    <a:lnTo>
                      <a:pt x="59" y="41"/>
                    </a:lnTo>
                    <a:cubicBezTo>
                      <a:pt x="59" y="52"/>
                      <a:pt x="60" y="59"/>
                      <a:pt x="60" y="62"/>
                    </a:cubicBezTo>
                    <a:cubicBezTo>
                      <a:pt x="61" y="65"/>
                      <a:pt x="62" y="68"/>
                      <a:pt x="63" y="70"/>
                    </a:cubicBezTo>
                    <a:lnTo>
                      <a:pt x="51" y="70"/>
                    </a:lnTo>
                    <a:cubicBezTo>
                      <a:pt x="50" y="68"/>
                      <a:pt x="49" y="65"/>
                      <a:pt x="48" y="62"/>
                    </a:cubicBezTo>
                    <a:lnTo>
                      <a:pt x="48" y="62"/>
                    </a:lnTo>
                    <a:close/>
                    <a:moveTo>
                      <a:pt x="47" y="36"/>
                    </a:moveTo>
                    <a:lnTo>
                      <a:pt x="47" y="36"/>
                    </a:lnTo>
                    <a:cubicBezTo>
                      <a:pt x="43" y="37"/>
                      <a:pt x="37" y="39"/>
                      <a:pt x="28" y="40"/>
                    </a:cubicBezTo>
                    <a:cubicBezTo>
                      <a:pt x="24" y="41"/>
                      <a:pt x="20" y="42"/>
                      <a:pt x="18" y="42"/>
                    </a:cubicBezTo>
                    <a:cubicBezTo>
                      <a:pt x="16" y="43"/>
                      <a:pt x="15" y="45"/>
                      <a:pt x="14" y="46"/>
                    </a:cubicBezTo>
                    <a:cubicBezTo>
                      <a:pt x="13" y="48"/>
                      <a:pt x="12" y="50"/>
                      <a:pt x="12" y="52"/>
                    </a:cubicBezTo>
                    <a:cubicBezTo>
                      <a:pt x="12" y="55"/>
                      <a:pt x="13" y="58"/>
                      <a:pt x="16" y="60"/>
                    </a:cubicBezTo>
                    <a:cubicBezTo>
                      <a:pt x="18" y="62"/>
                      <a:pt x="21" y="63"/>
                      <a:pt x="26" y="63"/>
                    </a:cubicBezTo>
                    <a:cubicBezTo>
                      <a:pt x="30" y="63"/>
                      <a:pt x="34" y="62"/>
                      <a:pt x="38" y="60"/>
                    </a:cubicBezTo>
                    <a:cubicBezTo>
                      <a:pt x="41" y="58"/>
                      <a:pt x="44" y="55"/>
                      <a:pt x="46" y="52"/>
                    </a:cubicBezTo>
                    <a:cubicBezTo>
                      <a:pt x="47" y="49"/>
                      <a:pt x="47" y="45"/>
                      <a:pt x="47" y="40"/>
                    </a:cubicBezTo>
                    <a:lnTo>
                      <a:pt x="47"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755"/>
              <p:cNvSpPr>
                <a:spLocks noEditPoints="1"/>
              </p:cNvSpPr>
              <p:nvPr/>
            </p:nvSpPr>
            <p:spPr bwMode="auto">
              <a:xfrm>
                <a:off x="4095" y="668"/>
                <a:ext cx="33" cy="52"/>
              </a:xfrm>
              <a:custGeom>
                <a:avLst/>
                <a:gdLst>
                  <a:gd name="T0" fmla="*/ 49 w 60"/>
                  <a:gd name="T1" fmla="*/ 95 h 97"/>
                  <a:gd name="T2" fmla="*/ 49 w 60"/>
                  <a:gd name="T3" fmla="*/ 95 h 97"/>
                  <a:gd name="T4" fmla="*/ 49 w 60"/>
                  <a:gd name="T5" fmla="*/ 87 h 97"/>
                  <a:gd name="T6" fmla="*/ 30 w 60"/>
                  <a:gd name="T7" fmla="*/ 97 h 97"/>
                  <a:gd name="T8" fmla="*/ 15 w 60"/>
                  <a:gd name="T9" fmla="*/ 92 h 97"/>
                  <a:gd name="T10" fmla="*/ 4 w 60"/>
                  <a:gd name="T11" fmla="*/ 80 h 97"/>
                  <a:gd name="T12" fmla="*/ 0 w 60"/>
                  <a:gd name="T13" fmla="*/ 61 h 97"/>
                  <a:gd name="T14" fmla="*/ 4 w 60"/>
                  <a:gd name="T15" fmla="*/ 42 h 97"/>
                  <a:gd name="T16" fmla="*/ 14 w 60"/>
                  <a:gd name="T17" fmla="*/ 29 h 97"/>
                  <a:gd name="T18" fmla="*/ 30 w 60"/>
                  <a:gd name="T19" fmla="*/ 25 h 97"/>
                  <a:gd name="T20" fmla="*/ 41 w 60"/>
                  <a:gd name="T21" fmla="*/ 27 h 97"/>
                  <a:gd name="T22" fmla="*/ 49 w 60"/>
                  <a:gd name="T23" fmla="*/ 34 h 97"/>
                  <a:gd name="T24" fmla="*/ 49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8 w 60"/>
                  <a:gd name="T37" fmla="*/ 81 h 97"/>
                  <a:gd name="T38" fmla="*/ 31 w 60"/>
                  <a:gd name="T39" fmla="*/ 87 h 97"/>
                  <a:gd name="T40" fmla="*/ 44 w 60"/>
                  <a:gd name="T41" fmla="*/ 81 h 97"/>
                  <a:gd name="T42" fmla="*/ 50 w 60"/>
                  <a:gd name="T43" fmla="*/ 62 h 97"/>
                  <a:gd name="T44" fmla="*/ 44 w 60"/>
                  <a:gd name="T45" fmla="*/ 41 h 97"/>
                  <a:gd name="T46" fmla="*/ 31 w 60"/>
                  <a:gd name="T47" fmla="*/ 34 h 97"/>
                  <a:gd name="T48" fmla="*/ 18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7"/>
                    </a:lnTo>
                    <a:cubicBezTo>
                      <a:pt x="45" y="93"/>
                      <a:pt x="39" y="97"/>
                      <a:pt x="30" y="97"/>
                    </a:cubicBezTo>
                    <a:cubicBezTo>
                      <a:pt x="25" y="97"/>
                      <a:pt x="20" y="95"/>
                      <a:pt x="15" y="92"/>
                    </a:cubicBezTo>
                    <a:cubicBezTo>
                      <a:pt x="10" y="89"/>
                      <a:pt x="7" y="85"/>
                      <a:pt x="4" y="80"/>
                    </a:cubicBezTo>
                    <a:cubicBezTo>
                      <a:pt x="2" y="74"/>
                      <a:pt x="0" y="68"/>
                      <a:pt x="0" y="61"/>
                    </a:cubicBezTo>
                    <a:cubicBezTo>
                      <a:pt x="0" y="54"/>
                      <a:pt x="2" y="48"/>
                      <a:pt x="4" y="42"/>
                    </a:cubicBezTo>
                    <a:cubicBezTo>
                      <a:pt x="6" y="37"/>
                      <a:pt x="10" y="32"/>
                      <a:pt x="14" y="29"/>
                    </a:cubicBezTo>
                    <a:cubicBezTo>
                      <a:pt x="19" y="26"/>
                      <a:pt x="24" y="25"/>
                      <a:pt x="30" y="25"/>
                    </a:cubicBezTo>
                    <a:cubicBezTo>
                      <a:pt x="34" y="25"/>
                      <a:pt x="37" y="26"/>
                      <a:pt x="41" y="27"/>
                    </a:cubicBezTo>
                    <a:cubicBezTo>
                      <a:pt x="44" y="29"/>
                      <a:pt x="47" y="31"/>
                      <a:pt x="49" y="34"/>
                    </a:cubicBezTo>
                    <a:lnTo>
                      <a:pt x="49" y="0"/>
                    </a:lnTo>
                    <a:lnTo>
                      <a:pt x="60" y="0"/>
                    </a:lnTo>
                    <a:lnTo>
                      <a:pt x="60" y="95"/>
                    </a:lnTo>
                    <a:lnTo>
                      <a:pt x="49" y="95"/>
                    </a:lnTo>
                    <a:close/>
                    <a:moveTo>
                      <a:pt x="12" y="61"/>
                    </a:moveTo>
                    <a:lnTo>
                      <a:pt x="12" y="61"/>
                    </a:lnTo>
                    <a:cubicBezTo>
                      <a:pt x="12" y="70"/>
                      <a:pt x="14" y="76"/>
                      <a:pt x="18" y="81"/>
                    </a:cubicBezTo>
                    <a:cubicBezTo>
                      <a:pt x="22" y="85"/>
                      <a:pt x="26" y="87"/>
                      <a:pt x="31" y="87"/>
                    </a:cubicBezTo>
                    <a:cubicBezTo>
                      <a:pt x="36" y="87"/>
                      <a:pt x="41" y="85"/>
                      <a:pt x="44" y="81"/>
                    </a:cubicBezTo>
                    <a:cubicBezTo>
                      <a:pt x="48" y="77"/>
                      <a:pt x="50" y="70"/>
                      <a:pt x="50" y="62"/>
                    </a:cubicBezTo>
                    <a:cubicBezTo>
                      <a:pt x="50" y="52"/>
                      <a:pt x="48" y="45"/>
                      <a:pt x="44" y="41"/>
                    </a:cubicBezTo>
                    <a:cubicBezTo>
                      <a:pt x="40" y="37"/>
                      <a:pt x="36" y="34"/>
                      <a:pt x="31" y="34"/>
                    </a:cubicBezTo>
                    <a:cubicBezTo>
                      <a:pt x="25" y="34"/>
                      <a:pt x="21" y="37"/>
                      <a:pt x="18"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Freeform 756"/>
              <p:cNvSpPr>
                <a:spLocks noEditPoints="1"/>
              </p:cNvSpPr>
              <p:nvPr/>
            </p:nvSpPr>
            <p:spPr bwMode="auto">
              <a:xfrm>
                <a:off x="4136" y="681"/>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6 h 72"/>
                  <a:gd name="T14" fmla="*/ 9 w 63"/>
                  <a:gd name="T15" fmla="*/ 9 h 72"/>
                  <a:gd name="T16" fmla="*/ 32 w 63"/>
                  <a:gd name="T17" fmla="*/ 0 h 72"/>
                  <a:gd name="T18" fmla="*/ 55 w 63"/>
                  <a:gd name="T19" fmla="*/ 9 h 72"/>
                  <a:gd name="T20" fmla="*/ 63 w 63"/>
                  <a:gd name="T21" fmla="*/ 36 h 72"/>
                  <a:gd name="T22" fmla="*/ 63 w 63"/>
                  <a:gd name="T23" fmla="*/ 39 h 72"/>
                  <a:gd name="T24" fmla="*/ 12 w 63"/>
                  <a:gd name="T25" fmla="*/ 39 h 72"/>
                  <a:gd name="T26" fmla="*/ 18 w 63"/>
                  <a:gd name="T27" fmla="*/ 56 h 72"/>
                  <a:gd name="T28" fmla="*/ 33 w 63"/>
                  <a:gd name="T29" fmla="*/ 62 h 72"/>
                  <a:gd name="T30" fmla="*/ 44 w 63"/>
                  <a:gd name="T31" fmla="*/ 59 h 72"/>
                  <a:gd name="T32" fmla="*/ 51 w 63"/>
                  <a:gd name="T33" fmla="*/ 48 h 72"/>
                  <a:gd name="T34" fmla="*/ 51 w 63"/>
                  <a:gd name="T35" fmla="*/ 48 h 72"/>
                  <a:gd name="T36" fmla="*/ 13 w 63"/>
                  <a:gd name="T37" fmla="*/ 29 h 72"/>
                  <a:gd name="T38" fmla="*/ 13 w 63"/>
                  <a:gd name="T39" fmla="*/ 29 h 72"/>
                  <a:gd name="T40" fmla="*/ 51 w 63"/>
                  <a:gd name="T41" fmla="*/ 29 h 72"/>
                  <a:gd name="T42" fmla="*/ 47 w 63"/>
                  <a:gd name="T43" fmla="*/ 16 h 72"/>
                  <a:gd name="T44" fmla="*/ 32 w 63"/>
                  <a:gd name="T45" fmla="*/ 9 h 72"/>
                  <a:gd name="T46" fmla="*/ 19 w 63"/>
                  <a:gd name="T47" fmla="*/ 15 h 72"/>
                  <a:gd name="T48" fmla="*/ 13 w 63"/>
                  <a:gd name="T49" fmla="*/ 29 h 72"/>
                  <a:gd name="T50" fmla="*/ 13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0" y="15"/>
                      <a:pt x="63" y="24"/>
                      <a:pt x="63" y="36"/>
                    </a:cubicBezTo>
                    <a:cubicBezTo>
                      <a:pt x="63" y="36"/>
                      <a:pt x="63" y="37"/>
                      <a:pt x="63" y="39"/>
                    </a:cubicBezTo>
                    <a:lnTo>
                      <a:pt x="12" y="39"/>
                    </a:lnTo>
                    <a:cubicBezTo>
                      <a:pt x="12" y="46"/>
                      <a:pt x="14" y="52"/>
                      <a:pt x="18"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757"/>
              <p:cNvSpPr>
                <a:spLocks noEditPoints="1"/>
              </p:cNvSpPr>
              <p:nvPr/>
            </p:nvSpPr>
            <p:spPr bwMode="auto">
              <a:xfrm>
                <a:off x="4198" y="668"/>
                <a:ext cx="6" cy="51"/>
              </a:xfrm>
              <a:custGeom>
                <a:avLst/>
                <a:gdLst>
                  <a:gd name="T0" fmla="*/ 0 w 12"/>
                  <a:gd name="T1" fmla="*/ 14 h 95"/>
                  <a:gd name="T2" fmla="*/ 0 w 12"/>
                  <a:gd name="T3" fmla="*/ 14 h 95"/>
                  <a:gd name="T4" fmla="*/ 0 w 12"/>
                  <a:gd name="T5" fmla="*/ 0 h 95"/>
                  <a:gd name="T6" fmla="*/ 12 w 12"/>
                  <a:gd name="T7" fmla="*/ 0 h 95"/>
                  <a:gd name="T8" fmla="*/ 12 w 12"/>
                  <a:gd name="T9" fmla="*/ 14 h 95"/>
                  <a:gd name="T10" fmla="*/ 0 w 12"/>
                  <a:gd name="T11" fmla="*/ 14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4"/>
                    </a:moveTo>
                    <a:lnTo>
                      <a:pt x="0" y="14"/>
                    </a:lnTo>
                    <a:lnTo>
                      <a:pt x="0" y="0"/>
                    </a:lnTo>
                    <a:lnTo>
                      <a:pt x="12" y="0"/>
                    </a:lnTo>
                    <a:lnTo>
                      <a:pt x="12" y="14"/>
                    </a:lnTo>
                    <a:lnTo>
                      <a:pt x="0" y="14"/>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Freeform 758"/>
              <p:cNvSpPr>
                <a:spLocks/>
              </p:cNvSpPr>
              <p:nvPr/>
            </p:nvSpPr>
            <p:spPr bwMode="auto">
              <a:xfrm>
                <a:off x="4214" y="681"/>
                <a:ext cx="30" cy="38"/>
              </a:xfrm>
              <a:custGeom>
                <a:avLst/>
                <a:gdLst>
                  <a:gd name="T0" fmla="*/ 0 w 56"/>
                  <a:gd name="T1" fmla="*/ 70 h 70"/>
                  <a:gd name="T2" fmla="*/ 0 w 56"/>
                  <a:gd name="T3" fmla="*/ 70 h 70"/>
                  <a:gd name="T4" fmla="*/ 0 w 56"/>
                  <a:gd name="T5" fmla="*/ 1 h 70"/>
                  <a:gd name="T6" fmla="*/ 10 w 56"/>
                  <a:gd name="T7" fmla="*/ 1 h 70"/>
                  <a:gd name="T8" fmla="*/ 10 w 56"/>
                  <a:gd name="T9" fmla="*/ 11 h 70"/>
                  <a:gd name="T10" fmla="*/ 32 w 56"/>
                  <a:gd name="T11" fmla="*/ 0 h 70"/>
                  <a:gd name="T12" fmla="*/ 43 w 56"/>
                  <a:gd name="T13" fmla="*/ 2 h 70"/>
                  <a:gd name="T14" fmla="*/ 51 w 56"/>
                  <a:gd name="T15" fmla="*/ 8 h 70"/>
                  <a:gd name="T16" fmla="*/ 55 w 56"/>
                  <a:gd name="T17" fmla="*/ 17 h 70"/>
                  <a:gd name="T18" fmla="*/ 56 w 56"/>
                  <a:gd name="T19" fmla="*/ 28 h 70"/>
                  <a:gd name="T20" fmla="*/ 56 w 56"/>
                  <a:gd name="T21" fmla="*/ 70 h 70"/>
                  <a:gd name="T22" fmla="*/ 44 w 56"/>
                  <a:gd name="T23" fmla="*/ 70 h 70"/>
                  <a:gd name="T24" fmla="*/ 44 w 56"/>
                  <a:gd name="T25" fmla="*/ 28 h 70"/>
                  <a:gd name="T26" fmla="*/ 43 w 56"/>
                  <a:gd name="T27" fmla="*/ 18 h 70"/>
                  <a:gd name="T28" fmla="*/ 38 w 56"/>
                  <a:gd name="T29" fmla="*/ 12 h 70"/>
                  <a:gd name="T30" fmla="*/ 30 w 56"/>
                  <a:gd name="T31" fmla="*/ 10 h 70"/>
                  <a:gd name="T32" fmla="*/ 17 w 56"/>
                  <a:gd name="T33" fmla="*/ 15 h 70"/>
                  <a:gd name="T34" fmla="*/ 11 w 56"/>
                  <a:gd name="T35" fmla="*/ 33 h 70"/>
                  <a:gd name="T36" fmla="*/ 11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0" y="1"/>
                    </a:lnTo>
                    <a:lnTo>
                      <a:pt x="10" y="11"/>
                    </a:lnTo>
                    <a:cubicBezTo>
                      <a:pt x="15" y="4"/>
                      <a:pt x="22" y="0"/>
                      <a:pt x="32" y="0"/>
                    </a:cubicBezTo>
                    <a:cubicBezTo>
                      <a:pt x="36" y="0"/>
                      <a:pt x="40" y="1"/>
                      <a:pt x="43" y="2"/>
                    </a:cubicBezTo>
                    <a:cubicBezTo>
                      <a:pt x="47" y="4"/>
                      <a:pt x="50" y="5"/>
                      <a:pt x="51" y="8"/>
                    </a:cubicBezTo>
                    <a:cubicBezTo>
                      <a:pt x="53" y="10"/>
                      <a:pt x="54" y="13"/>
                      <a:pt x="55" y="17"/>
                    </a:cubicBezTo>
                    <a:cubicBezTo>
                      <a:pt x="55" y="19"/>
                      <a:pt x="56" y="22"/>
                      <a:pt x="56" y="28"/>
                    </a:cubicBezTo>
                    <a:lnTo>
                      <a:pt x="56" y="70"/>
                    </a:lnTo>
                    <a:lnTo>
                      <a:pt x="44" y="70"/>
                    </a:lnTo>
                    <a:lnTo>
                      <a:pt x="44" y="28"/>
                    </a:lnTo>
                    <a:cubicBezTo>
                      <a:pt x="44" y="24"/>
                      <a:pt x="43" y="20"/>
                      <a:pt x="43" y="18"/>
                    </a:cubicBezTo>
                    <a:cubicBezTo>
                      <a:pt x="42" y="15"/>
                      <a:pt x="40" y="13"/>
                      <a:pt x="38" y="12"/>
                    </a:cubicBezTo>
                    <a:cubicBezTo>
                      <a:pt x="35" y="11"/>
                      <a:pt x="33" y="10"/>
                      <a:pt x="30" y="10"/>
                    </a:cubicBezTo>
                    <a:cubicBezTo>
                      <a:pt x="25" y="10"/>
                      <a:pt x="20" y="11"/>
                      <a:pt x="17" y="15"/>
                    </a:cubicBezTo>
                    <a:cubicBezTo>
                      <a:pt x="13" y="18"/>
                      <a:pt x="11" y="24"/>
                      <a:pt x="11" y="33"/>
                    </a:cubicBezTo>
                    <a:lnTo>
                      <a:pt x="11"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759"/>
              <p:cNvSpPr>
                <a:spLocks/>
              </p:cNvSpPr>
              <p:nvPr/>
            </p:nvSpPr>
            <p:spPr bwMode="auto">
              <a:xfrm>
                <a:off x="4270" y="669"/>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4"/>
                      <a:pt x="15" y="92"/>
                    </a:cubicBezTo>
                    <a:cubicBezTo>
                      <a:pt x="13" y="91"/>
                      <a:pt x="11" y="89"/>
                      <a:pt x="10" y="87"/>
                    </a:cubicBezTo>
                    <a:cubicBezTo>
                      <a:pt x="9" y="85"/>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4"/>
                    </a:lnTo>
                    <a:cubicBezTo>
                      <a:pt x="20" y="77"/>
                      <a:pt x="21" y="79"/>
                      <a:pt x="21" y="80"/>
                    </a:cubicBezTo>
                    <a:cubicBezTo>
                      <a:pt x="22"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760"/>
              <p:cNvSpPr>
                <a:spLocks/>
              </p:cNvSpPr>
              <p:nvPr/>
            </p:nvSpPr>
            <p:spPr bwMode="auto">
              <a:xfrm>
                <a:off x="4293" y="668"/>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5 h 95"/>
                  <a:gd name="T12" fmla="*/ 45 w 56"/>
                  <a:gd name="T13" fmla="*/ 28 h 95"/>
                  <a:gd name="T14" fmla="*/ 54 w 56"/>
                  <a:gd name="T15" fmla="*/ 36 h 95"/>
                  <a:gd name="T16" fmla="*/ 56 w 56"/>
                  <a:gd name="T17" fmla="*/ 52 h 95"/>
                  <a:gd name="T18" fmla="*/ 56 w 56"/>
                  <a:gd name="T19" fmla="*/ 95 h 95"/>
                  <a:gd name="T20" fmla="*/ 44 w 56"/>
                  <a:gd name="T21" fmla="*/ 95 h 95"/>
                  <a:gd name="T22" fmla="*/ 44 w 56"/>
                  <a:gd name="T23" fmla="*/ 52 h 95"/>
                  <a:gd name="T24" fmla="*/ 40 w 56"/>
                  <a:gd name="T25" fmla="*/ 39 h 95"/>
                  <a:gd name="T26" fmla="*/ 30 w 56"/>
                  <a:gd name="T27" fmla="*/ 35 h 95"/>
                  <a:gd name="T28" fmla="*/ 20 w 56"/>
                  <a:gd name="T29" fmla="*/ 38 h 95"/>
                  <a:gd name="T30" fmla="*/ 13 w 56"/>
                  <a:gd name="T31" fmla="*/ 45 h 95"/>
                  <a:gd name="T32" fmla="*/ 11 w 56"/>
                  <a:gd name="T33" fmla="*/ 58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5"/>
                      <a:pt x="32" y="25"/>
                    </a:cubicBezTo>
                    <a:cubicBezTo>
                      <a:pt x="37" y="25"/>
                      <a:pt x="42" y="26"/>
                      <a:pt x="45" y="28"/>
                    </a:cubicBezTo>
                    <a:cubicBezTo>
                      <a:pt x="49" y="30"/>
                      <a:pt x="52" y="33"/>
                      <a:pt x="54" y="36"/>
                    </a:cubicBezTo>
                    <a:cubicBezTo>
                      <a:pt x="55" y="40"/>
                      <a:pt x="56" y="45"/>
                      <a:pt x="56" y="52"/>
                    </a:cubicBezTo>
                    <a:lnTo>
                      <a:pt x="56" y="95"/>
                    </a:lnTo>
                    <a:lnTo>
                      <a:pt x="44" y="95"/>
                    </a:lnTo>
                    <a:lnTo>
                      <a:pt x="44" y="52"/>
                    </a:lnTo>
                    <a:cubicBezTo>
                      <a:pt x="44" y="46"/>
                      <a:pt x="43" y="42"/>
                      <a:pt x="40" y="39"/>
                    </a:cubicBezTo>
                    <a:cubicBezTo>
                      <a:pt x="38" y="36"/>
                      <a:pt x="34" y="35"/>
                      <a:pt x="30" y="35"/>
                    </a:cubicBezTo>
                    <a:cubicBezTo>
                      <a:pt x="26" y="35"/>
                      <a:pt x="23" y="36"/>
                      <a:pt x="20" y="38"/>
                    </a:cubicBezTo>
                    <a:cubicBezTo>
                      <a:pt x="17" y="39"/>
                      <a:pt x="15" y="42"/>
                      <a:pt x="13" y="45"/>
                    </a:cubicBezTo>
                    <a:cubicBezTo>
                      <a:pt x="12" y="48"/>
                      <a:pt x="11" y="52"/>
                      <a:pt x="11" y="58"/>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761"/>
              <p:cNvSpPr>
                <a:spLocks noEditPoints="1"/>
              </p:cNvSpPr>
              <p:nvPr/>
            </p:nvSpPr>
            <p:spPr bwMode="auto">
              <a:xfrm>
                <a:off x="4331" y="681"/>
                <a:ext cx="35"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Freeform 762"/>
              <p:cNvSpPr>
                <a:spLocks noEditPoints="1"/>
              </p:cNvSpPr>
              <p:nvPr/>
            </p:nvSpPr>
            <p:spPr bwMode="auto">
              <a:xfrm>
                <a:off x="4393" y="668"/>
                <a:ext cx="32" cy="52"/>
              </a:xfrm>
              <a:custGeom>
                <a:avLst/>
                <a:gdLst>
                  <a:gd name="T0" fmla="*/ 11 w 60"/>
                  <a:gd name="T1" fmla="*/ 95 h 97"/>
                  <a:gd name="T2" fmla="*/ 11 w 60"/>
                  <a:gd name="T3" fmla="*/ 95 h 97"/>
                  <a:gd name="T4" fmla="*/ 0 w 60"/>
                  <a:gd name="T5" fmla="*/ 95 h 97"/>
                  <a:gd name="T6" fmla="*/ 0 w 60"/>
                  <a:gd name="T7" fmla="*/ 0 h 97"/>
                  <a:gd name="T8" fmla="*/ 12 w 60"/>
                  <a:gd name="T9" fmla="*/ 0 h 97"/>
                  <a:gd name="T10" fmla="*/ 12 w 60"/>
                  <a:gd name="T11" fmla="*/ 34 h 97"/>
                  <a:gd name="T12" fmla="*/ 31 w 60"/>
                  <a:gd name="T13" fmla="*/ 25 h 97"/>
                  <a:gd name="T14" fmla="*/ 43 w 60"/>
                  <a:gd name="T15" fmla="*/ 27 h 97"/>
                  <a:gd name="T16" fmla="*/ 52 w 60"/>
                  <a:gd name="T17" fmla="*/ 35 h 97"/>
                  <a:gd name="T18" fmla="*/ 58 w 60"/>
                  <a:gd name="T19" fmla="*/ 46 h 97"/>
                  <a:gd name="T20" fmla="*/ 60 w 60"/>
                  <a:gd name="T21" fmla="*/ 60 h 97"/>
                  <a:gd name="T22" fmla="*/ 51 w 60"/>
                  <a:gd name="T23" fmla="*/ 87 h 97"/>
                  <a:gd name="T24" fmla="*/ 30 w 60"/>
                  <a:gd name="T25" fmla="*/ 97 h 97"/>
                  <a:gd name="T26" fmla="*/ 11 w 60"/>
                  <a:gd name="T27" fmla="*/ 87 h 97"/>
                  <a:gd name="T28" fmla="*/ 11 w 60"/>
                  <a:gd name="T29" fmla="*/ 95 h 97"/>
                  <a:gd name="T30" fmla="*/ 11 w 60"/>
                  <a:gd name="T31" fmla="*/ 60 h 97"/>
                  <a:gd name="T32" fmla="*/ 11 w 60"/>
                  <a:gd name="T33" fmla="*/ 60 h 97"/>
                  <a:gd name="T34" fmla="*/ 14 w 60"/>
                  <a:gd name="T35" fmla="*/ 78 h 97"/>
                  <a:gd name="T36" fmla="*/ 29 w 60"/>
                  <a:gd name="T37" fmla="*/ 87 h 97"/>
                  <a:gd name="T38" fmla="*/ 42 w 60"/>
                  <a:gd name="T39" fmla="*/ 81 h 97"/>
                  <a:gd name="T40" fmla="*/ 48 w 60"/>
                  <a:gd name="T41" fmla="*/ 61 h 97"/>
                  <a:gd name="T42" fmla="*/ 43 w 60"/>
                  <a:gd name="T43" fmla="*/ 41 h 97"/>
                  <a:gd name="T44" fmla="*/ 30 w 60"/>
                  <a:gd name="T45" fmla="*/ 34 h 97"/>
                  <a:gd name="T46" fmla="*/ 16 w 60"/>
                  <a:gd name="T47" fmla="*/ 41 h 97"/>
                  <a:gd name="T48" fmla="*/ 11 w 60"/>
                  <a:gd name="T49" fmla="*/ 60 h 97"/>
                  <a:gd name="T50" fmla="*/ 11 w 60"/>
                  <a:gd name="T51"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97">
                    <a:moveTo>
                      <a:pt x="11" y="95"/>
                    </a:moveTo>
                    <a:lnTo>
                      <a:pt x="11" y="95"/>
                    </a:lnTo>
                    <a:lnTo>
                      <a:pt x="0" y="95"/>
                    </a:lnTo>
                    <a:lnTo>
                      <a:pt x="0" y="0"/>
                    </a:lnTo>
                    <a:lnTo>
                      <a:pt x="12" y="0"/>
                    </a:lnTo>
                    <a:lnTo>
                      <a:pt x="12" y="34"/>
                    </a:lnTo>
                    <a:cubicBezTo>
                      <a:pt x="17" y="28"/>
                      <a:pt x="23" y="25"/>
                      <a:pt x="31" y="25"/>
                    </a:cubicBezTo>
                    <a:cubicBezTo>
                      <a:pt x="35" y="25"/>
                      <a:pt x="39" y="26"/>
                      <a:pt x="43" y="27"/>
                    </a:cubicBezTo>
                    <a:cubicBezTo>
                      <a:pt x="46" y="29"/>
                      <a:pt x="50" y="31"/>
                      <a:pt x="52" y="35"/>
                    </a:cubicBezTo>
                    <a:cubicBezTo>
                      <a:pt x="54" y="38"/>
                      <a:pt x="56" y="41"/>
                      <a:pt x="58" y="46"/>
                    </a:cubicBezTo>
                    <a:cubicBezTo>
                      <a:pt x="59" y="50"/>
                      <a:pt x="60" y="55"/>
                      <a:pt x="60" y="60"/>
                    </a:cubicBezTo>
                    <a:cubicBezTo>
                      <a:pt x="60" y="72"/>
                      <a:pt x="57" y="81"/>
                      <a:pt x="51" y="87"/>
                    </a:cubicBezTo>
                    <a:cubicBezTo>
                      <a:pt x="45" y="94"/>
                      <a:pt x="38" y="97"/>
                      <a:pt x="30" y="97"/>
                    </a:cubicBezTo>
                    <a:cubicBezTo>
                      <a:pt x="22" y="97"/>
                      <a:pt x="16" y="93"/>
                      <a:pt x="11" y="87"/>
                    </a:cubicBezTo>
                    <a:lnTo>
                      <a:pt x="11" y="95"/>
                    </a:lnTo>
                    <a:close/>
                    <a:moveTo>
                      <a:pt x="11" y="60"/>
                    </a:moveTo>
                    <a:lnTo>
                      <a:pt x="11" y="60"/>
                    </a:lnTo>
                    <a:cubicBezTo>
                      <a:pt x="11" y="69"/>
                      <a:pt x="12" y="75"/>
                      <a:pt x="14" y="78"/>
                    </a:cubicBezTo>
                    <a:cubicBezTo>
                      <a:pt x="18" y="84"/>
                      <a:pt x="23" y="87"/>
                      <a:pt x="29" y="87"/>
                    </a:cubicBezTo>
                    <a:cubicBezTo>
                      <a:pt x="34" y="87"/>
                      <a:pt x="39" y="85"/>
                      <a:pt x="42" y="81"/>
                    </a:cubicBezTo>
                    <a:cubicBezTo>
                      <a:pt x="46" y="76"/>
                      <a:pt x="48" y="70"/>
                      <a:pt x="48" y="61"/>
                    </a:cubicBezTo>
                    <a:cubicBezTo>
                      <a:pt x="48" y="52"/>
                      <a:pt x="46" y="45"/>
                      <a:pt x="43" y="41"/>
                    </a:cubicBezTo>
                    <a:cubicBezTo>
                      <a:pt x="39" y="37"/>
                      <a:pt x="35" y="34"/>
                      <a:pt x="30" y="34"/>
                    </a:cubicBezTo>
                    <a:cubicBezTo>
                      <a:pt x="25" y="34"/>
                      <a:pt x="20" y="37"/>
                      <a:pt x="16" y="41"/>
                    </a:cubicBezTo>
                    <a:cubicBezTo>
                      <a:pt x="13" y="45"/>
                      <a:pt x="11" y="52"/>
                      <a:pt x="11" y="60"/>
                    </a:cubicBezTo>
                    <a:lnTo>
                      <a:pt x="11"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763"/>
              <p:cNvSpPr>
                <a:spLocks noEditPoints="1"/>
              </p:cNvSpPr>
              <p:nvPr/>
            </p:nvSpPr>
            <p:spPr bwMode="auto">
              <a:xfrm>
                <a:off x="4431" y="681"/>
                <a:ext cx="35" cy="39"/>
              </a:xfrm>
              <a:custGeom>
                <a:avLst/>
                <a:gdLst>
                  <a:gd name="T0" fmla="*/ 0 w 65"/>
                  <a:gd name="T1" fmla="*/ 36 h 72"/>
                  <a:gd name="T2" fmla="*/ 0 w 65"/>
                  <a:gd name="T3" fmla="*/ 36 h 72"/>
                  <a:gd name="T4" fmla="*/ 11 w 65"/>
                  <a:gd name="T5" fmla="*/ 7 h 72"/>
                  <a:gd name="T6" fmla="*/ 32 w 65"/>
                  <a:gd name="T7" fmla="*/ 0 h 72"/>
                  <a:gd name="T8" fmla="*/ 55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2 h 72"/>
                  <a:gd name="T32" fmla="*/ 47 w 65"/>
                  <a:gd name="T33" fmla="*/ 56 h 72"/>
                  <a:gd name="T34" fmla="*/ 53 w 65"/>
                  <a:gd name="T35" fmla="*/ 35 h 72"/>
                  <a:gd name="T36" fmla="*/ 47 w 65"/>
                  <a:gd name="T37" fmla="*/ 16 h 72"/>
                  <a:gd name="T38" fmla="*/ 32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3" y="14"/>
                      <a:pt x="11" y="7"/>
                    </a:cubicBezTo>
                    <a:cubicBezTo>
                      <a:pt x="16" y="2"/>
                      <a:pt x="24" y="0"/>
                      <a:pt x="32" y="0"/>
                    </a:cubicBezTo>
                    <a:cubicBezTo>
                      <a:pt x="42" y="0"/>
                      <a:pt x="49" y="3"/>
                      <a:pt x="55" y="9"/>
                    </a:cubicBezTo>
                    <a:cubicBezTo>
                      <a:pt x="62" y="15"/>
                      <a:pt x="65" y="24"/>
                      <a:pt x="65" y="35"/>
                    </a:cubicBezTo>
                    <a:cubicBezTo>
                      <a:pt x="65" y="44"/>
                      <a:pt x="63" y="51"/>
                      <a:pt x="61" y="56"/>
                    </a:cubicBezTo>
                    <a:cubicBezTo>
                      <a:pt x="58" y="61"/>
                      <a:pt x="54" y="65"/>
                      <a:pt x="49" y="68"/>
                    </a:cubicBezTo>
                    <a:cubicBezTo>
                      <a:pt x="44" y="70"/>
                      <a:pt x="38" y="72"/>
                      <a:pt x="32"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6" y="62"/>
                      <a:pt x="32" y="62"/>
                    </a:cubicBezTo>
                    <a:cubicBezTo>
                      <a:pt x="38" y="62"/>
                      <a:pt x="43" y="60"/>
                      <a:pt x="47" y="56"/>
                    </a:cubicBezTo>
                    <a:cubicBezTo>
                      <a:pt x="51" y="51"/>
                      <a:pt x="53" y="44"/>
                      <a:pt x="53" y="35"/>
                    </a:cubicBezTo>
                    <a:cubicBezTo>
                      <a:pt x="53" y="27"/>
                      <a:pt x="51" y="20"/>
                      <a:pt x="47" y="16"/>
                    </a:cubicBezTo>
                    <a:cubicBezTo>
                      <a:pt x="43" y="12"/>
                      <a:pt x="38" y="9"/>
                      <a:pt x="32" y="9"/>
                    </a:cubicBezTo>
                    <a:cubicBezTo>
                      <a:pt x="26"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Freeform 764"/>
              <p:cNvSpPr>
                <a:spLocks/>
              </p:cNvSpPr>
              <p:nvPr/>
            </p:nvSpPr>
            <p:spPr bwMode="auto">
              <a:xfrm>
                <a:off x="4469" y="682"/>
                <a:ext cx="34" cy="37"/>
              </a:xfrm>
              <a:custGeom>
                <a:avLst/>
                <a:gdLst>
                  <a:gd name="T0" fmla="*/ 0 w 64"/>
                  <a:gd name="T1" fmla="*/ 69 h 69"/>
                  <a:gd name="T2" fmla="*/ 0 w 64"/>
                  <a:gd name="T3" fmla="*/ 69 h 69"/>
                  <a:gd name="T4" fmla="*/ 25 w 64"/>
                  <a:gd name="T5" fmla="*/ 33 h 69"/>
                  <a:gd name="T6" fmla="*/ 1 w 64"/>
                  <a:gd name="T7" fmla="*/ 0 h 69"/>
                  <a:gd name="T8" fmla="*/ 16 w 64"/>
                  <a:gd name="T9" fmla="*/ 0 h 69"/>
                  <a:gd name="T10" fmla="*/ 27 w 64"/>
                  <a:gd name="T11" fmla="*/ 17 h 69"/>
                  <a:gd name="T12" fmla="*/ 31 w 64"/>
                  <a:gd name="T13" fmla="*/ 24 h 69"/>
                  <a:gd name="T14" fmla="*/ 37 w 64"/>
                  <a:gd name="T15" fmla="*/ 17 h 69"/>
                  <a:gd name="T16" fmla="*/ 48 w 64"/>
                  <a:gd name="T17" fmla="*/ 0 h 69"/>
                  <a:gd name="T18" fmla="*/ 62 w 64"/>
                  <a:gd name="T19" fmla="*/ 0 h 69"/>
                  <a:gd name="T20" fmla="*/ 39 w 64"/>
                  <a:gd name="T21" fmla="*/ 33 h 69"/>
                  <a:gd name="T22" fmla="*/ 64 w 64"/>
                  <a:gd name="T23" fmla="*/ 69 h 69"/>
                  <a:gd name="T24" fmla="*/ 50 w 64"/>
                  <a:gd name="T25" fmla="*/ 69 h 69"/>
                  <a:gd name="T26" fmla="*/ 36 w 64"/>
                  <a:gd name="T27" fmla="*/ 48 h 69"/>
                  <a:gd name="T28" fmla="*/ 32 w 64"/>
                  <a:gd name="T29" fmla="*/ 42 h 69"/>
                  <a:gd name="T30" fmla="*/ 14 w 64"/>
                  <a:gd name="T31" fmla="*/ 69 h 69"/>
                  <a:gd name="T32" fmla="*/ 0 w 64"/>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9">
                    <a:moveTo>
                      <a:pt x="0" y="69"/>
                    </a:moveTo>
                    <a:lnTo>
                      <a:pt x="0" y="69"/>
                    </a:lnTo>
                    <a:lnTo>
                      <a:pt x="25" y="33"/>
                    </a:lnTo>
                    <a:lnTo>
                      <a:pt x="1" y="0"/>
                    </a:lnTo>
                    <a:lnTo>
                      <a:pt x="16" y="0"/>
                    </a:lnTo>
                    <a:lnTo>
                      <a:pt x="27" y="17"/>
                    </a:lnTo>
                    <a:cubicBezTo>
                      <a:pt x="29" y="20"/>
                      <a:pt x="30" y="22"/>
                      <a:pt x="31" y="24"/>
                    </a:cubicBezTo>
                    <a:cubicBezTo>
                      <a:pt x="33" y="21"/>
                      <a:pt x="35" y="19"/>
                      <a:pt x="37" y="17"/>
                    </a:cubicBezTo>
                    <a:lnTo>
                      <a:pt x="48" y="0"/>
                    </a:lnTo>
                    <a:lnTo>
                      <a:pt x="62" y="0"/>
                    </a:lnTo>
                    <a:lnTo>
                      <a:pt x="39" y="33"/>
                    </a:lnTo>
                    <a:lnTo>
                      <a:pt x="64" y="69"/>
                    </a:lnTo>
                    <a:lnTo>
                      <a:pt x="50" y="69"/>
                    </a:lnTo>
                    <a:lnTo>
                      <a:pt x="36" y="48"/>
                    </a:lnTo>
                    <a:lnTo>
                      <a:pt x="32" y="42"/>
                    </a:lnTo>
                    <a:lnTo>
                      <a:pt x="14"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765"/>
              <p:cNvSpPr>
                <a:spLocks/>
              </p:cNvSpPr>
              <p:nvPr/>
            </p:nvSpPr>
            <p:spPr bwMode="auto">
              <a:xfrm>
                <a:off x="4526" y="669"/>
                <a:ext cx="17" cy="51"/>
              </a:xfrm>
              <a:custGeom>
                <a:avLst/>
                <a:gdLst>
                  <a:gd name="T0" fmla="*/ 32 w 33"/>
                  <a:gd name="T1" fmla="*/ 83 h 94"/>
                  <a:gd name="T2" fmla="*/ 32 w 33"/>
                  <a:gd name="T3" fmla="*/ 83 h 94"/>
                  <a:gd name="T4" fmla="*/ 33 w 33"/>
                  <a:gd name="T5" fmla="*/ 93 h 94"/>
                  <a:gd name="T6" fmla="*/ 25 w 33"/>
                  <a:gd name="T7" fmla="*/ 94 h 94"/>
                  <a:gd name="T8" fmla="*/ 15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1 w 33"/>
                  <a:gd name="T37" fmla="*/ 80 h 94"/>
                  <a:gd name="T38" fmla="*/ 23 w 33"/>
                  <a:gd name="T39" fmla="*/ 82 h 94"/>
                  <a:gd name="T40" fmla="*/ 27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5" y="94"/>
                    </a:cubicBezTo>
                    <a:cubicBezTo>
                      <a:pt x="20" y="94"/>
                      <a:pt x="17" y="94"/>
                      <a:pt x="15"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1" y="80"/>
                    </a:cubicBezTo>
                    <a:cubicBezTo>
                      <a:pt x="21" y="81"/>
                      <a:pt x="22" y="82"/>
                      <a:pt x="23" y="82"/>
                    </a:cubicBezTo>
                    <a:cubicBezTo>
                      <a:pt x="23"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Freeform 766"/>
              <p:cNvSpPr>
                <a:spLocks/>
              </p:cNvSpPr>
              <p:nvPr/>
            </p:nvSpPr>
            <p:spPr bwMode="auto">
              <a:xfrm>
                <a:off x="4549" y="668"/>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3 w 56"/>
                  <a:gd name="T11" fmla="*/ 25 h 95"/>
                  <a:gd name="T12" fmla="*/ 46 w 56"/>
                  <a:gd name="T13" fmla="*/ 28 h 95"/>
                  <a:gd name="T14" fmla="*/ 54 w 56"/>
                  <a:gd name="T15" fmla="*/ 36 h 95"/>
                  <a:gd name="T16" fmla="*/ 56 w 56"/>
                  <a:gd name="T17" fmla="*/ 52 h 95"/>
                  <a:gd name="T18" fmla="*/ 56 w 56"/>
                  <a:gd name="T19" fmla="*/ 95 h 95"/>
                  <a:gd name="T20" fmla="*/ 45 w 56"/>
                  <a:gd name="T21" fmla="*/ 95 h 95"/>
                  <a:gd name="T22" fmla="*/ 45 w 56"/>
                  <a:gd name="T23" fmla="*/ 52 h 95"/>
                  <a:gd name="T24" fmla="*/ 41 w 56"/>
                  <a:gd name="T25" fmla="*/ 39 h 95"/>
                  <a:gd name="T26" fmla="*/ 30 w 56"/>
                  <a:gd name="T27" fmla="*/ 35 h 95"/>
                  <a:gd name="T28" fmla="*/ 20 w 56"/>
                  <a:gd name="T29" fmla="*/ 38 h 95"/>
                  <a:gd name="T30" fmla="*/ 14 w 56"/>
                  <a:gd name="T31" fmla="*/ 45 h 95"/>
                  <a:gd name="T32" fmla="*/ 12 w 56"/>
                  <a:gd name="T33" fmla="*/ 58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5"/>
                      <a:pt x="33" y="25"/>
                    </a:cubicBezTo>
                    <a:cubicBezTo>
                      <a:pt x="38" y="25"/>
                      <a:pt x="42" y="26"/>
                      <a:pt x="46" y="28"/>
                    </a:cubicBezTo>
                    <a:cubicBezTo>
                      <a:pt x="50" y="30"/>
                      <a:pt x="52" y="33"/>
                      <a:pt x="54" y="36"/>
                    </a:cubicBezTo>
                    <a:cubicBezTo>
                      <a:pt x="56" y="40"/>
                      <a:pt x="56" y="45"/>
                      <a:pt x="56" y="52"/>
                    </a:cubicBezTo>
                    <a:lnTo>
                      <a:pt x="56" y="95"/>
                    </a:lnTo>
                    <a:lnTo>
                      <a:pt x="45" y="95"/>
                    </a:lnTo>
                    <a:lnTo>
                      <a:pt x="45" y="52"/>
                    </a:lnTo>
                    <a:cubicBezTo>
                      <a:pt x="45" y="46"/>
                      <a:pt x="43" y="42"/>
                      <a:pt x="41" y="39"/>
                    </a:cubicBezTo>
                    <a:cubicBezTo>
                      <a:pt x="38" y="36"/>
                      <a:pt x="35" y="35"/>
                      <a:pt x="30" y="35"/>
                    </a:cubicBezTo>
                    <a:cubicBezTo>
                      <a:pt x="27" y="35"/>
                      <a:pt x="23" y="36"/>
                      <a:pt x="20" y="38"/>
                    </a:cubicBezTo>
                    <a:cubicBezTo>
                      <a:pt x="17" y="39"/>
                      <a:pt x="15" y="42"/>
                      <a:pt x="14" y="45"/>
                    </a:cubicBezTo>
                    <a:cubicBezTo>
                      <a:pt x="13"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767"/>
              <p:cNvSpPr>
                <a:spLocks noEditPoints="1"/>
              </p:cNvSpPr>
              <p:nvPr/>
            </p:nvSpPr>
            <p:spPr bwMode="auto">
              <a:xfrm>
                <a:off x="4586" y="681"/>
                <a:ext cx="35" cy="39"/>
              </a:xfrm>
              <a:custGeom>
                <a:avLst/>
                <a:gdLst>
                  <a:gd name="T0" fmla="*/ 49 w 64"/>
                  <a:gd name="T1" fmla="*/ 62 h 72"/>
                  <a:gd name="T2" fmla="*/ 49 w 64"/>
                  <a:gd name="T3" fmla="*/ 62 h 72"/>
                  <a:gd name="T4" fmla="*/ 37 w 64"/>
                  <a:gd name="T5" fmla="*/ 70 h 72"/>
                  <a:gd name="T6" fmla="*/ 24 w 64"/>
                  <a:gd name="T7" fmla="*/ 72 h 72"/>
                  <a:gd name="T8" fmla="*/ 6 w 64"/>
                  <a:gd name="T9" fmla="*/ 66 h 72"/>
                  <a:gd name="T10" fmla="*/ 0 w 64"/>
                  <a:gd name="T11" fmla="*/ 52 h 72"/>
                  <a:gd name="T12" fmla="*/ 3 w 64"/>
                  <a:gd name="T13" fmla="*/ 43 h 72"/>
                  <a:gd name="T14" fmla="*/ 9 w 64"/>
                  <a:gd name="T15" fmla="*/ 36 h 72"/>
                  <a:gd name="T16" fmla="*/ 17 w 64"/>
                  <a:gd name="T17" fmla="*/ 32 h 72"/>
                  <a:gd name="T18" fmla="*/ 28 w 64"/>
                  <a:gd name="T19" fmla="*/ 31 h 72"/>
                  <a:gd name="T20" fmla="*/ 48 w 64"/>
                  <a:gd name="T21" fmla="*/ 27 h 72"/>
                  <a:gd name="T22" fmla="*/ 48 w 64"/>
                  <a:gd name="T23" fmla="*/ 23 h 72"/>
                  <a:gd name="T24" fmla="*/ 45 w 64"/>
                  <a:gd name="T25" fmla="*/ 13 h 72"/>
                  <a:gd name="T26" fmla="*/ 32 w 64"/>
                  <a:gd name="T27" fmla="*/ 9 h 72"/>
                  <a:gd name="T28" fmla="*/ 20 w 64"/>
                  <a:gd name="T29" fmla="*/ 12 h 72"/>
                  <a:gd name="T30" fmla="*/ 14 w 64"/>
                  <a:gd name="T31" fmla="*/ 23 h 72"/>
                  <a:gd name="T32" fmla="*/ 2 w 64"/>
                  <a:gd name="T33" fmla="*/ 21 h 72"/>
                  <a:gd name="T34" fmla="*/ 8 w 64"/>
                  <a:gd name="T35" fmla="*/ 9 h 72"/>
                  <a:gd name="T36" fmla="*/ 18 w 64"/>
                  <a:gd name="T37" fmla="*/ 2 h 72"/>
                  <a:gd name="T38" fmla="*/ 33 w 64"/>
                  <a:gd name="T39" fmla="*/ 0 h 72"/>
                  <a:gd name="T40" fmla="*/ 48 w 64"/>
                  <a:gd name="T41" fmla="*/ 2 h 72"/>
                  <a:gd name="T42" fmla="*/ 56 w 64"/>
                  <a:gd name="T43" fmla="*/ 7 h 72"/>
                  <a:gd name="T44" fmla="*/ 60 w 64"/>
                  <a:gd name="T45" fmla="*/ 15 h 72"/>
                  <a:gd name="T46" fmla="*/ 60 w 64"/>
                  <a:gd name="T47" fmla="*/ 26 h 72"/>
                  <a:gd name="T48" fmla="*/ 60 w 64"/>
                  <a:gd name="T49" fmla="*/ 41 h 72"/>
                  <a:gd name="T50" fmla="*/ 61 w 64"/>
                  <a:gd name="T51" fmla="*/ 62 h 72"/>
                  <a:gd name="T52" fmla="*/ 64 w 64"/>
                  <a:gd name="T53" fmla="*/ 70 h 72"/>
                  <a:gd name="T54" fmla="*/ 52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4 w 64"/>
                  <a:gd name="T69" fmla="*/ 46 h 72"/>
                  <a:gd name="T70" fmla="*/ 13 w 64"/>
                  <a:gd name="T71" fmla="*/ 52 h 72"/>
                  <a:gd name="T72" fmla="*/ 16 w 64"/>
                  <a:gd name="T73" fmla="*/ 60 h 72"/>
                  <a:gd name="T74" fmla="*/ 27 w 64"/>
                  <a:gd name="T75" fmla="*/ 63 h 72"/>
                  <a:gd name="T76" fmla="*/ 39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9" y="72"/>
                      <a:pt x="24" y="72"/>
                    </a:cubicBezTo>
                    <a:cubicBezTo>
                      <a:pt x="16" y="72"/>
                      <a:pt x="11" y="70"/>
                      <a:pt x="6" y="66"/>
                    </a:cubicBezTo>
                    <a:cubicBezTo>
                      <a:pt x="2" y="63"/>
                      <a:pt x="0" y="58"/>
                      <a:pt x="0" y="52"/>
                    </a:cubicBezTo>
                    <a:cubicBezTo>
                      <a:pt x="0" y="49"/>
                      <a:pt x="1" y="46"/>
                      <a:pt x="3" y="43"/>
                    </a:cubicBezTo>
                    <a:cubicBezTo>
                      <a:pt x="4" y="40"/>
                      <a:pt x="6" y="38"/>
                      <a:pt x="9" y="36"/>
                    </a:cubicBezTo>
                    <a:cubicBezTo>
                      <a:pt x="11" y="34"/>
                      <a:pt x="14" y="33"/>
                      <a:pt x="17" y="32"/>
                    </a:cubicBezTo>
                    <a:cubicBezTo>
                      <a:pt x="19" y="32"/>
                      <a:pt x="23" y="31"/>
                      <a:pt x="28" y="31"/>
                    </a:cubicBezTo>
                    <a:cubicBezTo>
                      <a:pt x="37" y="29"/>
                      <a:pt x="44" y="28"/>
                      <a:pt x="48" y="27"/>
                    </a:cubicBezTo>
                    <a:cubicBezTo>
                      <a:pt x="48" y="25"/>
                      <a:pt x="48" y="24"/>
                      <a:pt x="48" y="23"/>
                    </a:cubicBezTo>
                    <a:cubicBezTo>
                      <a:pt x="48" y="19"/>
                      <a:pt x="47" y="15"/>
                      <a:pt x="45" y="13"/>
                    </a:cubicBezTo>
                    <a:cubicBezTo>
                      <a:pt x="42" y="11"/>
                      <a:pt x="38" y="9"/>
                      <a:pt x="32" y="9"/>
                    </a:cubicBezTo>
                    <a:cubicBezTo>
                      <a:pt x="26" y="9"/>
                      <a:pt x="22" y="10"/>
                      <a:pt x="20" y="12"/>
                    </a:cubicBezTo>
                    <a:cubicBezTo>
                      <a:pt x="17" y="14"/>
                      <a:pt x="15" y="18"/>
                      <a:pt x="14" y="23"/>
                    </a:cubicBezTo>
                    <a:lnTo>
                      <a:pt x="2" y="21"/>
                    </a:lnTo>
                    <a:cubicBezTo>
                      <a:pt x="3" y="16"/>
                      <a:pt x="5" y="12"/>
                      <a:pt x="8" y="9"/>
                    </a:cubicBezTo>
                    <a:cubicBezTo>
                      <a:pt x="10" y="6"/>
                      <a:pt x="13" y="4"/>
                      <a:pt x="18" y="2"/>
                    </a:cubicBezTo>
                    <a:cubicBezTo>
                      <a:pt x="22" y="1"/>
                      <a:pt x="28" y="0"/>
                      <a:pt x="33" y="0"/>
                    </a:cubicBezTo>
                    <a:cubicBezTo>
                      <a:pt x="39" y="0"/>
                      <a:pt x="44" y="0"/>
                      <a:pt x="48" y="2"/>
                    </a:cubicBezTo>
                    <a:cubicBezTo>
                      <a:pt x="52" y="3"/>
                      <a:pt x="54" y="5"/>
                      <a:pt x="56" y="7"/>
                    </a:cubicBezTo>
                    <a:cubicBezTo>
                      <a:pt x="58" y="9"/>
                      <a:pt x="59" y="12"/>
                      <a:pt x="60" y="15"/>
                    </a:cubicBezTo>
                    <a:cubicBezTo>
                      <a:pt x="60" y="17"/>
                      <a:pt x="60" y="21"/>
                      <a:pt x="60" y="26"/>
                    </a:cubicBezTo>
                    <a:lnTo>
                      <a:pt x="60" y="41"/>
                    </a:lnTo>
                    <a:cubicBezTo>
                      <a:pt x="60" y="52"/>
                      <a:pt x="60" y="59"/>
                      <a:pt x="61" y="62"/>
                    </a:cubicBezTo>
                    <a:cubicBezTo>
                      <a:pt x="61" y="65"/>
                      <a:pt x="62" y="68"/>
                      <a:pt x="64" y="70"/>
                    </a:cubicBezTo>
                    <a:lnTo>
                      <a:pt x="52" y="70"/>
                    </a:lnTo>
                    <a:cubicBezTo>
                      <a:pt x="50" y="68"/>
                      <a:pt x="50" y="65"/>
                      <a:pt x="49" y="62"/>
                    </a:cubicBezTo>
                    <a:lnTo>
                      <a:pt x="49" y="62"/>
                    </a:lnTo>
                    <a:close/>
                    <a:moveTo>
                      <a:pt x="48" y="36"/>
                    </a:moveTo>
                    <a:lnTo>
                      <a:pt x="48" y="36"/>
                    </a:lnTo>
                    <a:cubicBezTo>
                      <a:pt x="44" y="37"/>
                      <a:pt x="38" y="39"/>
                      <a:pt x="29" y="40"/>
                    </a:cubicBezTo>
                    <a:cubicBezTo>
                      <a:pt x="24" y="41"/>
                      <a:pt x="21" y="42"/>
                      <a:pt x="19" y="42"/>
                    </a:cubicBezTo>
                    <a:cubicBezTo>
                      <a:pt x="17" y="43"/>
                      <a:pt x="16" y="45"/>
                      <a:pt x="14" y="46"/>
                    </a:cubicBezTo>
                    <a:cubicBezTo>
                      <a:pt x="13" y="48"/>
                      <a:pt x="13" y="50"/>
                      <a:pt x="13" y="52"/>
                    </a:cubicBezTo>
                    <a:cubicBezTo>
                      <a:pt x="13" y="55"/>
                      <a:pt x="14" y="58"/>
                      <a:pt x="16" y="60"/>
                    </a:cubicBezTo>
                    <a:cubicBezTo>
                      <a:pt x="19" y="62"/>
                      <a:pt x="22" y="63"/>
                      <a:pt x="27" y="63"/>
                    </a:cubicBezTo>
                    <a:cubicBezTo>
                      <a:pt x="31" y="63"/>
                      <a:pt x="35" y="62"/>
                      <a:pt x="39" y="60"/>
                    </a:cubicBezTo>
                    <a:cubicBezTo>
                      <a:pt x="42" y="58"/>
                      <a:pt x="45" y="55"/>
                      <a:pt x="46" y="52"/>
                    </a:cubicBezTo>
                    <a:cubicBezTo>
                      <a:pt x="48"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4" name="Freeform 768"/>
              <p:cNvSpPr>
                <a:spLocks/>
              </p:cNvSpPr>
              <p:nvPr/>
            </p:nvSpPr>
            <p:spPr bwMode="auto">
              <a:xfrm>
                <a:off x="4625" y="669"/>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4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7" y="94"/>
                      <a:pt x="25" y="94"/>
                    </a:cubicBezTo>
                    <a:cubicBezTo>
                      <a:pt x="21" y="94"/>
                      <a:pt x="17" y="94"/>
                      <a:pt x="15" y="92"/>
                    </a:cubicBezTo>
                    <a:cubicBezTo>
                      <a:pt x="13" y="91"/>
                      <a:pt x="11" y="89"/>
                      <a:pt x="10" y="87"/>
                    </a:cubicBezTo>
                    <a:cubicBezTo>
                      <a:pt x="9" y="85"/>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4"/>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 name="Freeform 769"/>
              <p:cNvSpPr>
                <a:spLocks/>
              </p:cNvSpPr>
              <p:nvPr/>
            </p:nvSpPr>
            <p:spPr bwMode="auto">
              <a:xfrm>
                <a:off x="4666" y="681"/>
                <a:ext cx="31" cy="39"/>
              </a:xfrm>
              <a:custGeom>
                <a:avLst/>
                <a:gdLst>
                  <a:gd name="T0" fmla="*/ 0 w 57"/>
                  <a:gd name="T1" fmla="*/ 50 h 72"/>
                  <a:gd name="T2" fmla="*/ 0 w 57"/>
                  <a:gd name="T3" fmla="*/ 50 h 72"/>
                  <a:gd name="T4" fmla="*/ 11 w 57"/>
                  <a:gd name="T5" fmla="*/ 48 h 72"/>
                  <a:gd name="T6" fmla="*/ 17 w 57"/>
                  <a:gd name="T7" fmla="*/ 59 h 72"/>
                  <a:gd name="T8" fmla="*/ 29 w 57"/>
                  <a:gd name="T9" fmla="*/ 62 h 72"/>
                  <a:gd name="T10" fmla="*/ 41 w 57"/>
                  <a:gd name="T11" fmla="*/ 59 h 72"/>
                  <a:gd name="T12" fmla="*/ 45 w 57"/>
                  <a:gd name="T13" fmla="*/ 51 h 72"/>
                  <a:gd name="T14" fmla="*/ 42 w 57"/>
                  <a:gd name="T15" fmla="*/ 45 h 72"/>
                  <a:gd name="T16" fmla="*/ 30 w 57"/>
                  <a:gd name="T17" fmla="*/ 41 h 72"/>
                  <a:gd name="T18" fmla="*/ 12 w 57"/>
                  <a:gd name="T19" fmla="*/ 35 h 72"/>
                  <a:gd name="T20" fmla="*/ 4 w 57"/>
                  <a:gd name="T21" fmla="*/ 29 h 72"/>
                  <a:gd name="T22" fmla="*/ 2 w 57"/>
                  <a:gd name="T23" fmla="*/ 20 h 72"/>
                  <a:gd name="T24" fmla="*/ 4 w 57"/>
                  <a:gd name="T25" fmla="*/ 11 h 72"/>
                  <a:gd name="T26" fmla="*/ 10 w 57"/>
                  <a:gd name="T27" fmla="*/ 5 h 72"/>
                  <a:gd name="T28" fmla="*/ 17 w 57"/>
                  <a:gd name="T29" fmla="*/ 1 h 72"/>
                  <a:gd name="T30" fmla="*/ 27 w 57"/>
                  <a:gd name="T31" fmla="*/ 0 h 72"/>
                  <a:gd name="T32" fmla="*/ 42 w 57"/>
                  <a:gd name="T33" fmla="*/ 2 h 72"/>
                  <a:gd name="T34" fmla="*/ 51 w 57"/>
                  <a:gd name="T35" fmla="*/ 8 h 72"/>
                  <a:gd name="T36" fmla="*/ 55 w 57"/>
                  <a:gd name="T37" fmla="*/ 19 h 72"/>
                  <a:gd name="T38" fmla="*/ 43 w 57"/>
                  <a:gd name="T39" fmla="*/ 21 h 72"/>
                  <a:gd name="T40" fmla="*/ 39 w 57"/>
                  <a:gd name="T41" fmla="*/ 12 h 72"/>
                  <a:gd name="T42" fmla="*/ 28 w 57"/>
                  <a:gd name="T43" fmla="*/ 9 h 72"/>
                  <a:gd name="T44" fmla="*/ 17 w 57"/>
                  <a:gd name="T45" fmla="*/ 12 h 72"/>
                  <a:gd name="T46" fmla="*/ 13 w 57"/>
                  <a:gd name="T47" fmla="*/ 18 h 72"/>
                  <a:gd name="T48" fmla="*/ 15 w 57"/>
                  <a:gd name="T49" fmla="*/ 22 h 72"/>
                  <a:gd name="T50" fmla="*/ 19 w 57"/>
                  <a:gd name="T51" fmla="*/ 25 h 72"/>
                  <a:gd name="T52" fmla="*/ 29 w 57"/>
                  <a:gd name="T53" fmla="*/ 28 h 72"/>
                  <a:gd name="T54" fmla="*/ 47 w 57"/>
                  <a:gd name="T55" fmla="*/ 34 h 72"/>
                  <a:gd name="T56" fmla="*/ 54 w 57"/>
                  <a:gd name="T57" fmla="*/ 40 h 72"/>
                  <a:gd name="T58" fmla="*/ 57 w 57"/>
                  <a:gd name="T59" fmla="*/ 50 h 72"/>
                  <a:gd name="T60" fmla="*/ 54 w 57"/>
                  <a:gd name="T61" fmla="*/ 61 h 72"/>
                  <a:gd name="T62" fmla="*/ 44 w 57"/>
                  <a:gd name="T63" fmla="*/ 69 h 72"/>
                  <a:gd name="T64" fmla="*/ 29 w 57"/>
                  <a:gd name="T65" fmla="*/ 72 h 72"/>
                  <a:gd name="T66" fmla="*/ 9 w 57"/>
                  <a:gd name="T67" fmla="*/ 66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1" y="48"/>
                    </a:lnTo>
                    <a:cubicBezTo>
                      <a:pt x="12" y="53"/>
                      <a:pt x="14" y="56"/>
                      <a:pt x="17" y="59"/>
                    </a:cubicBezTo>
                    <a:cubicBezTo>
                      <a:pt x="20" y="61"/>
                      <a:pt x="24" y="62"/>
                      <a:pt x="29" y="62"/>
                    </a:cubicBezTo>
                    <a:cubicBezTo>
                      <a:pt x="35" y="62"/>
                      <a:pt x="39" y="61"/>
                      <a:pt x="41" y="59"/>
                    </a:cubicBezTo>
                    <a:cubicBezTo>
                      <a:pt x="44" y="57"/>
                      <a:pt x="45" y="54"/>
                      <a:pt x="45" y="51"/>
                    </a:cubicBezTo>
                    <a:cubicBezTo>
                      <a:pt x="45" y="49"/>
                      <a:pt x="44" y="47"/>
                      <a:pt x="42" y="45"/>
                    </a:cubicBezTo>
                    <a:cubicBezTo>
                      <a:pt x="40" y="44"/>
                      <a:pt x="36" y="43"/>
                      <a:pt x="30" y="41"/>
                    </a:cubicBezTo>
                    <a:cubicBezTo>
                      <a:pt x="21" y="39"/>
                      <a:pt x="15" y="37"/>
                      <a:pt x="12" y="35"/>
                    </a:cubicBezTo>
                    <a:cubicBezTo>
                      <a:pt x="9" y="34"/>
                      <a:pt x="6" y="32"/>
                      <a:pt x="4" y="29"/>
                    </a:cubicBezTo>
                    <a:cubicBezTo>
                      <a:pt x="3" y="26"/>
                      <a:pt x="2" y="23"/>
                      <a:pt x="2" y="20"/>
                    </a:cubicBezTo>
                    <a:cubicBezTo>
                      <a:pt x="2" y="17"/>
                      <a:pt x="3" y="14"/>
                      <a:pt x="4" y="11"/>
                    </a:cubicBezTo>
                    <a:cubicBezTo>
                      <a:pt x="5" y="8"/>
                      <a:pt x="7" y="6"/>
                      <a:pt x="10" y="5"/>
                    </a:cubicBezTo>
                    <a:cubicBezTo>
                      <a:pt x="12" y="3"/>
                      <a:pt x="14" y="2"/>
                      <a:pt x="17" y="1"/>
                    </a:cubicBezTo>
                    <a:cubicBezTo>
                      <a:pt x="20" y="0"/>
                      <a:pt x="24" y="0"/>
                      <a:pt x="27" y="0"/>
                    </a:cubicBezTo>
                    <a:cubicBezTo>
                      <a:pt x="33" y="0"/>
                      <a:pt x="37" y="1"/>
                      <a:pt x="42" y="2"/>
                    </a:cubicBezTo>
                    <a:cubicBezTo>
                      <a:pt x="46" y="4"/>
                      <a:pt x="49" y="6"/>
                      <a:pt x="51" y="8"/>
                    </a:cubicBezTo>
                    <a:cubicBezTo>
                      <a:pt x="53" y="11"/>
                      <a:pt x="54" y="15"/>
                      <a:pt x="55" y="19"/>
                    </a:cubicBezTo>
                    <a:lnTo>
                      <a:pt x="43" y="21"/>
                    </a:lnTo>
                    <a:cubicBezTo>
                      <a:pt x="43" y="17"/>
                      <a:pt x="41" y="14"/>
                      <a:pt x="39" y="12"/>
                    </a:cubicBezTo>
                    <a:cubicBezTo>
                      <a:pt x="36" y="10"/>
                      <a:pt x="33" y="9"/>
                      <a:pt x="28" y="9"/>
                    </a:cubicBezTo>
                    <a:cubicBezTo>
                      <a:pt x="23" y="9"/>
                      <a:pt x="19" y="10"/>
                      <a:pt x="17" y="12"/>
                    </a:cubicBezTo>
                    <a:cubicBezTo>
                      <a:pt x="14" y="14"/>
                      <a:pt x="13" y="16"/>
                      <a:pt x="13" y="18"/>
                    </a:cubicBezTo>
                    <a:cubicBezTo>
                      <a:pt x="13" y="20"/>
                      <a:pt x="14" y="21"/>
                      <a:pt x="15" y="22"/>
                    </a:cubicBezTo>
                    <a:cubicBezTo>
                      <a:pt x="16" y="24"/>
                      <a:pt x="17" y="25"/>
                      <a:pt x="19" y="25"/>
                    </a:cubicBezTo>
                    <a:cubicBezTo>
                      <a:pt x="20" y="26"/>
                      <a:pt x="24" y="27"/>
                      <a:pt x="29" y="28"/>
                    </a:cubicBezTo>
                    <a:cubicBezTo>
                      <a:pt x="38" y="31"/>
                      <a:pt x="43" y="32"/>
                      <a:pt x="47" y="34"/>
                    </a:cubicBezTo>
                    <a:cubicBezTo>
                      <a:pt x="50" y="35"/>
                      <a:pt x="53" y="37"/>
                      <a:pt x="54" y="40"/>
                    </a:cubicBezTo>
                    <a:cubicBezTo>
                      <a:pt x="56" y="43"/>
                      <a:pt x="57" y="46"/>
                      <a:pt x="57" y="50"/>
                    </a:cubicBezTo>
                    <a:cubicBezTo>
                      <a:pt x="57" y="54"/>
                      <a:pt x="56" y="58"/>
                      <a:pt x="54" y="61"/>
                    </a:cubicBezTo>
                    <a:cubicBezTo>
                      <a:pt x="52" y="64"/>
                      <a:pt x="48" y="67"/>
                      <a:pt x="44" y="69"/>
                    </a:cubicBezTo>
                    <a:cubicBezTo>
                      <a:pt x="40" y="71"/>
                      <a:pt x="35" y="72"/>
                      <a:pt x="29" y="72"/>
                    </a:cubicBezTo>
                    <a:cubicBezTo>
                      <a:pt x="20" y="72"/>
                      <a:pt x="14" y="70"/>
                      <a:pt x="9" y="66"/>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6" name="Freeform 770"/>
              <p:cNvSpPr>
                <a:spLocks/>
              </p:cNvSpPr>
              <p:nvPr/>
            </p:nvSpPr>
            <p:spPr bwMode="auto">
              <a:xfrm>
                <a:off x="4704" y="668"/>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3 w 56"/>
                  <a:gd name="T11" fmla="*/ 25 h 95"/>
                  <a:gd name="T12" fmla="*/ 46 w 56"/>
                  <a:gd name="T13" fmla="*/ 28 h 95"/>
                  <a:gd name="T14" fmla="*/ 54 w 56"/>
                  <a:gd name="T15" fmla="*/ 36 h 95"/>
                  <a:gd name="T16" fmla="*/ 56 w 56"/>
                  <a:gd name="T17" fmla="*/ 52 h 95"/>
                  <a:gd name="T18" fmla="*/ 56 w 56"/>
                  <a:gd name="T19" fmla="*/ 95 h 95"/>
                  <a:gd name="T20" fmla="*/ 45 w 56"/>
                  <a:gd name="T21" fmla="*/ 95 h 95"/>
                  <a:gd name="T22" fmla="*/ 45 w 56"/>
                  <a:gd name="T23" fmla="*/ 52 h 95"/>
                  <a:gd name="T24" fmla="*/ 41 w 56"/>
                  <a:gd name="T25" fmla="*/ 39 h 95"/>
                  <a:gd name="T26" fmla="*/ 30 w 56"/>
                  <a:gd name="T27" fmla="*/ 35 h 95"/>
                  <a:gd name="T28" fmla="*/ 20 w 56"/>
                  <a:gd name="T29" fmla="*/ 38 h 95"/>
                  <a:gd name="T30" fmla="*/ 14 w 56"/>
                  <a:gd name="T31" fmla="*/ 45 h 95"/>
                  <a:gd name="T32" fmla="*/ 12 w 56"/>
                  <a:gd name="T33" fmla="*/ 58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5"/>
                      <a:pt x="33" y="25"/>
                    </a:cubicBezTo>
                    <a:cubicBezTo>
                      <a:pt x="38" y="25"/>
                      <a:pt x="42" y="26"/>
                      <a:pt x="46" y="28"/>
                    </a:cubicBezTo>
                    <a:cubicBezTo>
                      <a:pt x="50" y="30"/>
                      <a:pt x="52" y="33"/>
                      <a:pt x="54" y="36"/>
                    </a:cubicBezTo>
                    <a:cubicBezTo>
                      <a:pt x="56" y="40"/>
                      <a:pt x="56" y="45"/>
                      <a:pt x="56" y="52"/>
                    </a:cubicBezTo>
                    <a:lnTo>
                      <a:pt x="56" y="95"/>
                    </a:lnTo>
                    <a:lnTo>
                      <a:pt x="45" y="95"/>
                    </a:lnTo>
                    <a:lnTo>
                      <a:pt x="45" y="52"/>
                    </a:lnTo>
                    <a:cubicBezTo>
                      <a:pt x="45" y="46"/>
                      <a:pt x="43" y="42"/>
                      <a:pt x="41" y="39"/>
                    </a:cubicBezTo>
                    <a:cubicBezTo>
                      <a:pt x="38" y="36"/>
                      <a:pt x="35" y="35"/>
                      <a:pt x="30" y="35"/>
                    </a:cubicBezTo>
                    <a:cubicBezTo>
                      <a:pt x="27" y="35"/>
                      <a:pt x="23" y="36"/>
                      <a:pt x="20" y="38"/>
                    </a:cubicBezTo>
                    <a:cubicBezTo>
                      <a:pt x="17" y="39"/>
                      <a:pt x="15" y="42"/>
                      <a:pt x="14" y="45"/>
                    </a:cubicBezTo>
                    <a:cubicBezTo>
                      <a:pt x="13"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771"/>
              <p:cNvSpPr>
                <a:spLocks noEditPoints="1"/>
              </p:cNvSpPr>
              <p:nvPr/>
            </p:nvSpPr>
            <p:spPr bwMode="auto">
              <a:xfrm>
                <a:off x="4742" y="681"/>
                <a:ext cx="35" cy="39"/>
              </a:xfrm>
              <a:custGeom>
                <a:avLst/>
                <a:gdLst>
                  <a:gd name="T0" fmla="*/ 0 w 65"/>
                  <a:gd name="T1" fmla="*/ 36 h 72"/>
                  <a:gd name="T2" fmla="*/ 0 w 65"/>
                  <a:gd name="T3" fmla="*/ 36 h 72"/>
                  <a:gd name="T4" fmla="*/ 11 w 65"/>
                  <a:gd name="T5" fmla="*/ 7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2 h 72"/>
                  <a:gd name="T32" fmla="*/ 47 w 65"/>
                  <a:gd name="T33" fmla="*/ 56 h 72"/>
                  <a:gd name="T34" fmla="*/ 53 w 65"/>
                  <a:gd name="T35" fmla="*/ 35 h 72"/>
                  <a:gd name="T36" fmla="*/ 47 w 65"/>
                  <a:gd name="T37" fmla="*/ 16 h 72"/>
                  <a:gd name="T38" fmla="*/ 32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2" y="0"/>
                    </a:cubicBezTo>
                    <a:cubicBezTo>
                      <a:pt x="42" y="0"/>
                      <a:pt x="50" y="3"/>
                      <a:pt x="56" y="9"/>
                    </a:cubicBezTo>
                    <a:cubicBezTo>
                      <a:pt x="62" y="15"/>
                      <a:pt x="65" y="24"/>
                      <a:pt x="65" y="35"/>
                    </a:cubicBezTo>
                    <a:cubicBezTo>
                      <a:pt x="65" y="44"/>
                      <a:pt x="63" y="51"/>
                      <a:pt x="61" y="56"/>
                    </a:cubicBezTo>
                    <a:cubicBezTo>
                      <a:pt x="58" y="61"/>
                      <a:pt x="54" y="65"/>
                      <a:pt x="49" y="68"/>
                    </a:cubicBezTo>
                    <a:cubicBezTo>
                      <a:pt x="44" y="70"/>
                      <a:pt x="38" y="72"/>
                      <a:pt x="32"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2" y="62"/>
                    </a:cubicBezTo>
                    <a:cubicBezTo>
                      <a:pt x="38" y="62"/>
                      <a:pt x="43" y="60"/>
                      <a:pt x="47" y="56"/>
                    </a:cubicBezTo>
                    <a:cubicBezTo>
                      <a:pt x="51" y="51"/>
                      <a:pt x="53" y="44"/>
                      <a:pt x="53" y="35"/>
                    </a:cubicBezTo>
                    <a:cubicBezTo>
                      <a:pt x="53" y="27"/>
                      <a:pt x="51" y="20"/>
                      <a:pt x="47" y="16"/>
                    </a:cubicBezTo>
                    <a:cubicBezTo>
                      <a:pt x="43" y="12"/>
                      <a:pt x="38" y="9"/>
                      <a:pt x="32"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 name="Freeform 772"/>
              <p:cNvSpPr>
                <a:spLocks/>
              </p:cNvSpPr>
              <p:nvPr/>
            </p:nvSpPr>
            <p:spPr bwMode="auto">
              <a:xfrm>
                <a:off x="4780" y="682"/>
                <a:ext cx="51"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1 h 69"/>
                  <a:gd name="T14" fmla="*/ 42 w 95"/>
                  <a:gd name="T15" fmla="*/ 0 h 69"/>
                  <a:gd name="T16" fmla="*/ 54 w 95"/>
                  <a:gd name="T17" fmla="*/ 0 h 69"/>
                  <a:gd name="T18" fmla="*/ 64 w 95"/>
                  <a:gd name="T19" fmla="*/ 40 h 69"/>
                  <a:gd name="T20" fmla="*/ 68 w 95"/>
                  <a:gd name="T21" fmla="*/ 54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8 h 69"/>
                  <a:gd name="T34" fmla="*/ 47 w 95"/>
                  <a:gd name="T35" fmla="*/ 16 h 69"/>
                  <a:gd name="T36" fmla="*/ 33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7" y="54"/>
                      <a:pt x="29" y="49"/>
                      <a:pt x="31" y="41"/>
                    </a:cubicBezTo>
                    <a:lnTo>
                      <a:pt x="42" y="0"/>
                    </a:lnTo>
                    <a:lnTo>
                      <a:pt x="54" y="0"/>
                    </a:lnTo>
                    <a:lnTo>
                      <a:pt x="64" y="40"/>
                    </a:lnTo>
                    <a:lnTo>
                      <a:pt x="68" y="54"/>
                    </a:lnTo>
                    <a:lnTo>
                      <a:pt x="72" y="40"/>
                    </a:lnTo>
                    <a:lnTo>
                      <a:pt x="83" y="0"/>
                    </a:lnTo>
                    <a:lnTo>
                      <a:pt x="95"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 name="Freeform 773"/>
              <p:cNvSpPr>
                <a:spLocks/>
              </p:cNvSpPr>
              <p:nvPr/>
            </p:nvSpPr>
            <p:spPr bwMode="auto">
              <a:xfrm>
                <a:off x="4834" y="681"/>
                <a:ext cx="30" cy="39"/>
              </a:xfrm>
              <a:custGeom>
                <a:avLst/>
                <a:gdLst>
                  <a:gd name="T0" fmla="*/ 0 w 57"/>
                  <a:gd name="T1" fmla="*/ 50 h 72"/>
                  <a:gd name="T2" fmla="*/ 0 w 57"/>
                  <a:gd name="T3" fmla="*/ 50 h 72"/>
                  <a:gd name="T4" fmla="*/ 12 w 57"/>
                  <a:gd name="T5" fmla="*/ 48 h 72"/>
                  <a:gd name="T6" fmla="*/ 17 w 57"/>
                  <a:gd name="T7" fmla="*/ 59 h 72"/>
                  <a:gd name="T8" fmla="*/ 30 w 57"/>
                  <a:gd name="T9" fmla="*/ 62 h 72"/>
                  <a:gd name="T10" fmla="*/ 41 w 57"/>
                  <a:gd name="T11" fmla="*/ 59 h 72"/>
                  <a:gd name="T12" fmla="*/ 45 w 57"/>
                  <a:gd name="T13" fmla="*/ 51 h 72"/>
                  <a:gd name="T14" fmla="*/ 42 w 57"/>
                  <a:gd name="T15" fmla="*/ 45 h 72"/>
                  <a:gd name="T16" fmla="*/ 30 w 57"/>
                  <a:gd name="T17" fmla="*/ 41 h 72"/>
                  <a:gd name="T18" fmla="*/ 12 w 57"/>
                  <a:gd name="T19" fmla="*/ 35 h 72"/>
                  <a:gd name="T20" fmla="*/ 5 w 57"/>
                  <a:gd name="T21" fmla="*/ 29 h 72"/>
                  <a:gd name="T22" fmla="*/ 2 w 57"/>
                  <a:gd name="T23" fmla="*/ 20 h 72"/>
                  <a:gd name="T24" fmla="*/ 4 w 57"/>
                  <a:gd name="T25" fmla="*/ 11 h 72"/>
                  <a:gd name="T26" fmla="*/ 10 w 57"/>
                  <a:gd name="T27" fmla="*/ 5 h 72"/>
                  <a:gd name="T28" fmla="*/ 17 w 57"/>
                  <a:gd name="T29" fmla="*/ 1 h 72"/>
                  <a:gd name="T30" fmla="*/ 27 w 57"/>
                  <a:gd name="T31" fmla="*/ 0 h 72"/>
                  <a:gd name="T32" fmla="*/ 42 w 57"/>
                  <a:gd name="T33" fmla="*/ 2 h 72"/>
                  <a:gd name="T34" fmla="*/ 51 w 57"/>
                  <a:gd name="T35" fmla="*/ 8 h 72"/>
                  <a:gd name="T36" fmla="*/ 55 w 57"/>
                  <a:gd name="T37" fmla="*/ 19 h 72"/>
                  <a:gd name="T38" fmla="*/ 43 w 57"/>
                  <a:gd name="T39" fmla="*/ 21 h 72"/>
                  <a:gd name="T40" fmla="*/ 39 w 57"/>
                  <a:gd name="T41" fmla="*/ 12 h 72"/>
                  <a:gd name="T42" fmla="*/ 28 w 57"/>
                  <a:gd name="T43" fmla="*/ 9 h 72"/>
                  <a:gd name="T44" fmla="*/ 17 w 57"/>
                  <a:gd name="T45" fmla="*/ 12 h 72"/>
                  <a:gd name="T46" fmla="*/ 13 w 57"/>
                  <a:gd name="T47" fmla="*/ 18 h 72"/>
                  <a:gd name="T48" fmla="*/ 15 w 57"/>
                  <a:gd name="T49" fmla="*/ 22 h 72"/>
                  <a:gd name="T50" fmla="*/ 19 w 57"/>
                  <a:gd name="T51" fmla="*/ 25 h 72"/>
                  <a:gd name="T52" fmla="*/ 30 w 57"/>
                  <a:gd name="T53" fmla="*/ 28 h 72"/>
                  <a:gd name="T54" fmla="*/ 47 w 57"/>
                  <a:gd name="T55" fmla="*/ 34 h 72"/>
                  <a:gd name="T56" fmla="*/ 55 w 57"/>
                  <a:gd name="T57" fmla="*/ 40 h 72"/>
                  <a:gd name="T58" fmla="*/ 57 w 57"/>
                  <a:gd name="T59" fmla="*/ 50 h 72"/>
                  <a:gd name="T60" fmla="*/ 54 w 57"/>
                  <a:gd name="T61" fmla="*/ 61 h 72"/>
                  <a:gd name="T62" fmla="*/ 44 w 57"/>
                  <a:gd name="T63" fmla="*/ 69 h 72"/>
                  <a:gd name="T64" fmla="*/ 30 w 57"/>
                  <a:gd name="T65" fmla="*/ 72 h 72"/>
                  <a:gd name="T66" fmla="*/ 9 w 57"/>
                  <a:gd name="T67" fmla="*/ 66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2" y="48"/>
                    </a:lnTo>
                    <a:cubicBezTo>
                      <a:pt x="12" y="53"/>
                      <a:pt x="14" y="56"/>
                      <a:pt x="17" y="59"/>
                    </a:cubicBezTo>
                    <a:cubicBezTo>
                      <a:pt x="20" y="61"/>
                      <a:pt x="24" y="62"/>
                      <a:pt x="30" y="62"/>
                    </a:cubicBezTo>
                    <a:cubicBezTo>
                      <a:pt x="35" y="62"/>
                      <a:pt x="39" y="61"/>
                      <a:pt x="41" y="59"/>
                    </a:cubicBezTo>
                    <a:cubicBezTo>
                      <a:pt x="44" y="57"/>
                      <a:pt x="45" y="54"/>
                      <a:pt x="45" y="51"/>
                    </a:cubicBezTo>
                    <a:cubicBezTo>
                      <a:pt x="45" y="49"/>
                      <a:pt x="44" y="47"/>
                      <a:pt x="42" y="45"/>
                    </a:cubicBezTo>
                    <a:cubicBezTo>
                      <a:pt x="40" y="44"/>
                      <a:pt x="36" y="43"/>
                      <a:pt x="30" y="41"/>
                    </a:cubicBezTo>
                    <a:cubicBezTo>
                      <a:pt x="21" y="39"/>
                      <a:pt x="15" y="37"/>
                      <a:pt x="12" y="35"/>
                    </a:cubicBezTo>
                    <a:cubicBezTo>
                      <a:pt x="9" y="34"/>
                      <a:pt x="6" y="32"/>
                      <a:pt x="5" y="29"/>
                    </a:cubicBezTo>
                    <a:cubicBezTo>
                      <a:pt x="3" y="26"/>
                      <a:pt x="2" y="23"/>
                      <a:pt x="2" y="20"/>
                    </a:cubicBezTo>
                    <a:cubicBezTo>
                      <a:pt x="2" y="17"/>
                      <a:pt x="3" y="14"/>
                      <a:pt x="4" y="11"/>
                    </a:cubicBezTo>
                    <a:cubicBezTo>
                      <a:pt x="6" y="8"/>
                      <a:pt x="8" y="6"/>
                      <a:pt x="10" y="5"/>
                    </a:cubicBezTo>
                    <a:cubicBezTo>
                      <a:pt x="12" y="3"/>
                      <a:pt x="14" y="2"/>
                      <a:pt x="17" y="1"/>
                    </a:cubicBezTo>
                    <a:cubicBezTo>
                      <a:pt x="21" y="0"/>
                      <a:pt x="24" y="0"/>
                      <a:pt x="27" y="0"/>
                    </a:cubicBezTo>
                    <a:cubicBezTo>
                      <a:pt x="33" y="0"/>
                      <a:pt x="38" y="1"/>
                      <a:pt x="42" y="2"/>
                    </a:cubicBezTo>
                    <a:cubicBezTo>
                      <a:pt x="46" y="4"/>
                      <a:pt x="49" y="6"/>
                      <a:pt x="51" y="8"/>
                    </a:cubicBezTo>
                    <a:cubicBezTo>
                      <a:pt x="53" y="11"/>
                      <a:pt x="54" y="15"/>
                      <a:pt x="55" y="19"/>
                    </a:cubicBezTo>
                    <a:lnTo>
                      <a:pt x="43" y="21"/>
                    </a:lnTo>
                    <a:cubicBezTo>
                      <a:pt x="43" y="17"/>
                      <a:pt x="41" y="14"/>
                      <a:pt x="39" y="12"/>
                    </a:cubicBezTo>
                    <a:cubicBezTo>
                      <a:pt x="36" y="10"/>
                      <a:pt x="33" y="9"/>
                      <a:pt x="28" y="9"/>
                    </a:cubicBezTo>
                    <a:cubicBezTo>
                      <a:pt x="23" y="9"/>
                      <a:pt x="19" y="10"/>
                      <a:pt x="17" y="12"/>
                    </a:cubicBezTo>
                    <a:cubicBezTo>
                      <a:pt x="15" y="14"/>
                      <a:pt x="13" y="16"/>
                      <a:pt x="13" y="18"/>
                    </a:cubicBezTo>
                    <a:cubicBezTo>
                      <a:pt x="13" y="20"/>
                      <a:pt x="14" y="21"/>
                      <a:pt x="15" y="22"/>
                    </a:cubicBezTo>
                    <a:cubicBezTo>
                      <a:pt x="16" y="24"/>
                      <a:pt x="17" y="25"/>
                      <a:pt x="19" y="25"/>
                    </a:cubicBezTo>
                    <a:cubicBezTo>
                      <a:pt x="20" y="26"/>
                      <a:pt x="24" y="27"/>
                      <a:pt x="30" y="28"/>
                    </a:cubicBezTo>
                    <a:cubicBezTo>
                      <a:pt x="38" y="31"/>
                      <a:pt x="44" y="32"/>
                      <a:pt x="47" y="34"/>
                    </a:cubicBezTo>
                    <a:cubicBezTo>
                      <a:pt x="50" y="35"/>
                      <a:pt x="53" y="37"/>
                      <a:pt x="55" y="40"/>
                    </a:cubicBezTo>
                    <a:cubicBezTo>
                      <a:pt x="56" y="43"/>
                      <a:pt x="57" y="46"/>
                      <a:pt x="57" y="50"/>
                    </a:cubicBezTo>
                    <a:cubicBezTo>
                      <a:pt x="57" y="54"/>
                      <a:pt x="56" y="58"/>
                      <a:pt x="54" y="61"/>
                    </a:cubicBezTo>
                    <a:cubicBezTo>
                      <a:pt x="52" y="64"/>
                      <a:pt x="48" y="67"/>
                      <a:pt x="44" y="69"/>
                    </a:cubicBezTo>
                    <a:cubicBezTo>
                      <a:pt x="40" y="71"/>
                      <a:pt x="35" y="72"/>
                      <a:pt x="30" y="72"/>
                    </a:cubicBezTo>
                    <a:cubicBezTo>
                      <a:pt x="21" y="72"/>
                      <a:pt x="14" y="70"/>
                      <a:pt x="9" y="66"/>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0" name="Freeform 774"/>
              <p:cNvSpPr>
                <a:spLocks/>
              </p:cNvSpPr>
              <p:nvPr/>
            </p:nvSpPr>
            <p:spPr bwMode="auto">
              <a:xfrm>
                <a:off x="4887" y="682"/>
                <a:ext cx="52"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1 h 69"/>
                  <a:gd name="T14" fmla="*/ 42 w 95"/>
                  <a:gd name="T15" fmla="*/ 0 h 69"/>
                  <a:gd name="T16" fmla="*/ 54 w 95"/>
                  <a:gd name="T17" fmla="*/ 0 h 69"/>
                  <a:gd name="T18" fmla="*/ 64 w 95"/>
                  <a:gd name="T19" fmla="*/ 40 h 69"/>
                  <a:gd name="T20" fmla="*/ 68 w 95"/>
                  <a:gd name="T21" fmla="*/ 54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8 h 69"/>
                  <a:gd name="T34" fmla="*/ 47 w 95"/>
                  <a:gd name="T35" fmla="*/ 16 h 69"/>
                  <a:gd name="T36" fmla="*/ 33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7" y="54"/>
                      <a:pt x="29" y="49"/>
                      <a:pt x="31" y="41"/>
                    </a:cubicBezTo>
                    <a:lnTo>
                      <a:pt x="42" y="0"/>
                    </a:lnTo>
                    <a:lnTo>
                      <a:pt x="54" y="0"/>
                    </a:lnTo>
                    <a:lnTo>
                      <a:pt x="64" y="40"/>
                    </a:lnTo>
                    <a:lnTo>
                      <a:pt x="68" y="54"/>
                    </a:lnTo>
                    <a:lnTo>
                      <a:pt x="72" y="40"/>
                    </a:lnTo>
                    <a:lnTo>
                      <a:pt x="83" y="0"/>
                    </a:lnTo>
                    <a:lnTo>
                      <a:pt x="95"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1" name="Freeform 775"/>
              <p:cNvSpPr>
                <a:spLocks/>
              </p:cNvSpPr>
              <p:nvPr/>
            </p:nvSpPr>
            <p:spPr bwMode="auto">
              <a:xfrm>
                <a:off x="4944" y="668"/>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5 h 95"/>
                  <a:gd name="T12" fmla="*/ 45 w 56"/>
                  <a:gd name="T13" fmla="*/ 28 h 95"/>
                  <a:gd name="T14" fmla="*/ 54 w 56"/>
                  <a:gd name="T15" fmla="*/ 36 h 95"/>
                  <a:gd name="T16" fmla="*/ 56 w 56"/>
                  <a:gd name="T17" fmla="*/ 52 h 95"/>
                  <a:gd name="T18" fmla="*/ 56 w 56"/>
                  <a:gd name="T19" fmla="*/ 95 h 95"/>
                  <a:gd name="T20" fmla="*/ 44 w 56"/>
                  <a:gd name="T21" fmla="*/ 95 h 95"/>
                  <a:gd name="T22" fmla="*/ 44 w 56"/>
                  <a:gd name="T23" fmla="*/ 52 h 95"/>
                  <a:gd name="T24" fmla="*/ 40 w 56"/>
                  <a:gd name="T25" fmla="*/ 39 h 95"/>
                  <a:gd name="T26" fmla="*/ 30 w 56"/>
                  <a:gd name="T27" fmla="*/ 35 h 95"/>
                  <a:gd name="T28" fmla="*/ 20 w 56"/>
                  <a:gd name="T29" fmla="*/ 38 h 95"/>
                  <a:gd name="T30" fmla="*/ 13 w 56"/>
                  <a:gd name="T31" fmla="*/ 45 h 95"/>
                  <a:gd name="T32" fmla="*/ 11 w 56"/>
                  <a:gd name="T33" fmla="*/ 58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5"/>
                      <a:pt x="32" y="25"/>
                    </a:cubicBezTo>
                    <a:cubicBezTo>
                      <a:pt x="37" y="25"/>
                      <a:pt x="42" y="26"/>
                      <a:pt x="45" y="28"/>
                    </a:cubicBezTo>
                    <a:cubicBezTo>
                      <a:pt x="49" y="30"/>
                      <a:pt x="52" y="33"/>
                      <a:pt x="54" y="36"/>
                    </a:cubicBezTo>
                    <a:cubicBezTo>
                      <a:pt x="55" y="40"/>
                      <a:pt x="56" y="45"/>
                      <a:pt x="56" y="52"/>
                    </a:cubicBezTo>
                    <a:lnTo>
                      <a:pt x="56" y="95"/>
                    </a:lnTo>
                    <a:lnTo>
                      <a:pt x="44" y="95"/>
                    </a:lnTo>
                    <a:lnTo>
                      <a:pt x="44" y="52"/>
                    </a:lnTo>
                    <a:cubicBezTo>
                      <a:pt x="44" y="46"/>
                      <a:pt x="43" y="42"/>
                      <a:pt x="40" y="39"/>
                    </a:cubicBezTo>
                    <a:cubicBezTo>
                      <a:pt x="38" y="36"/>
                      <a:pt x="34" y="35"/>
                      <a:pt x="30" y="35"/>
                    </a:cubicBezTo>
                    <a:cubicBezTo>
                      <a:pt x="26" y="35"/>
                      <a:pt x="23" y="36"/>
                      <a:pt x="20" y="38"/>
                    </a:cubicBezTo>
                    <a:cubicBezTo>
                      <a:pt x="17" y="39"/>
                      <a:pt x="15" y="42"/>
                      <a:pt x="13" y="45"/>
                    </a:cubicBezTo>
                    <a:cubicBezTo>
                      <a:pt x="12" y="48"/>
                      <a:pt x="11" y="52"/>
                      <a:pt x="11" y="58"/>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2" name="Freeform 776"/>
              <p:cNvSpPr>
                <a:spLocks noEditPoints="1"/>
              </p:cNvSpPr>
              <p:nvPr/>
            </p:nvSpPr>
            <p:spPr bwMode="auto">
              <a:xfrm>
                <a:off x="4982" y="681"/>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3" name="Freeform 777"/>
              <p:cNvSpPr>
                <a:spLocks/>
              </p:cNvSpPr>
              <p:nvPr/>
            </p:nvSpPr>
            <p:spPr bwMode="auto">
              <a:xfrm>
                <a:off x="5024" y="681"/>
                <a:ext cx="30" cy="38"/>
              </a:xfrm>
              <a:custGeom>
                <a:avLst/>
                <a:gdLst>
                  <a:gd name="T0" fmla="*/ 0 w 56"/>
                  <a:gd name="T1" fmla="*/ 70 h 70"/>
                  <a:gd name="T2" fmla="*/ 0 w 56"/>
                  <a:gd name="T3" fmla="*/ 70 h 70"/>
                  <a:gd name="T4" fmla="*/ 0 w 56"/>
                  <a:gd name="T5" fmla="*/ 1 h 70"/>
                  <a:gd name="T6" fmla="*/ 11 w 56"/>
                  <a:gd name="T7" fmla="*/ 1 h 70"/>
                  <a:gd name="T8" fmla="*/ 11 w 56"/>
                  <a:gd name="T9" fmla="*/ 11 h 70"/>
                  <a:gd name="T10" fmla="*/ 33 w 56"/>
                  <a:gd name="T11" fmla="*/ 0 h 70"/>
                  <a:gd name="T12" fmla="*/ 44 w 56"/>
                  <a:gd name="T13" fmla="*/ 2 h 70"/>
                  <a:gd name="T14" fmla="*/ 52 w 56"/>
                  <a:gd name="T15" fmla="*/ 8 h 70"/>
                  <a:gd name="T16" fmla="*/ 55 w 56"/>
                  <a:gd name="T17" fmla="*/ 17 h 70"/>
                  <a:gd name="T18" fmla="*/ 56 w 56"/>
                  <a:gd name="T19" fmla="*/ 28 h 70"/>
                  <a:gd name="T20" fmla="*/ 56 w 56"/>
                  <a:gd name="T21" fmla="*/ 70 h 70"/>
                  <a:gd name="T22" fmla="*/ 44 w 56"/>
                  <a:gd name="T23" fmla="*/ 70 h 70"/>
                  <a:gd name="T24" fmla="*/ 44 w 56"/>
                  <a:gd name="T25" fmla="*/ 28 h 70"/>
                  <a:gd name="T26" fmla="*/ 43 w 56"/>
                  <a:gd name="T27" fmla="*/ 18 h 70"/>
                  <a:gd name="T28" fmla="*/ 38 w 56"/>
                  <a:gd name="T29" fmla="*/ 12 h 70"/>
                  <a:gd name="T30" fmla="*/ 30 w 56"/>
                  <a:gd name="T31" fmla="*/ 10 h 70"/>
                  <a:gd name="T32" fmla="*/ 17 w 56"/>
                  <a:gd name="T33" fmla="*/ 15 h 70"/>
                  <a:gd name="T34" fmla="*/ 12 w 56"/>
                  <a:gd name="T35" fmla="*/ 33 h 70"/>
                  <a:gd name="T36" fmla="*/ 12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1" y="1"/>
                    </a:lnTo>
                    <a:lnTo>
                      <a:pt x="11" y="11"/>
                    </a:lnTo>
                    <a:cubicBezTo>
                      <a:pt x="16" y="4"/>
                      <a:pt x="23" y="0"/>
                      <a:pt x="33" y="0"/>
                    </a:cubicBezTo>
                    <a:cubicBezTo>
                      <a:pt x="37" y="0"/>
                      <a:pt x="41" y="1"/>
                      <a:pt x="44" y="2"/>
                    </a:cubicBezTo>
                    <a:cubicBezTo>
                      <a:pt x="47" y="4"/>
                      <a:pt x="50" y="5"/>
                      <a:pt x="52" y="8"/>
                    </a:cubicBezTo>
                    <a:cubicBezTo>
                      <a:pt x="54" y="10"/>
                      <a:pt x="55" y="13"/>
                      <a:pt x="55" y="17"/>
                    </a:cubicBezTo>
                    <a:cubicBezTo>
                      <a:pt x="56" y="19"/>
                      <a:pt x="56" y="22"/>
                      <a:pt x="56" y="28"/>
                    </a:cubicBezTo>
                    <a:lnTo>
                      <a:pt x="56" y="70"/>
                    </a:lnTo>
                    <a:lnTo>
                      <a:pt x="44" y="70"/>
                    </a:lnTo>
                    <a:lnTo>
                      <a:pt x="44" y="28"/>
                    </a:lnTo>
                    <a:cubicBezTo>
                      <a:pt x="44" y="24"/>
                      <a:pt x="44" y="20"/>
                      <a:pt x="43" y="18"/>
                    </a:cubicBezTo>
                    <a:cubicBezTo>
                      <a:pt x="42" y="15"/>
                      <a:pt x="41" y="13"/>
                      <a:pt x="38" y="12"/>
                    </a:cubicBezTo>
                    <a:cubicBezTo>
                      <a:pt x="36" y="11"/>
                      <a:pt x="33" y="10"/>
                      <a:pt x="30" y="10"/>
                    </a:cubicBezTo>
                    <a:cubicBezTo>
                      <a:pt x="25" y="10"/>
                      <a:pt x="21" y="11"/>
                      <a:pt x="17" y="15"/>
                    </a:cubicBezTo>
                    <a:cubicBezTo>
                      <a:pt x="14" y="18"/>
                      <a:pt x="12" y="24"/>
                      <a:pt x="12" y="33"/>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4" name="Freeform 778"/>
              <p:cNvSpPr>
                <a:spLocks/>
              </p:cNvSpPr>
              <p:nvPr/>
            </p:nvSpPr>
            <p:spPr bwMode="auto">
              <a:xfrm>
                <a:off x="5080" y="682"/>
                <a:ext cx="34" cy="52"/>
              </a:xfrm>
              <a:custGeom>
                <a:avLst/>
                <a:gdLst>
                  <a:gd name="T0" fmla="*/ 6 w 63"/>
                  <a:gd name="T1" fmla="*/ 96 h 97"/>
                  <a:gd name="T2" fmla="*/ 6 w 63"/>
                  <a:gd name="T3" fmla="*/ 96 h 97"/>
                  <a:gd name="T4" fmla="*/ 4 w 63"/>
                  <a:gd name="T5" fmla="*/ 85 h 97"/>
                  <a:gd name="T6" fmla="*/ 11 w 63"/>
                  <a:gd name="T7" fmla="*/ 86 h 97"/>
                  <a:gd name="T8" fmla="*/ 17 w 63"/>
                  <a:gd name="T9" fmla="*/ 85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1 h 97"/>
                  <a:gd name="T26" fmla="*/ 51 w 63"/>
                  <a:gd name="T27" fmla="*/ 0 h 97"/>
                  <a:gd name="T28" fmla="*/ 63 w 63"/>
                  <a:gd name="T29" fmla="*/ 0 h 97"/>
                  <a:gd name="T30" fmla="*/ 37 w 63"/>
                  <a:gd name="T31" fmla="*/ 70 h 97"/>
                  <a:gd name="T32" fmla="*/ 30 w 63"/>
                  <a:gd name="T33" fmla="*/ 86 h 97"/>
                  <a:gd name="T34" fmla="*/ 23 w 63"/>
                  <a:gd name="T35" fmla="*/ 95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4" y="85"/>
                    </a:lnTo>
                    <a:cubicBezTo>
                      <a:pt x="7" y="86"/>
                      <a:pt x="9" y="86"/>
                      <a:pt x="11" y="86"/>
                    </a:cubicBezTo>
                    <a:cubicBezTo>
                      <a:pt x="14" y="86"/>
                      <a:pt x="16" y="85"/>
                      <a:pt x="17" y="85"/>
                    </a:cubicBezTo>
                    <a:cubicBezTo>
                      <a:pt x="19" y="84"/>
                      <a:pt x="20" y="83"/>
                      <a:pt x="21" y="81"/>
                    </a:cubicBezTo>
                    <a:cubicBezTo>
                      <a:pt x="22" y="80"/>
                      <a:pt x="23" y="77"/>
                      <a:pt x="25" y="72"/>
                    </a:cubicBezTo>
                    <a:cubicBezTo>
                      <a:pt x="25" y="72"/>
                      <a:pt x="25" y="71"/>
                      <a:pt x="26" y="69"/>
                    </a:cubicBezTo>
                    <a:lnTo>
                      <a:pt x="0" y="0"/>
                    </a:lnTo>
                    <a:lnTo>
                      <a:pt x="12" y="0"/>
                    </a:lnTo>
                    <a:lnTo>
                      <a:pt x="27" y="40"/>
                    </a:lnTo>
                    <a:cubicBezTo>
                      <a:pt x="28" y="45"/>
                      <a:pt x="30" y="51"/>
                      <a:pt x="32" y="56"/>
                    </a:cubicBezTo>
                    <a:cubicBezTo>
                      <a:pt x="33" y="51"/>
                      <a:pt x="35" y="46"/>
                      <a:pt x="36" y="41"/>
                    </a:cubicBezTo>
                    <a:lnTo>
                      <a:pt x="51" y="0"/>
                    </a:lnTo>
                    <a:lnTo>
                      <a:pt x="63" y="0"/>
                    </a:lnTo>
                    <a:lnTo>
                      <a:pt x="37" y="70"/>
                    </a:lnTo>
                    <a:cubicBezTo>
                      <a:pt x="34" y="78"/>
                      <a:pt x="32" y="83"/>
                      <a:pt x="30" y="86"/>
                    </a:cubicBezTo>
                    <a:cubicBezTo>
                      <a:pt x="28" y="90"/>
                      <a:pt x="26" y="93"/>
                      <a:pt x="23" y="95"/>
                    </a:cubicBezTo>
                    <a:cubicBezTo>
                      <a:pt x="20" y="96"/>
                      <a:pt x="17" y="97"/>
                      <a:pt x="13" y="97"/>
                    </a:cubicBezTo>
                    <a:cubicBezTo>
                      <a:pt x="11"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5" name="Freeform 779"/>
              <p:cNvSpPr>
                <a:spLocks noEditPoints="1"/>
              </p:cNvSpPr>
              <p:nvPr/>
            </p:nvSpPr>
            <p:spPr bwMode="auto">
              <a:xfrm>
                <a:off x="5117" y="681"/>
                <a:ext cx="35" cy="39"/>
              </a:xfrm>
              <a:custGeom>
                <a:avLst/>
                <a:gdLst>
                  <a:gd name="T0" fmla="*/ 0 w 64"/>
                  <a:gd name="T1" fmla="*/ 36 h 72"/>
                  <a:gd name="T2" fmla="*/ 0 w 64"/>
                  <a:gd name="T3" fmla="*/ 36 h 72"/>
                  <a:gd name="T4" fmla="*/ 10 w 64"/>
                  <a:gd name="T5" fmla="*/ 7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2 h 72"/>
                  <a:gd name="T32" fmla="*/ 46 w 64"/>
                  <a:gd name="T33" fmla="*/ 56 h 72"/>
                  <a:gd name="T34" fmla="*/ 52 w 64"/>
                  <a:gd name="T35" fmla="*/ 35 h 72"/>
                  <a:gd name="T36" fmla="*/ 46 w 64"/>
                  <a:gd name="T37" fmla="*/ 16 h 72"/>
                  <a:gd name="T38" fmla="*/ 32 w 64"/>
                  <a:gd name="T39" fmla="*/ 9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7"/>
                    </a:cubicBezTo>
                    <a:cubicBezTo>
                      <a:pt x="16" y="2"/>
                      <a:pt x="23" y="0"/>
                      <a:pt x="32" y="0"/>
                    </a:cubicBezTo>
                    <a:cubicBezTo>
                      <a:pt x="41" y="0"/>
                      <a:pt x="49" y="3"/>
                      <a:pt x="55" y="9"/>
                    </a:cubicBezTo>
                    <a:cubicBezTo>
                      <a:pt x="61" y="15"/>
                      <a:pt x="64" y="24"/>
                      <a:pt x="64" y="35"/>
                    </a:cubicBezTo>
                    <a:cubicBezTo>
                      <a:pt x="64" y="44"/>
                      <a:pt x="63" y="51"/>
                      <a:pt x="60" y="56"/>
                    </a:cubicBezTo>
                    <a:cubicBezTo>
                      <a:pt x="58" y="61"/>
                      <a:pt x="54" y="65"/>
                      <a:pt x="49" y="68"/>
                    </a:cubicBezTo>
                    <a:cubicBezTo>
                      <a:pt x="43" y="70"/>
                      <a:pt x="38" y="72"/>
                      <a:pt x="32" y="72"/>
                    </a:cubicBezTo>
                    <a:cubicBezTo>
                      <a:pt x="22" y="72"/>
                      <a:pt x="14" y="69"/>
                      <a:pt x="9" y="63"/>
                    </a:cubicBezTo>
                    <a:cubicBezTo>
                      <a:pt x="3" y="56"/>
                      <a:pt x="0" y="47"/>
                      <a:pt x="0" y="36"/>
                    </a:cubicBezTo>
                    <a:lnTo>
                      <a:pt x="0" y="36"/>
                    </a:lnTo>
                    <a:close/>
                    <a:moveTo>
                      <a:pt x="12" y="36"/>
                    </a:moveTo>
                    <a:lnTo>
                      <a:pt x="12" y="36"/>
                    </a:lnTo>
                    <a:cubicBezTo>
                      <a:pt x="12" y="45"/>
                      <a:pt x="14" y="51"/>
                      <a:pt x="17" y="56"/>
                    </a:cubicBezTo>
                    <a:cubicBezTo>
                      <a:pt x="21" y="60"/>
                      <a:pt x="26" y="62"/>
                      <a:pt x="32" y="62"/>
                    </a:cubicBezTo>
                    <a:cubicBezTo>
                      <a:pt x="38" y="62"/>
                      <a:pt x="43" y="60"/>
                      <a:pt x="46" y="56"/>
                    </a:cubicBezTo>
                    <a:cubicBezTo>
                      <a:pt x="50" y="51"/>
                      <a:pt x="52" y="44"/>
                      <a:pt x="52" y="35"/>
                    </a:cubicBezTo>
                    <a:cubicBezTo>
                      <a:pt x="52" y="27"/>
                      <a:pt x="50" y="20"/>
                      <a:pt x="46" y="16"/>
                    </a:cubicBezTo>
                    <a:cubicBezTo>
                      <a:pt x="42" y="12"/>
                      <a:pt x="38" y="9"/>
                      <a:pt x="32" y="9"/>
                    </a:cubicBezTo>
                    <a:cubicBezTo>
                      <a:pt x="26" y="9"/>
                      <a:pt x="21" y="12"/>
                      <a:pt x="17"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6" name="Freeform 780"/>
              <p:cNvSpPr>
                <a:spLocks/>
              </p:cNvSpPr>
              <p:nvPr/>
            </p:nvSpPr>
            <p:spPr bwMode="auto">
              <a:xfrm>
                <a:off x="5159" y="682"/>
                <a:ext cx="30" cy="38"/>
              </a:xfrm>
              <a:custGeom>
                <a:avLst/>
                <a:gdLst>
                  <a:gd name="T0" fmla="*/ 45 w 56"/>
                  <a:gd name="T1" fmla="*/ 69 h 71"/>
                  <a:gd name="T2" fmla="*/ 45 w 56"/>
                  <a:gd name="T3" fmla="*/ 69 h 71"/>
                  <a:gd name="T4" fmla="*/ 45 w 56"/>
                  <a:gd name="T5" fmla="*/ 59 h 71"/>
                  <a:gd name="T6" fmla="*/ 23 w 56"/>
                  <a:gd name="T7" fmla="*/ 71 h 71"/>
                  <a:gd name="T8" fmla="*/ 12 w 56"/>
                  <a:gd name="T9" fmla="*/ 69 h 71"/>
                  <a:gd name="T10" fmla="*/ 4 w 56"/>
                  <a:gd name="T11" fmla="*/ 63 h 71"/>
                  <a:gd name="T12" fmla="*/ 1 w 56"/>
                  <a:gd name="T13" fmla="*/ 54 h 71"/>
                  <a:gd name="T14" fmla="*/ 0 w 56"/>
                  <a:gd name="T15" fmla="*/ 43 h 71"/>
                  <a:gd name="T16" fmla="*/ 0 w 56"/>
                  <a:gd name="T17" fmla="*/ 0 h 71"/>
                  <a:gd name="T18" fmla="*/ 12 w 56"/>
                  <a:gd name="T19" fmla="*/ 0 h 71"/>
                  <a:gd name="T20" fmla="*/ 12 w 56"/>
                  <a:gd name="T21" fmla="*/ 39 h 71"/>
                  <a:gd name="T22" fmla="*/ 12 w 56"/>
                  <a:gd name="T23" fmla="*/ 51 h 71"/>
                  <a:gd name="T24" fmla="*/ 17 w 56"/>
                  <a:gd name="T25" fmla="*/ 58 h 71"/>
                  <a:gd name="T26" fmla="*/ 26 w 56"/>
                  <a:gd name="T27" fmla="*/ 61 h 71"/>
                  <a:gd name="T28" fmla="*/ 36 w 56"/>
                  <a:gd name="T29" fmla="*/ 58 h 71"/>
                  <a:gd name="T30" fmla="*/ 42 w 56"/>
                  <a:gd name="T31" fmla="*/ 51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3" y="71"/>
                    </a:cubicBezTo>
                    <a:cubicBezTo>
                      <a:pt x="19" y="71"/>
                      <a:pt x="16" y="70"/>
                      <a:pt x="12" y="69"/>
                    </a:cubicBezTo>
                    <a:cubicBezTo>
                      <a:pt x="8" y="67"/>
                      <a:pt x="6" y="65"/>
                      <a:pt x="4" y="63"/>
                    </a:cubicBezTo>
                    <a:cubicBezTo>
                      <a:pt x="2" y="60"/>
                      <a:pt x="1" y="57"/>
                      <a:pt x="1" y="54"/>
                    </a:cubicBezTo>
                    <a:cubicBezTo>
                      <a:pt x="0" y="52"/>
                      <a:pt x="0" y="48"/>
                      <a:pt x="0" y="43"/>
                    </a:cubicBezTo>
                    <a:lnTo>
                      <a:pt x="0" y="0"/>
                    </a:lnTo>
                    <a:lnTo>
                      <a:pt x="12" y="0"/>
                    </a:lnTo>
                    <a:lnTo>
                      <a:pt x="12" y="39"/>
                    </a:lnTo>
                    <a:cubicBezTo>
                      <a:pt x="12" y="45"/>
                      <a:pt x="12" y="49"/>
                      <a:pt x="12" y="51"/>
                    </a:cubicBezTo>
                    <a:cubicBezTo>
                      <a:pt x="13" y="54"/>
                      <a:pt x="15" y="56"/>
                      <a:pt x="17" y="58"/>
                    </a:cubicBezTo>
                    <a:cubicBezTo>
                      <a:pt x="19" y="60"/>
                      <a:pt x="22" y="61"/>
                      <a:pt x="26" y="61"/>
                    </a:cubicBezTo>
                    <a:cubicBezTo>
                      <a:pt x="29" y="61"/>
                      <a:pt x="33" y="60"/>
                      <a:pt x="36" y="58"/>
                    </a:cubicBezTo>
                    <a:cubicBezTo>
                      <a:pt x="39" y="56"/>
                      <a:pt x="41" y="54"/>
                      <a:pt x="42" y="51"/>
                    </a:cubicBezTo>
                    <a:cubicBezTo>
                      <a:pt x="43" y="48"/>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7" name="Freeform 781"/>
              <p:cNvSpPr>
                <a:spLocks/>
              </p:cNvSpPr>
              <p:nvPr/>
            </p:nvSpPr>
            <p:spPr bwMode="auto">
              <a:xfrm>
                <a:off x="5216" y="669"/>
                <a:ext cx="18" cy="51"/>
              </a:xfrm>
              <a:custGeom>
                <a:avLst/>
                <a:gdLst>
                  <a:gd name="T0" fmla="*/ 32 w 33"/>
                  <a:gd name="T1" fmla="*/ 83 h 94"/>
                  <a:gd name="T2" fmla="*/ 32 w 33"/>
                  <a:gd name="T3" fmla="*/ 83 h 94"/>
                  <a:gd name="T4" fmla="*/ 33 w 33"/>
                  <a:gd name="T5" fmla="*/ 93 h 94"/>
                  <a:gd name="T6" fmla="*/ 25 w 33"/>
                  <a:gd name="T7" fmla="*/ 94 h 94"/>
                  <a:gd name="T8" fmla="*/ 15 w 33"/>
                  <a:gd name="T9" fmla="*/ 92 h 94"/>
                  <a:gd name="T10" fmla="*/ 10 w 33"/>
                  <a:gd name="T11" fmla="*/ 87 h 94"/>
                  <a:gd name="T12" fmla="*/ 8 w 33"/>
                  <a:gd name="T13" fmla="*/ 73 h 94"/>
                  <a:gd name="T14" fmla="*/ 8 w 33"/>
                  <a:gd name="T15" fmla="*/ 33 h 94"/>
                  <a:gd name="T16" fmla="*/ 0 w 33"/>
                  <a:gd name="T17" fmla="*/ 33 h 94"/>
                  <a:gd name="T18" fmla="*/ 0 w 33"/>
                  <a:gd name="T19" fmla="*/ 24 h 94"/>
                  <a:gd name="T20" fmla="*/ 8 w 33"/>
                  <a:gd name="T21" fmla="*/ 24 h 94"/>
                  <a:gd name="T22" fmla="*/ 8 w 33"/>
                  <a:gd name="T23" fmla="*/ 7 h 94"/>
                  <a:gd name="T24" fmla="*/ 20 w 33"/>
                  <a:gd name="T25" fmla="*/ 0 h 94"/>
                  <a:gd name="T26" fmla="*/ 20 w 33"/>
                  <a:gd name="T27" fmla="*/ 24 h 94"/>
                  <a:gd name="T28" fmla="*/ 32 w 33"/>
                  <a:gd name="T29" fmla="*/ 24 h 94"/>
                  <a:gd name="T30" fmla="*/ 32 w 33"/>
                  <a:gd name="T31" fmla="*/ 33 h 94"/>
                  <a:gd name="T32" fmla="*/ 20 w 33"/>
                  <a:gd name="T33" fmla="*/ 33 h 94"/>
                  <a:gd name="T34" fmla="*/ 20 w 33"/>
                  <a:gd name="T35" fmla="*/ 74 h 94"/>
                  <a:gd name="T36" fmla="*/ 21 w 33"/>
                  <a:gd name="T37" fmla="*/ 80 h 94"/>
                  <a:gd name="T38" fmla="*/ 23 w 33"/>
                  <a:gd name="T39" fmla="*/ 82 h 94"/>
                  <a:gd name="T40" fmla="*/ 27 w 33"/>
                  <a:gd name="T41" fmla="*/ 83 h 94"/>
                  <a:gd name="T42" fmla="*/ 32 w 33"/>
                  <a:gd name="T43" fmla="*/ 83 h 94"/>
                  <a:gd name="T44" fmla="*/ 32 w 33"/>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32" y="83"/>
                    </a:moveTo>
                    <a:lnTo>
                      <a:pt x="32" y="83"/>
                    </a:lnTo>
                    <a:lnTo>
                      <a:pt x="33" y="93"/>
                    </a:lnTo>
                    <a:cubicBezTo>
                      <a:pt x="30" y="94"/>
                      <a:pt x="27" y="94"/>
                      <a:pt x="25" y="94"/>
                    </a:cubicBezTo>
                    <a:cubicBezTo>
                      <a:pt x="20" y="94"/>
                      <a:pt x="17" y="94"/>
                      <a:pt x="15" y="92"/>
                    </a:cubicBezTo>
                    <a:cubicBezTo>
                      <a:pt x="12" y="91"/>
                      <a:pt x="11" y="89"/>
                      <a:pt x="10" y="87"/>
                    </a:cubicBezTo>
                    <a:cubicBezTo>
                      <a:pt x="9" y="85"/>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4"/>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8" name="Freeform 782"/>
              <p:cNvSpPr>
                <a:spLocks/>
              </p:cNvSpPr>
              <p:nvPr/>
            </p:nvSpPr>
            <p:spPr bwMode="auto">
              <a:xfrm>
                <a:off x="5239" y="668"/>
                <a:ext cx="31" cy="51"/>
              </a:xfrm>
              <a:custGeom>
                <a:avLst/>
                <a:gdLst>
                  <a:gd name="T0" fmla="*/ 0 w 57"/>
                  <a:gd name="T1" fmla="*/ 95 h 95"/>
                  <a:gd name="T2" fmla="*/ 0 w 57"/>
                  <a:gd name="T3" fmla="*/ 95 h 95"/>
                  <a:gd name="T4" fmla="*/ 0 w 57"/>
                  <a:gd name="T5" fmla="*/ 0 h 95"/>
                  <a:gd name="T6" fmla="*/ 12 w 57"/>
                  <a:gd name="T7" fmla="*/ 0 h 95"/>
                  <a:gd name="T8" fmla="*/ 12 w 57"/>
                  <a:gd name="T9" fmla="*/ 34 h 95"/>
                  <a:gd name="T10" fmla="*/ 33 w 57"/>
                  <a:gd name="T11" fmla="*/ 25 h 95"/>
                  <a:gd name="T12" fmla="*/ 46 w 57"/>
                  <a:gd name="T13" fmla="*/ 28 h 95"/>
                  <a:gd name="T14" fmla="*/ 54 w 57"/>
                  <a:gd name="T15" fmla="*/ 36 h 95"/>
                  <a:gd name="T16" fmla="*/ 57 w 57"/>
                  <a:gd name="T17" fmla="*/ 52 h 95"/>
                  <a:gd name="T18" fmla="*/ 57 w 57"/>
                  <a:gd name="T19" fmla="*/ 95 h 95"/>
                  <a:gd name="T20" fmla="*/ 45 w 57"/>
                  <a:gd name="T21" fmla="*/ 95 h 95"/>
                  <a:gd name="T22" fmla="*/ 45 w 57"/>
                  <a:gd name="T23" fmla="*/ 52 h 95"/>
                  <a:gd name="T24" fmla="*/ 41 w 57"/>
                  <a:gd name="T25" fmla="*/ 39 h 95"/>
                  <a:gd name="T26" fmla="*/ 30 w 57"/>
                  <a:gd name="T27" fmla="*/ 35 h 95"/>
                  <a:gd name="T28" fmla="*/ 21 w 57"/>
                  <a:gd name="T29" fmla="*/ 38 h 95"/>
                  <a:gd name="T30" fmla="*/ 14 w 57"/>
                  <a:gd name="T31" fmla="*/ 45 h 95"/>
                  <a:gd name="T32" fmla="*/ 12 w 57"/>
                  <a:gd name="T33" fmla="*/ 58 h 95"/>
                  <a:gd name="T34" fmla="*/ 12 w 57"/>
                  <a:gd name="T35" fmla="*/ 95 h 95"/>
                  <a:gd name="T36" fmla="*/ 0 w 57"/>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5">
                    <a:moveTo>
                      <a:pt x="0" y="95"/>
                    </a:moveTo>
                    <a:lnTo>
                      <a:pt x="0" y="95"/>
                    </a:lnTo>
                    <a:lnTo>
                      <a:pt x="0" y="0"/>
                    </a:lnTo>
                    <a:lnTo>
                      <a:pt x="12" y="0"/>
                    </a:lnTo>
                    <a:lnTo>
                      <a:pt x="12" y="34"/>
                    </a:lnTo>
                    <a:cubicBezTo>
                      <a:pt x="17" y="28"/>
                      <a:pt x="24" y="25"/>
                      <a:pt x="33" y="25"/>
                    </a:cubicBezTo>
                    <a:cubicBezTo>
                      <a:pt x="38" y="25"/>
                      <a:pt x="42" y="26"/>
                      <a:pt x="46" y="28"/>
                    </a:cubicBezTo>
                    <a:cubicBezTo>
                      <a:pt x="50" y="30"/>
                      <a:pt x="52" y="33"/>
                      <a:pt x="54" y="36"/>
                    </a:cubicBezTo>
                    <a:cubicBezTo>
                      <a:pt x="56" y="40"/>
                      <a:pt x="57" y="45"/>
                      <a:pt x="57" y="52"/>
                    </a:cubicBezTo>
                    <a:lnTo>
                      <a:pt x="57" y="95"/>
                    </a:lnTo>
                    <a:lnTo>
                      <a:pt x="45" y="95"/>
                    </a:lnTo>
                    <a:lnTo>
                      <a:pt x="45" y="52"/>
                    </a:lnTo>
                    <a:cubicBezTo>
                      <a:pt x="45" y="46"/>
                      <a:pt x="44" y="42"/>
                      <a:pt x="41" y="39"/>
                    </a:cubicBezTo>
                    <a:cubicBezTo>
                      <a:pt x="38" y="36"/>
                      <a:pt x="35" y="35"/>
                      <a:pt x="30" y="35"/>
                    </a:cubicBezTo>
                    <a:cubicBezTo>
                      <a:pt x="27" y="35"/>
                      <a:pt x="24" y="36"/>
                      <a:pt x="21" y="38"/>
                    </a:cubicBezTo>
                    <a:cubicBezTo>
                      <a:pt x="17" y="39"/>
                      <a:pt x="15" y="42"/>
                      <a:pt x="14" y="45"/>
                    </a:cubicBezTo>
                    <a:cubicBezTo>
                      <a:pt x="13" y="48"/>
                      <a:pt x="12" y="52"/>
                      <a:pt x="12" y="58"/>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9" name="Freeform 783"/>
              <p:cNvSpPr>
                <a:spLocks noEditPoints="1"/>
              </p:cNvSpPr>
              <p:nvPr/>
            </p:nvSpPr>
            <p:spPr bwMode="auto">
              <a:xfrm>
                <a:off x="5279" y="668"/>
                <a:ext cx="6" cy="51"/>
              </a:xfrm>
              <a:custGeom>
                <a:avLst/>
                <a:gdLst>
                  <a:gd name="T0" fmla="*/ 0 w 11"/>
                  <a:gd name="T1" fmla="*/ 14 h 95"/>
                  <a:gd name="T2" fmla="*/ 0 w 11"/>
                  <a:gd name="T3" fmla="*/ 14 h 95"/>
                  <a:gd name="T4" fmla="*/ 0 w 11"/>
                  <a:gd name="T5" fmla="*/ 0 h 95"/>
                  <a:gd name="T6" fmla="*/ 11 w 11"/>
                  <a:gd name="T7" fmla="*/ 0 h 95"/>
                  <a:gd name="T8" fmla="*/ 11 w 11"/>
                  <a:gd name="T9" fmla="*/ 14 h 95"/>
                  <a:gd name="T10" fmla="*/ 0 w 11"/>
                  <a:gd name="T11" fmla="*/ 14 h 95"/>
                  <a:gd name="T12" fmla="*/ 0 w 11"/>
                  <a:gd name="T13" fmla="*/ 95 h 95"/>
                  <a:gd name="T14" fmla="*/ 0 w 11"/>
                  <a:gd name="T15" fmla="*/ 95 h 95"/>
                  <a:gd name="T16" fmla="*/ 0 w 11"/>
                  <a:gd name="T17" fmla="*/ 26 h 95"/>
                  <a:gd name="T18" fmla="*/ 11 w 11"/>
                  <a:gd name="T19" fmla="*/ 26 h 95"/>
                  <a:gd name="T20" fmla="*/ 11 w 11"/>
                  <a:gd name="T21" fmla="*/ 95 h 95"/>
                  <a:gd name="T22" fmla="*/ 0 w 11"/>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5">
                    <a:moveTo>
                      <a:pt x="0" y="14"/>
                    </a:moveTo>
                    <a:lnTo>
                      <a:pt x="0" y="14"/>
                    </a:lnTo>
                    <a:lnTo>
                      <a:pt x="0" y="0"/>
                    </a:lnTo>
                    <a:lnTo>
                      <a:pt x="11" y="0"/>
                    </a:lnTo>
                    <a:lnTo>
                      <a:pt x="11" y="14"/>
                    </a:lnTo>
                    <a:lnTo>
                      <a:pt x="0" y="14"/>
                    </a:lnTo>
                    <a:close/>
                    <a:moveTo>
                      <a:pt x="0" y="95"/>
                    </a:moveTo>
                    <a:lnTo>
                      <a:pt x="0" y="95"/>
                    </a:lnTo>
                    <a:lnTo>
                      <a:pt x="0" y="26"/>
                    </a:lnTo>
                    <a:lnTo>
                      <a:pt x="11" y="26"/>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0" name="Freeform 784"/>
              <p:cNvSpPr>
                <a:spLocks/>
              </p:cNvSpPr>
              <p:nvPr/>
            </p:nvSpPr>
            <p:spPr bwMode="auto">
              <a:xfrm>
                <a:off x="5295" y="681"/>
                <a:ext cx="30" cy="38"/>
              </a:xfrm>
              <a:custGeom>
                <a:avLst/>
                <a:gdLst>
                  <a:gd name="T0" fmla="*/ 0 w 56"/>
                  <a:gd name="T1" fmla="*/ 70 h 70"/>
                  <a:gd name="T2" fmla="*/ 0 w 56"/>
                  <a:gd name="T3" fmla="*/ 70 h 70"/>
                  <a:gd name="T4" fmla="*/ 0 w 56"/>
                  <a:gd name="T5" fmla="*/ 1 h 70"/>
                  <a:gd name="T6" fmla="*/ 11 w 56"/>
                  <a:gd name="T7" fmla="*/ 1 h 70"/>
                  <a:gd name="T8" fmla="*/ 11 w 56"/>
                  <a:gd name="T9" fmla="*/ 11 h 70"/>
                  <a:gd name="T10" fmla="*/ 33 w 56"/>
                  <a:gd name="T11" fmla="*/ 0 h 70"/>
                  <a:gd name="T12" fmla="*/ 44 w 56"/>
                  <a:gd name="T13" fmla="*/ 2 h 70"/>
                  <a:gd name="T14" fmla="*/ 52 w 56"/>
                  <a:gd name="T15" fmla="*/ 8 h 70"/>
                  <a:gd name="T16" fmla="*/ 55 w 56"/>
                  <a:gd name="T17" fmla="*/ 17 h 70"/>
                  <a:gd name="T18" fmla="*/ 56 w 56"/>
                  <a:gd name="T19" fmla="*/ 28 h 70"/>
                  <a:gd name="T20" fmla="*/ 56 w 56"/>
                  <a:gd name="T21" fmla="*/ 70 h 70"/>
                  <a:gd name="T22" fmla="*/ 44 w 56"/>
                  <a:gd name="T23" fmla="*/ 70 h 70"/>
                  <a:gd name="T24" fmla="*/ 44 w 56"/>
                  <a:gd name="T25" fmla="*/ 28 h 70"/>
                  <a:gd name="T26" fmla="*/ 43 w 56"/>
                  <a:gd name="T27" fmla="*/ 18 h 70"/>
                  <a:gd name="T28" fmla="*/ 38 w 56"/>
                  <a:gd name="T29" fmla="*/ 12 h 70"/>
                  <a:gd name="T30" fmla="*/ 30 w 56"/>
                  <a:gd name="T31" fmla="*/ 10 h 70"/>
                  <a:gd name="T32" fmla="*/ 17 w 56"/>
                  <a:gd name="T33" fmla="*/ 15 h 70"/>
                  <a:gd name="T34" fmla="*/ 12 w 56"/>
                  <a:gd name="T35" fmla="*/ 33 h 70"/>
                  <a:gd name="T36" fmla="*/ 12 w 56"/>
                  <a:gd name="T37" fmla="*/ 70 h 70"/>
                  <a:gd name="T38" fmla="*/ 0 w 56"/>
                  <a:gd name="T3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0">
                    <a:moveTo>
                      <a:pt x="0" y="70"/>
                    </a:moveTo>
                    <a:lnTo>
                      <a:pt x="0" y="70"/>
                    </a:lnTo>
                    <a:lnTo>
                      <a:pt x="0" y="1"/>
                    </a:lnTo>
                    <a:lnTo>
                      <a:pt x="11" y="1"/>
                    </a:lnTo>
                    <a:lnTo>
                      <a:pt x="11" y="11"/>
                    </a:lnTo>
                    <a:cubicBezTo>
                      <a:pt x="16" y="4"/>
                      <a:pt x="23" y="0"/>
                      <a:pt x="33" y="0"/>
                    </a:cubicBezTo>
                    <a:cubicBezTo>
                      <a:pt x="37" y="0"/>
                      <a:pt x="41" y="1"/>
                      <a:pt x="44" y="2"/>
                    </a:cubicBezTo>
                    <a:cubicBezTo>
                      <a:pt x="47" y="4"/>
                      <a:pt x="50" y="5"/>
                      <a:pt x="52" y="8"/>
                    </a:cubicBezTo>
                    <a:cubicBezTo>
                      <a:pt x="54" y="10"/>
                      <a:pt x="55" y="13"/>
                      <a:pt x="55" y="17"/>
                    </a:cubicBezTo>
                    <a:cubicBezTo>
                      <a:pt x="56" y="19"/>
                      <a:pt x="56" y="22"/>
                      <a:pt x="56" y="28"/>
                    </a:cubicBezTo>
                    <a:lnTo>
                      <a:pt x="56" y="70"/>
                    </a:lnTo>
                    <a:lnTo>
                      <a:pt x="44" y="70"/>
                    </a:lnTo>
                    <a:lnTo>
                      <a:pt x="44" y="28"/>
                    </a:lnTo>
                    <a:cubicBezTo>
                      <a:pt x="44" y="24"/>
                      <a:pt x="44" y="20"/>
                      <a:pt x="43" y="18"/>
                    </a:cubicBezTo>
                    <a:cubicBezTo>
                      <a:pt x="42" y="15"/>
                      <a:pt x="41" y="13"/>
                      <a:pt x="38" y="12"/>
                    </a:cubicBezTo>
                    <a:cubicBezTo>
                      <a:pt x="36" y="11"/>
                      <a:pt x="33" y="10"/>
                      <a:pt x="30" y="10"/>
                    </a:cubicBezTo>
                    <a:cubicBezTo>
                      <a:pt x="25" y="10"/>
                      <a:pt x="21" y="11"/>
                      <a:pt x="17" y="15"/>
                    </a:cubicBezTo>
                    <a:cubicBezTo>
                      <a:pt x="14" y="18"/>
                      <a:pt x="12" y="24"/>
                      <a:pt x="12" y="33"/>
                    </a:cubicBezTo>
                    <a:lnTo>
                      <a:pt x="12" y="70"/>
                    </a:lnTo>
                    <a:lnTo>
                      <a:pt x="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1" name="Freeform 785"/>
              <p:cNvSpPr>
                <a:spLocks/>
              </p:cNvSpPr>
              <p:nvPr/>
            </p:nvSpPr>
            <p:spPr bwMode="auto">
              <a:xfrm>
                <a:off x="5335" y="668"/>
                <a:ext cx="31" cy="51"/>
              </a:xfrm>
              <a:custGeom>
                <a:avLst/>
                <a:gdLst>
                  <a:gd name="T0" fmla="*/ 0 w 57"/>
                  <a:gd name="T1" fmla="*/ 95 h 95"/>
                  <a:gd name="T2" fmla="*/ 0 w 57"/>
                  <a:gd name="T3" fmla="*/ 95 h 95"/>
                  <a:gd name="T4" fmla="*/ 0 w 57"/>
                  <a:gd name="T5" fmla="*/ 0 h 95"/>
                  <a:gd name="T6" fmla="*/ 12 w 57"/>
                  <a:gd name="T7" fmla="*/ 0 h 95"/>
                  <a:gd name="T8" fmla="*/ 12 w 57"/>
                  <a:gd name="T9" fmla="*/ 54 h 95"/>
                  <a:gd name="T10" fmla="*/ 40 w 57"/>
                  <a:gd name="T11" fmla="*/ 26 h 95"/>
                  <a:gd name="T12" fmla="*/ 55 w 57"/>
                  <a:gd name="T13" fmla="*/ 26 h 95"/>
                  <a:gd name="T14" fmla="*/ 28 w 57"/>
                  <a:gd name="T15" fmla="*/ 52 h 95"/>
                  <a:gd name="T16" fmla="*/ 57 w 57"/>
                  <a:gd name="T17" fmla="*/ 95 h 95"/>
                  <a:gd name="T18" fmla="*/ 43 w 57"/>
                  <a:gd name="T19" fmla="*/ 95 h 95"/>
                  <a:gd name="T20" fmla="*/ 20 w 57"/>
                  <a:gd name="T21" fmla="*/ 60 h 95"/>
                  <a:gd name="T22" fmla="*/ 12 w 57"/>
                  <a:gd name="T23" fmla="*/ 68 h 95"/>
                  <a:gd name="T24" fmla="*/ 12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2" y="0"/>
                    </a:lnTo>
                    <a:lnTo>
                      <a:pt x="12" y="54"/>
                    </a:lnTo>
                    <a:lnTo>
                      <a:pt x="40" y="26"/>
                    </a:lnTo>
                    <a:lnTo>
                      <a:pt x="55" y="26"/>
                    </a:lnTo>
                    <a:lnTo>
                      <a:pt x="28" y="52"/>
                    </a:lnTo>
                    <a:lnTo>
                      <a:pt x="57" y="95"/>
                    </a:lnTo>
                    <a:lnTo>
                      <a:pt x="43" y="95"/>
                    </a:lnTo>
                    <a:lnTo>
                      <a:pt x="20" y="60"/>
                    </a:lnTo>
                    <a:lnTo>
                      <a:pt x="12" y="68"/>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2" name="Freeform 786"/>
              <p:cNvSpPr>
                <a:spLocks/>
              </p:cNvSpPr>
              <p:nvPr/>
            </p:nvSpPr>
            <p:spPr bwMode="auto">
              <a:xfrm>
                <a:off x="5387" y="682"/>
                <a:ext cx="34" cy="52"/>
              </a:xfrm>
              <a:custGeom>
                <a:avLst/>
                <a:gdLst>
                  <a:gd name="T0" fmla="*/ 6 w 63"/>
                  <a:gd name="T1" fmla="*/ 96 h 97"/>
                  <a:gd name="T2" fmla="*/ 6 w 63"/>
                  <a:gd name="T3" fmla="*/ 96 h 97"/>
                  <a:gd name="T4" fmla="*/ 5 w 63"/>
                  <a:gd name="T5" fmla="*/ 85 h 97"/>
                  <a:gd name="T6" fmla="*/ 12 w 63"/>
                  <a:gd name="T7" fmla="*/ 86 h 97"/>
                  <a:gd name="T8" fmla="*/ 18 w 63"/>
                  <a:gd name="T9" fmla="*/ 85 h 97"/>
                  <a:gd name="T10" fmla="*/ 22 w 63"/>
                  <a:gd name="T11" fmla="*/ 81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1 h 97"/>
                  <a:gd name="T26" fmla="*/ 52 w 63"/>
                  <a:gd name="T27" fmla="*/ 0 h 97"/>
                  <a:gd name="T28" fmla="*/ 63 w 63"/>
                  <a:gd name="T29" fmla="*/ 0 h 97"/>
                  <a:gd name="T30" fmla="*/ 37 w 63"/>
                  <a:gd name="T31" fmla="*/ 70 h 97"/>
                  <a:gd name="T32" fmla="*/ 31 w 63"/>
                  <a:gd name="T33" fmla="*/ 86 h 97"/>
                  <a:gd name="T34" fmla="*/ 24 w 63"/>
                  <a:gd name="T35" fmla="*/ 95 h 97"/>
                  <a:gd name="T36" fmla="*/ 14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8" y="86"/>
                      <a:pt x="10" y="86"/>
                      <a:pt x="12" y="86"/>
                    </a:cubicBezTo>
                    <a:cubicBezTo>
                      <a:pt x="14" y="86"/>
                      <a:pt x="16" y="85"/>
                      <a:pt x="18" y="85"/>
                    </a:cubicBezTo>
                    <a:cubicBezTo>
                      <a:pt x="20" y="84"/>
                      <a:pt x="21" y="83"/>
                      <a:pt x="22" y="81"/>
                    </a:cubicBezTo>
                    <a:cubicBezTo>
                      <a:pt x="23" y="80"/>
                      <a:pt x="24" y="77"/>
                      <a:pt x="25" y="72"/>
                    </a:cubicBezTo>
                    <a:cubicBezTo>
                      <a:pt x="26" y="72"/>
                      <a:pt x="26" y="71"/>
                      <a:pt x="26" y="69"/>
                    </a:cubicBezTo>
                    <a:lnTo>
                      <a:pt x="0" y="0"/>
                    </a:lnTo>
                    <a:lnTo>
                      <a:pt x="13" y="0"/>
                    </a:lnTo>
                    <a:lnTo>
                      <a:pt x="27" y="40"/>
                    </a:lnTo>
                    <a:cubicBezTo>
                      <a:pt x="29" y="45"/>
                      <a:pt x="31" y="51"/>
                      <a:pt x="32" y="56"/>
                    </a:cubicBezTo>
                    <a:cubicBezTo>
                      <a:pt x="34" y="51"/>
                      <a:pt x="35" y="46"/>
                      <a:pt x="37" y="41"/>
                    </a:cubicBezTo>
                    <a:lnTo>
                      <a:pt x="52" y="0"/>
                    </a:lnTo>
                    <a:lnTo>
                      <a:pt x="63" y="0"/>
                    </a:lnTo>
                    <a:lnTo>
                      <a:pt x="37" y="70"/>
                    </a:lnTo>
                    <a:cubicBezTo>
                      <a:pt x="34" y="78"/>
                      <a:pt x="32" y="83"/>
                      <a:pt x="31" y="86"/>
                    </a:cubicBezTo>
                    <a:cubicBezTo>
                      <a:pt x="29" y="90"/>
                      <a:pt x="26" y="93"/>
                      <a:pt x="24" y="95"/>
                    </a:cubicBezTo>
                    <a:cubicBezTo>
                      <a:pt x="21" y="96"/>
                      <a:pt x="18" y="97"/>
                      <a:pt x="14" y="97"/>
                    </a:cubicBezTo>
                    <a:cubicBezTo>
                      <a:pt x="12" y="97"/>
                      <a:pt x="9" y="97"/>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Freeform 787"/>
              <p:cNvSpPr>
                <a:spLocks noEditPoints="1"/>
              </p:cNvSpPr>
              <p:nvPr/>
            </p:nvSpPr>
            <p:spPr bwMode="auto">
              <a:xfrm>
                <a:off x="5424" y="681"/>
                <a:ext cx="35" cy="39"/>
              </a:xfrm>
              <a:custGeom>
                <a:avLst/>
                <a:gdLst>
                  <a:gd name="T0" fmla="*/ 0 w 65"/>
                  <a:gd name="T1" fmla="*/ 36 h 72"/>
                  <a:gd name="T2" fmla="*/ 0 w 65"/>
                  <a:gd name="T3" fmla="*/ 36 h 72"/>
                  <a:gd name="T4" fmla="*/ 11 w 65"/>
                  <a:gd name="T5" fmla="*/ 7 h 72"/>
                  <a:gd name="T6" fmla="*/ 33 w 65"/>
                  <a:gd name="T7" fmla="*/ 0 h 72"/>
                  <a:gd name="T8" fmla="*/ 56 w 65"/>
                  <a:gd name="T9" fmla="*/ 9 h 72"/>
                  <a:gd name="T10" fmla="*/ 65 w 65"/>
                  <a:gd name="T11" fmla="*/ 35 h 72"/>
                  <a:gd name="T12" fmla="*/ 61 w 65"/>
                  <a:gd name="T13" fmla="*/ 56 h 72"/>
                  <a:gd name="T14" fmla="*/ 49 w 65"/>
                  <a:gd name="T15" fmla="*/ 68 h 72"/>
                  <a:gd name="T16" fmla="*/ 33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3 w 65"/>
                  <a:gd name="T31" fmla="*/ 62 h 72"/>
                  <a:gd name="T32" fmla="*/ 47 w 65"/>
                  <a:gd name="T33" fmla="*/ 56 h 72"/>
                  <a:gd name="T34" fmla="*/ 53 w 65"/>
                  <a:gd name="T35" fmla="*/ 35 h 72"/>
                  <a:gd name="T36" fmla="*/ 47 w 65"/>
                  <a:gd name="T37" fmla="*/ 16 h 72"/>
                  <a:gd name="T38" fmla="*/ 33 w 65"/>
                  <a:gd name="T39" fmla="*/ 9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7"/>
                    </a:cubicBezTo>
                    <a:cubicBezTo>
                      <a:pt x="17" y="2"/>
                      <a:pt x="24" y="0"/>
                      <a:pt x="33" y="0"/>
                    </a:cubicBezTo>
                    <a:cubicBezTo>
                      <a:pt x="42" y="0"/>
                      <a:pt x="50" y="3"/>
                      <a:pt x="56" y="9"/>
                    </a:cubicBezTo>
                    <a:cubicBezTo>
                      <a:pt x="62" y="15"/>
                      <a:pt x="65" y="24"/>
                      <a:pt x="65" y="35"/>
                    </a:cubicBezTo>
                    <a:cubicBezTo>
                      <a:pt x="65" y="44"/>
                      <a:pt x="64" y="51"/>
                      <a:pt x="61" y="56"/>
                    </a:cubicBezTo>
                    <a:cubicBezTo>
                      <a:pt x="58" y="61"/>
                      <a:pt x="54" y="65"/>
                      <a:pt x="49" y="68"/>
                    </a:cubicBezTo>
                    <a:cubicBezTo>
                      <a:pt x="44" y="70"/>
                      <a:pt x="39" y="72"/>
                      <a:pt x="33" y="72"/>
                    </a:cubicBezTo>
                    <a:cubicBezTo>
                      <a:pt x="23" y="72"/>
                      <a:pt x="15" y="69"/>
                      <a:pt x="9" y="63"/>
                    </a:cubicBezTo>
                    <a:cubicBezTo>
                      <a:pt x="3" y="56"/>
                      <a:pt x="0" y="47"/>
                      <a:pt x="0" y="36"/>
                    </a:cubicBezTo>
                    <a:lnTo>
                      <a:pt x="0" y="36"/>
                    </a:lnTo>
                    <a:close/>
                    <a:moveTo>
                      <a:pt x="12" y="36"/>
                    </a:moveTo>
                    <a:lnTo>
                      <a:pt x="12" y="36"/>
                    </a:lnTo>
                    <a:cubicBezTo>
                      <a:pt x="12" y="45"/>
                      <a:pt x="14" y="51"/>
                      <a:pt x="18" y="56"/>
                    </a:cubicBezTo>
                    <a:cubicBezTo>
                      <a:pt x="22" y="60"/>
                      <a:pt x="27" y="62"/>
                      <a:pt x="33" y="62"/>
                    </a:cubicBezTo>
                    <a:cubicBezTo>
                      <a:pt x="38" y="62"/>
                      <a:pt x="43" y="60"/>
                      <a:pt x="47" y="56"/>
                    </a:cubicBezTo>
                    <a:cubicBezTo>
                      <a:pt x="51" y="51"/>
                      <a:pt x="53" y="44"/>
                      <a:pt x="53" y="35"/>
                    </a:cubicBezTo>
                    <a:cubicBezTo>
                      <a:pt x="53" y="27"/>
                      <a:pt x="51" y="20"/>
                      <a:pt x="47" y="16"/>
                    </a:cubicBezTo>
                    <a:cubicBezTo>
                      <a:pt x="43" y="12"/>
                      <a:pt x="38" y="9"/>
                      <a:pt x="33" y="9"/>
                    </a:cubicBezTo>
                    <a:cubicBezTo>
                      <a:pt x="27" y="9"/>
                      <a:pt x="22" y="12"/>
                      <a:pt x="18" y="16"/>
                    </a:cubicBezTo>
                    <a:cubicBezTo>
                      <a:pt x="14" y="20"/>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4" name="Freeform 788"/>
              <p:cNvSpPr>
                <a:spLocks/>
              </p:cNvSpPr>
              <p:nvPr/>
            </p:nvSpPr>
            <p:spPr bwMode="auto">
              <a:xfrm>
                <a:off x="5466" y="682"/>
                <a:ext cx="30" cy="38"/>
              </a:xfrm>
              <a:custGeom>
                <a:avLst/>
                <a:gdLst>
                  <a:gd name="T0" fmla="*/ 46 w 56"/>
                  <a:gd name="T1" fmla="*/ 69 h 71"/>
                  <a:gd name="T2" fmla="*/ 46 w 56"/>
                  <a:gd name="T3" fmla="*/ 69 h 71"/>
                  <a:gd name="T4" fmla="*/ 46 w 56"/>
                  <a:gd name="T5" fmla="*/ 59 h 71"/>
                  <a:gd name="T6" fmla="*/ 24 w 56"/>
                  <a:gd name="T7" fmla="*/ 71 h 71"/>
                  <a:gd name="T8" fmla="*/ 13 w 56"/>
                  <a:gd name="T9" fmla="*/ 69 h 71"/>
                  <a:gd name="T10" fmla="*/ 5 w 56"/>
                  <a:gd name="T11" fmla="*/ 63 h 71"/>
                  <a:gd name="T12" fmla="*/ 1 w 56"/>
                  <a:gd name="T13" fmla="*/ 54 h 71"/>
                  <a:gd name="T14" fmla="*/ 0 w 56"/>
                  <a:gd name="T15" fmla="*/ 43 h 71"/>
                  <a:gd name="T16" fmla="*/ 0 w 56"/>
                  <a:gd name="T17" fmla="*/ 0 h 71"/>
                  <a:gd name="T18" fmla="*/ 12 w 56"/>
                  <a:gd name="T19" fmla="*/ 0 h 71"/>
                  <a:gd name="T20" fmla="*/ 12 w 56"/>
                  <a:gd name="T21" fmla="*/ 39 h 71"/>
                  <a:gd name="T22" fmla="*/ 13 w 56"/>
                  <a:gd name="T23" fmla="*/ 51 h 71"/>
                  <a:gd name="T24" fmla="*/ 18 w 56"/>
                  <a:gd name="T25" fmla="*/ 58 h 71"/>
                  <a:gd name="T26" fmla="*/ 26 w 56"/>
                  <a:gd name="T27" fmla="*/ 61 h 71"/>
                  <a:gd name="T28" fmla="*/ 36 w 56"/>
                  <a:gd name="T29" fmla="*/ 58 h 71"/>
                  <a:gd name="T30" fmla="*/ 43 w 56"/>
                  <a:gd name="T31" fmla="*/ 51 h 71"/>
                  <a:gd name="T32" fmla="*/ 45 w 56"/>
                  <a:gd name="T33" fmla="*/ 37 h 71"/>
                  <a:gd name="T34" fmla="*/ 45 w 56"/>
                  <a:gd name="T35" fmla="*/ 0 h 71"/>
                  <a:gd name="T36" fmla="*/ 56 w 56"/>
                  <a:gd name="T37" fmla="*/ 0 h 71"/>
                  <a:gd name="T38" fmla="*/ 56 w 56"/>
                  <a:gd name="T39" fmla="*/ 69 h 71"/>
                  <a:gd name="T40" fmla="*/ 46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6" y="69"/>
                    </a:moveTo>
                    <a:lnTo>
                      <a:pt x="46" y="69"/>
                    </a:lnTo>
                    <a:lnTo>
                      <a:pt x="46" y="59"/>
                    </a:lnTo>
                    <a:cubicBezTo>
                      <a:pt x="41" y="67"/>
                      <a:pt x="33" y="71"/>
                      <a:pt x="24" y="71"/>
                    </a:cubicBezTo>
                    <a:cubicBezTo>
                      <a:pt x="20" y="71"/>
                      <a:pt x="16" y="70"/>
                      <a:pt x="13" y="69"/>
                    </a:cubicBezTo>
                    <a:cubicBezTo>
                      <a:pt x="9" y="67"/>
                      <a:pt x="6" y="65"/>
                      <a:pt x="5" y="63"/>
                    </a:cubicBezTo>
                    <a:cubicBezTo>
                      <a:pt x="3" y="60"/>
                      <a:pt x="2" y="57"/>
                      <a:pt x="1" y="54"/>
                    </a:cubicBezTo>
                    <a:cubicBezTo>
                      <a:pt x="1" y="52"/>
                      <a:pt x="0" y="48"/>
                      <a:pt x="0" y="43"/>
                    </a:cubicBezTo>
                    <a:lnTo>
                      <a:pt x="0" y="0"/>
                    </a:lnTo>
                    <a:lnTo>
                      <a:pt x="12" y="0"/>
                    </a:lnTo>
                    <a:lnTo>
                      <a:pt x="12" y="39"/>
                    </a:lnTo>
                    <a:cubicBezTo>
                      <a:pt x="12" y="45"/>
                      <a:pt x="12" y="49"/>
                      <a:pt x="13" y="51"/>
                    </a:cubicBezTo>
                    <a:cubicBezTo>
                      <a:pt x="14" y="54"/>
                      <a:pt x="15" y="56"/>
                      <a:pt x="18" y="58"/>
                    </a:cubicBezTo>
                    <a:cubicBezTo>
                      <a:pt x="20" y="60"/>
                      <a:pt x="23" y="61"/>
                      <a:pt x="26" y="61"/>
                    </a:cubicBezTo>
                    <a:cubicBezTo>
                      <a:pt x="30" y="61"/>
                      <a:pt x="33" y="60"/>
                      <a:pt x="36" y="58"/>
                    </a:cubicBezTo>
                    <a:cubicBezTo>
                      <a:pt x="39" y="56"/>
                      <a:pt x="41" y="54"/>
                      <a:pt x="43" y="51"/>
                    </a:cubicBezTo>
                    <a:cubicBezTo>
                      <a:pt x="44" y="48"/>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5" name="Freeform 789"/>
              <p:cNvSpPr>
                <a:spLocks/>
              </p:cNvSpPr>
              <p:nvPr/>
            </p:nvSpPr>
            <p:spPr bwMode="auto">
              <a:xfrm>
                <a:off x="5522" y="667"/>
                <a:ext cx="22" cy="52"/>
              </a:xfrm>
              <a:custGeom>
                <a:avLst/>
                <a:gdLst>
                  <a:gd name="T0" fmla="*/ 11 w 41"/>
                  <a:gd name="T1" fmla="*/ 97 h 97"/>
                  <a:gd name="T2" fmla="*/ 11 w 41"/>
                  <a:gd name="T3" fmla="*/ 97 h 97"/>
                  <a:gd name="T4" fmla="*/ 11 w 41"/>
                  <a:gd name="T5" fmla="*/ 37 h 97"/>
                  <a:gd name="T6" fmla="*/ 0 w 41"/>
                  <a:gd name="T7" fmla="*/ 37 h 97"/>
                  <a:gd name="T8" fmla="*/ 0 w 41"/>
                  <a:gd name="T9" fmla="*/ 28 h 97"/>
                  <a:gd name="T10" fmla="*/ 11 w 41"/>
                  <a:gd name="T11" fmla="*/ 28 h 97"/>
                  <a:gd name="T12" fmla="*/ 11 w 41"/>
                  <a:gd name="T13" fmla="*/ 21 h 97"/>
                  <a:gd name="T14" fmla="*/ 12 w 41"/>
                  <a:gd name="T15" fmla="*/ 11 h 97"/>
                  <a:gd name="T16" fmla="*/ 18 w 41"/>
                  <a:gd name="T17" fmla="*/ 3 h 97"/>
                  <a:gd name="T18" fmla="*/ 30 w 41"/>
                  <a:gd name="T19" fmla="*/ 0 h 97"/>
                  <a:gd name="T20" fmla="*/ 41 w 41"/>
                  <a:gd name="T21" fmla="*/ 2 h 97"/>
                  <a:gd name="T22" fmla="*/ 39 w 41"/>
                  <a:gd name="T23" fmla="*/ 12 h 97"/>
                  <a:gd name="T24" fmla="*/ 32 w 41"/>
                  <a:gd name="T25" fmla="*/ 11 h 97"/>
                  <a:gd name="T26" fmla="*/ 25 w 41"/>
                  <a:gd name="T27" fmla="*/ 13 h 97"/>
                  <a:gd name="T28" fmla="*/ 22 w 41"/>
                  <a:gd name="T29" fmla="*/ 22 h 97"/>
                  <a:gd name="T30" fmla="*/ 22 w 41"/>
                  <a:gd name="T31" fmla="*/ 28 h 97"/>
                  <a:gd name="T32" fmla="*/ 36 w 41"/>
                  <a:gd name="T33" fmla="*/ 28 h 97"/>
                  <a:gd name="T34" fmla="*/ 36 w 41"/>
                  <a:gd name="T35" fmla="*/ 37 h 97"/>
                  <a:gd name="T36" fmla="*/ 22 w 41"/>
                  <a:gd name="T37" fmla="*/ 37 h 97"/>
                  <a:gd name="T38" fmla="*/ 22 w 41"/>
                  <a:gd name="T39" fmla="*/ 97 h 97"/>
                  <a:gd name="T40" fmla="*/ 11 w 41"/>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97">
                    <a:moveTo>
                      <a:pt x="11" y="97"/>
                    </a:moveTo>
                    <a:lnTo>
                      <a:pt x="11" y="97"/>
                    </a:lnTo>
                    <a:lnTo>
                      <a:pt x="11" y="37"/>
                    </a:lnTo>
                    <a:lnTo>
                      <a:pt x="0" y="37"/>
                    </a:lnTo>
                    <a:lnTo>
                      <a:pt x="0" y="28"/>
                    </a:lnTo>
                    <a:lnTo>
                      <a:pt x="11" y="28"/>
                    </a:lnTo>
                    <a:lnTo>
                      <a:pt x="11" y="21"/>
                    </a:lnTo>
                    <a:cubicBezTo>
                      <a:pt x="11" y="16"/>
                      <a:pt x="11" y="13"/>
                      <a:pt x="12" y="11"/>
                    </a:cubicBezTo>
                    <a:cubicBezTo>
                      <a:pt x="13" y="8"/>
                      <a:pt x="15" y="5"/>
                      <a:pt x="18" y="3"/>
                    </a:cubicBezTo>
                    <a:cubicBezTo>
                      <a:pt x="21" y="1"/>
                      <a:pt x="25" y="0"/>
                      <a:pt x="30" y="0"/>
                    </a:cubicBezTo>
                    <a:cubicBezTo>
                      <a:pt x="33" y="0"/>
                      <a:pt x="37" y="1"/>
                      <a:pt x="41" y="2"/>
                    </a:cubicBezTo>
                    <a:lnTo>
                      <a:pt x="39" y="12"/>
                    </a:lnTo>
                    <a:cubicBezTo>
                      <a:pt x="37" y="11"/>
                      <a:pt x="34" y="11"/>
                      <a:pt x="32" y="11"/>
                    </a:cubicBezTo>
                    <a:cubicBezTo>
                      <a:pt x="29" y="11"/>
                      <a:pt x="26" y="12"/>
                      <a:pt x="25" y="13"/>
                    </a:cubicBezTo>
                    <a:cubicBezTo>
                      <a:pt x="23" y="15"/>
                      <a:pt x="22" y="18"/>
                      <a:pt x="22" y="22"/>
                    </a:cubicBezTo>
                    <a:lnTo>
                      <a:pt x="22" y="28"/>
                    </a:lnTo>
                    <a:lnTo>
                      <a:pt x="36" y="28"/>
                    </a:lnTo>
                    <a:lnTo>
                      <a:pt x="36" y="37"/>
                    </a:lnTo>
                    <a:lnTo>
                      <a:pt x="22" y="37"/>
                    </a:lnTo>
                    <a:lnTo>
                      <a:pt x="22" y="97"/>
                    </a:lnTo>
                    <a:lnTo>
                      <a:pt x="11"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6" name="Freeform 790"/>
              <p:cNvSpPr>
                <a:spLocks noEditPoints="1"/>
              </p:cNvSpPr>
              <p:nvPr/>
            </p:nvSpPr>
            <p:spPr bwMode="auto">
              <a:xfrm>
                <a:off x="5544" y="681"/>
                <a:ext cx="35"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8"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2"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3"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 name="Freeform 791"/>
              <p:cNvSpPr>
                <a:spLocks/>
              </p:cNvSpPr>
              <p:nvPr/>
            </p:nvSpPr>
            <p:spPr bwMode="auto">
              <a:xfrm>
                <a:off x="5586" y="668"/>
                <a:ext cx="7"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8" name="Freeform 792"/>
              <p:cNvSpPr>
                <a:spLocks/>
              </p:cNvSpPr>
              <p:nvPr/>
            </p:nvSpPr>
            <p:spPr bwMode="auto">
              <a:xfrm>
                <a:off x="5602" y="668"/>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 name="Freeform 793"/>
              <p:cNvSpPr>
                <a:spLocks noEditPoints="1"/>
              </p:cNvSpPr>
              <p:nvPr/>
            </p:nvSpPr>
            <p:spPr bwMode="auto">
              <a:xfrm>
                <a:off x="5636" y="681"/>
                <a:ext cx="34" cy="39"/>
              </a:xfrm>
              <a:custGeom>
                <a:avLst/>
                <a:gdLst>
                  <a:gd name="T0" fmla="*/ 49 w 64"/>
                  <a:gd name="T1" fmla="*/ 62 h 72"/>
                  <a:gd name="T2" fmla="*/ 49 w 64"/>
                  <a:gd name="T3" fmla="*/ 62 h 72"/>
                  <a:gd name="T4" fmla="*/ 37 w 64"/>
                  <a:gd name="T5" fmla="*/ 70 h 72"/>
                  <a:gd name="T6" fmla="*/ 24 w 64"/>
                  <a:gd name="T7" fmla="*/ 72 h 72"/>
                  <a:gd name="T8" fmla="*/ 7 w 64"/>
                  <a:gd name="T9" fmla="*/ 66 h 72"/>
                  <a:gd name="T10" fmla="*/ 0 w 64"/>
                  <a:gd name="T11" fmla="*/ 52 h 72"/>
                  <a:gd name="T12" fmla="*/ 3 w 64"/>
                  <a:gd name="T13" fmla="*/ 43 h 72"/>
                  <a:gd name="T14" fmla="*/ 9 w 64"/>
                  <a:gd name="T15" fmla="*/ 36 h 72"/>
                  <a:gd name="T16" fmla="*/ 17 w 64"/>
                  <a:gd name="T17" fmla="*/ 32 h 72"/>
                  <a:gd name="T18" fmla="*/ 28 w 64"/>
                  <a:gd name="T19" fmla="*/ 31 h 72"/>
                  <a:gd name="T20" fmla="*/ 48 w 64"/>
                  <a:gd name="T21" fmla="*/ 27 h 72"/>
                  <a:gd name="T22" fmla="*/ 48 w 64"/>
                  <a:gd name="T23" fmla="*/ 23 h 72"/>
                  <a:gd name="T24" fmla="*/ 45 w 64"/>
                  <a:gd name="T25" fmla="*/ 13 h 72"/>
                  <a:gd name="T26" fmla="*/ 32 w 64"/>
                  <a:gd name="T27" fmla="*/ 9 h 72"/>
                  <a:gd name="T28" fmla="*/ 20 w 64"/>
                  <a:gd name="T29" fmla="*/ 12 h 72"/>
                  <a:gd name="T30" fmla="*/ 14 w 64"/>
                  <a:gd name="T31" fmla="*/ 23 h 72"/>
                  <a:gd name="T32" fmla="*/ 2 w 64"/>
                  <a:gd name="T33" fmla="*/ 21 h 72"/>
                  <a:gd name="T34" fmla="*/ 8 w 64"/>
                  <a:gd name="T35" fmla="*/ 9 h 72"/>
                  <a:gd name="T36" fmla="*/ 18 w 64"/>
                  <a:gd name="T37" fmla="*/ 2 h 72"/>
                  <a:gd name="T38" fmla="*/ 34 w 64"/>
                  <a:gd name="T39" fmla="*/ 0 h 72"/>
                  <a:gd name="T40" fmla="*/ 48 w 64"/>
                  <a:gd name="T41" fmla="*/ 2 h 72"/>
                  <a:gd name="T42" fmla="*/ 56 w 64"/>
                  <a:gd name="T43" fmla="*/ 7 h 72"/>
                  <a:gd name="T44" fmla="*/ 60 w 64"/>
                  <a:gd name="T45" fmla="*/ 15 h 72"/>
                  <a:gd name="T46" fmla="*/ 60 w 64"/>
                  <a:gd name="T47" fmla="*/ 26 h 72"/>
                  <a:gd name="T48" fmla="*/ 60 w 64"/>
                  <a:gd name="T49" fmla="*/ 41 h 72"/>
                  <a:gd name="T50" fmla="*/ 61 w 64"/>
                  <a:gd name="T51" fmla="*/ 62 h 72"/>
                  <a:gd name="T52" fmla="*/ 64 w 64"/>
                  <a:gd name="T53" fmla="*/ 70 h 72"/>
                  <a:gd name="T54" fmla="*/ 52 w 64"/>
                  <a:gd name="T55" fmla="*/ 70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2 h 72"/>
                  <a:gd name="T68" fmla="*/ 15 w 64"/>
                  <a:gd name="T69" fmla="*/ 46 h 72"/>
                  <a:gd name="T70" fmla="*/ 13 w 64"/>
                  <a:gd name="T71" fmla="*/ 52 h 72"/>
                  <a:gd name="T72" fmla="*/ 16 w 64"/>
                  <a:gd name="T73" fmla="*/ 60 h 72"/>
                  <a:gd name="T74" fmla="*/ 27 w 64"/>
                  <a:gd name="T75" fmla="*/ 63 h 72"/>
                  <a:gd name="T76" fmla="*/ 39 w 64"/>
                  <a:gd name="T77" fmla="*/ 60 h 72"/>
                  <a:gd name="T78" fmla="*/ 47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5"/>
                      <a:pt x="41" y="68"/>
                      <a:pt x="37" y="70"/>
                    </a:cubicBezTo>
                    <a:cubicBezTo>
                      <a:pt x="33" y="71"/>
                      <a:pt x="29" y="72"/>
                      <a:pt x="24" y="72"/>
                    </a:cubicBezTo>
                    <a:cubicBezTo>
                      <a:pt x="16" y="72"/>
                      <a:pt x="11" y="70"/>
                      <a:pt x="7" y="66"/>
                    </a:cubicBezTo>
                    <a:cubicBezTo>
                      <a:pt x="2" y="63"/>
                      <a:pt x="0" y="58"/>
                      <a:pt x="0" y="52"/>
                    </a:cubicBezTo>
                    <a:cubicBezTo>
                      <a:pt x="0" y="49"/>
                      <a:pt x="1" y="46"/>
                      <a:pt x="3" y="43"/>
                    </a:cubicBezTo>
                    <a:cubicBezTo>
                      <a:pt x="4" y="40"/>
                      <a:pt x="6" y="38"/>
                      <a:pt x="9" y="36"/>
                    </a:cubicBezTo>
                    <a:cubicBezTo>
                      <a:pt x="11" y="34"/>
                      <a:pt x="14" y="33"/>
                      <a:pt x="17" y="32"/>
                    </a:cubicBezTo>
                    <a:cubicBezTo>
                      <a:pt x="19" y="32"/>
                      <a:pt x="23" y="31"/>
                      <a:pt x="28" y="31"/>
                    </a:cubicBezTo>
                    <a:cubicBezTo>
                      <a:pt x="37" y="29"/>
                      <a:pt x="44" y="28"/>
                      <a:pt x="48" y="27"/>
                    </a:cubicBezTo>
                    <a:cubicBezTo>
                      <a:pt x="48" y="25"/>
                      <a:pt x="48" y="24"/>
                      <a:pt x="48" y="23"/>
                    </a:cubicBezTo>
                    <a:cubicBezTo>
                      <a:pt x="48" y="19"/>
                      <a:pt x="47" y="15"/>
                      <a:pt x="45" y="13"/>
                    </a:cubicBezTo>
                    <a:cubicBezTo>
                      <a:pt x="42" y="11"/>
                      <a:pt x="38" y="9"/>
                      <a:pt x="32" y="9"/>
                    </a:cubicBezTo>
                    <a:cubicBezTo>
                      <a:pt x="26" y="9"/>
                      <a:pt x="22" y="10"/>
                      <a:pt x="20" y="12"/>
                    </a:cubicBezTo>
                    <a:cubicBezTo>
                      <a:pt x="17" y="14"/>
                      <a:pt x="15" y="18"/>
                      <a:pt x="14" y="23"/>
                    </a:cubicBezTo>
                    <a:lnTo>
                      <a:pt x="2" y="21"/>
                    </a:lnTo>
                    <a:cubicBezTo>
                      <a:pt x="3" y="16"/>
                      <a:pt x="5" y="12"/>
                      <a:pt x="8" y="9"/>
                    </a:cubicBezTo>
                    <a:cubicBezTo>
                      <a:pt x="10" y="6"/>
                      <a:pt x="13" y="4"/>
                      <a:pt x="18" y="2"/>
                    </a:cubicBezTo>
                    <a:cubicBezTo>
                      <a:pt x="22" y="1"/>
                      <a:pt x="28" y="0"/>
                      <a:pt x="34" y="0"/>
                    </a:cubicBezTo>
                    <a:cubicBezTo>
                      <a:pt x="39" y="0"/>
                      <a:pt x="44" y="0"/>
                      <a:pt x="48" y="2"/>
                    </a:cubicBezTo>
                    <a:cubicBezTo>
                      <a:pt x="52" y="3"/>
                      <a:pt x="54" y="5"/>
                      <a:pt x="56" y="7"/>
                    </a:cubicBezTo>
                    <a:cubicBezTo>
                      <a:pt x="58" y="9"/>
                      <a:pt x="59" y="12"/>
                      <a:pt x="60" y="15"/>
                    </a:cubicBezTo>
                    <a:cubicBezTo>
                      <a:pt x="60" y="17"/>
                      <a:pt x="60" y="21"/>
                      <a:pt x="60" y="26"/>
                    </a:cubicBezTo>
                    <a:lnTo>
                      <a:pt x="60" y="41"/>
                    </a:lnTo>
                    <a:cubicBezTo>
                      <a:pt x="60" y="52"/>
                      <a:pt x="60" y="59"/>
                      <a:pt x="61" y="62"/>
                    </a:cubicBezTo>
                    <a:cubicBezTo>
                      <a:pt x="61" y="65"/>
                      <a:pt x="62" y="68"/>
                      <a:pt x="64" y="70"/>
                    </a:cubicBezTo>
                    <a:lnTo>
                      <a:pt x="52" y="70"/>
                    </a:lnTo>
                    <a:cubicBezTo>
                      <a:pt x="51" y="68"/>
                      <a:pt x="50" y="65"/>
                      <a:pt x="49" y="62"/>
                    </a:cubicBezTo>
                    <a:lnTo>
                      <a:pt x="49" y="62"/>
                    </a:lnTo>
                    <a:close/>
                    <a:moveTo>
                      <a:pt x="48" y="36"/>
                    </a:moveTo>
                    <a:lnTo>
                      <a:pt x="48" y="36"/>
                    </a:lnTo>
                    <a:cubicBezTo>
                      <a:pt x="44" y="37"/>
                      <a:pt x="38" y="39"/>
                      <a:pt x="29" y="40"/>
                    </a:cubicBezTo>
                    <a:cubicBezTo>
                      <a:pt x="25" y="41"/>
                      <a:pt x="21" y="42"/>
                      <a:pt x="19" y="42"/>
                    </a:cubicBezTo>
                    <a:cubicBezTo>
                      <a:pt x="17" y="43"/>
                      <a:pt x="16" y="45"/>
                      <a:pt x="15" y="46"/>
                    </a:cubicBezTo>
                    <a:cubicBezTo>
                      <a:pt x="13" y="48"/>
                      <a:pt x="13" y="50"/>
                      <a:pt x="13" y="52"/>
                    </a:cubicBezTo>
                    <a:cubicBezTo>
                      <a:pt x="13" y="55"/>
                      <a:pt x="14" y="58"/>
                      <a:pt x="16" y="60"/>
                    </a:cubicBezTo>
                    <a:cubicBezTo>
                      <a:pt x="19" y="62"/>
                      <a:pt x="22" y="63"/>
                      <a:pt x="27" y="63"/>
                    </a:cubicBezTo>
                    <a:cubicBezTo>
                      <a:pt x="31" y="63"/>
                      <a:pt x="35" y="62"/>
                      <a:pt x="39" y="60"/>
                    </a:cubicBezTo>
                    <a:cubicBezTo>
                      <a:pt x="42" y="58"/>
                      <a:pt x="45" y="55"/>
                      <a:pt x="47" y="52"/>
                    </a:cubicBezTo>
                    <a:cubicBezTo>
                      <a:pt x="48"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0" name="Freeform 794"/>
              <p:cNvSpPr>
                <a:spLocks/>
              </p:cNvSpPr>
              <p:nvPr/>
            </p:nvSpPr>
            <p:spPr bwMode="auto">
              <a:xfrm>
                <a:off x="5676" y="681"/>
                <a:ext cx="30" cy="39"/>
              </a:xfrm>
              <a:custGeom>
                <a:avLst/>
                <a:gdLst>
                  <a:gd name="T0" fmla="*/ 0 w 57"/>
                  <a:gd name="T1" fmla="*/ 50 h 72"/>
                  <a:gd name="T2" fmla="*/ 0 w 57"/>
                  <a:gd name="T3" fmla="*/ 50 h 72"/>
                  <a:gd name="T4" fmla="*/ 11 w 57"/>
                  <a:gd name="T5" fmla="*/ 48 h 72"/>
                  <a:gd name="T6" fmla="*/ 17 w 57"/>
                  <a:gd name="T7" fmla="*/ 59 h 72"/>
                  <a:gd name="T8" fmla="*/ 29 w 57"/>
                  <a:gd name="T9" fmla="*/ 62 h 72"/>
                  <a:gd name="T10" fmla="*/ 41 w 57"/>
                  <a:gd name="T11" fmla="*/ 59 h 72"/>
                  <a:gd name="T12" fmla="*/ 45 w 57"/>
                  <a:gd name="T13" fmla="*/ 51 h 72"/>
                  <a:gd name="T14" fmla="*/ 42 w 57"/>
                  <a:gd name="T15" fmla="*/ 45 h 72"/>
                  <a:gd name="T16" fmla="*/ 30 w 57"/>
                  <a:gd name="T17" fmla="*/ 41 h 72"/>
                  <a:gd name="T18" fmla="*/ 12 w 57"/>
                  <a:gd name="T19" fmla="*/ 35 h 72"/>
                  <a:gd name="T20" fmla="*/ 4 w 57"/>
                  <a:gd name="T21" fmla="*/ 29 h 72"/>
                  <a:gd name="T22" fmla="*/ 2 w 57"/>
                  <a:gd name="T23" fmla="*/ 20 h 72"/>
                  <a:gd name="T24" fmla="*/ 4 w 57"/>
                  <a:gd name="T25" fmla="*/ 11 h 72"/>
                  <a:gd name="T26" fmla="*/ 10 w 57"/>
                  <a:gd name="T27" fmla="*/ 5 h 72"/>
                  <a:gd name="T28" fmla="*/ 17 w 57"/>
                  <a:gd name="T29" fmla="*/ 1 h 72"/>
                  <a:gd name="T30" fmla="*/ 27 w 57"/>
                  <a:gd name="T31" fmla="*/ 0 h 72"/>
                  <a:gd name="T32" fmla="*/ 41 w 57"/>
                  <a:gd name="T33" fmla="*/ 2 h 72"/>
                  <a:gd name="T34" fmla="*/ 51 w 57"/>
                  <a:gd name="T35" fmla="*/ 8 h 72"/>
                  <a:gd name="T36" fmla="*/ 55 w 57"/>
                  <a:gd name="T37" fmla="*/ 19 h 72"/>
                  <a:gd name="T38" fmla="*/ 43 w 57"/>
                  <a:gd name="T39" fmla="*/ 21 h 72"/>
                  <a:gd name="T40" fmla="*/ 39 w 57"/>
                  <a:gd name="T41" fmla="*/ 12 h 72"/>
                  <a:gd name="T42" fmla="*/ 28 w 57"/>
                  <a:gd name="T43" fmla="*/ 9 h 72"/>
                  <a:gd name="T44" fmla="*/ 17 w 57"/>
                  <a:gd name="T45" fmla="*/ 12 h 72"/>
                  <a:gd name="T46" fmla="*/ 13 w 57"/>
                  <a:gd name="T47" fmla="*/ 18 h 72"/>
                  <a:gd name="T48" fmla="*/ 15 w 57"/>
                  <a:gd name="T49" fmla="*/ 22 h 72"/>
                  <a:gd name="T50" fmla="*/ 19 w 57"/>
                  <a:gd name="T51" fmla="*/ 25 h 72"/>
                  <a:gd name="T52" fmla="*/ 29 w 57"/>
                  <a:gd name="T53" fmla="*/ 28 h 72"/>
                  <a:gd name="T54" fmla="*/ 47 w 57"/>
                  <a:gd name="T55" fmla="*/ 34 h 72"/>
                  <a:gd name="T56" fmla="*/ 54 w 57"/>
                  <a:gd name="T57" fmla="*/ 40 h 72"/>
                  <a:gd name="T58" fmla="*/ 57 w 57"/>
                  <a:gd name="T59" fmla="*/ 50 h 72"/>
                  <a:gd name="T60" fmla="*/ 54 w 57"/>
                  <a:gd name="T61" fmla="*/ 61 h 72"/>
                  <a:gd name="T62" fmla="*/ 44 w 57"/>
                  <a:gd name="T63" fmla="*/ 69 h 72"/>
                  <a:gd name="T64" fmla="*/ 29 w 57"/>
                  <a:gd name="T65" fmla="*/ 72 h 72"/>
                  <a:gd name="T66" fmla="*/ 9 w 57"/>
                  <a:gd name="T67" fmla="*/ 66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1" y="48"/>
                    </a:lnTo>
                    <a:cubicBezTo>
                      <a:pt x="12" y="53"/>
                      <a:pt x="14" y="56"/>
                      <a:pt x="17" y="59"/>
                    </a:cubicBezTo>
                    <a:cubicBezTo>
                      <a:pt x="20" y="61"/>
                      <a:pt x="24" y="62"/>
                      <a:pt x="29" y="62"/>
                    </a:cubicBezTo>
                    <a:cubicBezTo>
                      <a:pt x="35" y="62"/>
                      <a:pt x="39" y="61"/>
                      <a:pt x="41" y="59"/>
                    </a:cubicBezTo>
                    <a:cubicBezTo>
                      <a:pt x="44" y="57"/>
                      <a:pt x="45" y="54"/>
                      <a:pt x="45" y="51"/>
                    </a:cubicBezTo>
                    <a:cubicBezTo>
                      <a:pt x="45" y="49"/>
                      <a:pt x="44" y="47"/>
                      <a:pt x="42" y="45"/>
                    </a:cubicBezTo>
                    <a:cubicBezTo>
                      <a:pt x="40" y="44"/>
                      <a:pt x="36" y="43"/>
                      <a:pt x="30" y="41"/>
                    </a:cubicBezTo>
                    <a:cubicBezTo>
                      <a:pt x="21" y="39"/>
                      <a:pt x="15" y="37"/>
                      <a:pt x="12" y="35"/>
                    </a:cubicBezTo>
                    <a:cubicBezTo>
                      <a:pt x="9" y="34"/>
                      <a:pt x="6" y="32"/>
                      <a:pt x="4" y="29"/>
                    </a:cubicBezTo>
                    <a:cubicBezTo>
                      <a:pt x="3" y="26"/>
                      <a:pt x="2" y="23"/>
                      <a:pt x="2" y="20"/>
                    </a:cubicBezTo>
                    <a:cubicBezTo>
                      <a:pt x="2" y="17"/>
                      <a:pt x="3" y="14"/>
                      <a:pt x="4" y="11"/>
                    </a:cubicBezTo>
                    <a:cubicBezTo>
                      <a:pt x="5" y="8"/>
                      <a:pt x="7" y="6"/>
                      <a:pt x="10" y="5"/>
                    </a:cubicBezTo>
                    <a:cubicBezTo>
                      <a:pt x="11" y="3"/>
                      <a:pt x="14" y="2"/>
                      <a:pt x="17" y="1"/>
                    </a:cubicBezTo>
                    <a:cubicBezTo>
                      <a:pt x="20" y="0"/>
                      <a:pt x="24" y="0"/>
                      <a:pt x="27" y="0"/>
                    </a:cubicBezTo>
                    <a:cubicBezTo>
                      <a:pt x="33" y="0"/>
                      <a:pt x="37" y="1"/>
                      <a:pt x="41" y="2"/>
                    </a:cubicBezTo>
                    <a:cubicBezTo>
                      <a:pt x="46" y="4"/>
                      <a:pt x="49" y="6"/>
                      <a:pt x="51" y="8"/>
                    </a:cubicBezTo>
                    <a:cubicBezTo>
                      <a:pt x="52" y="11"/>
                      <a:pt x="54" y="15"/>
                      <a:pt x="55" y="19"/>
                    </a:cubicBezTo>
                    <a:lnTo>
                      <a:pt x="43" y="21"/>
                    </a:lnTo>
                    <a:cubicBezTo>
                      <a:pt x="43" y="17"/>
                      <a:pt x="41" y="14"/>
                      <a:pt x="39" y="12"/>
                    </a:cubicBezTo>
                    <a:cubicBezTo>
                      <a:pt x="36" y="10"/>
                      <a:pt x="33" y="9"/>
                      <a:pt x="28" y="9"/>
                    </a:cubicBezTo>
                    <a:cubicBezTo>
                      <a:pt x="23" y="9"/>
                      <a:pt x="19" y="10"/>
                      <a:pt x="17" y="12"/>
                    </a:cubicBezTo>
                    <a:cubicBezTo>
                      <a:pt x="14" y="14"/>
                      <a:pt x="13" y="16"/>
                      <a:pt x="13" y="18"/>
                    </a:cubicBezTo>
                    <a:cubicBezTo>
                      <a:pt x="13" y="20"/>
                      <a:pt x="14" y="21"/>
                      <a:pt x="15" y="22"/>
                    </a:cubicBezTo>
                    <a:cubicBezTo>
                      <a:pt x="15" y="24"/>
                      <a:pt x="17" y="25"/>
                      <a:pt x="19" y="25"/>
                    </a:cubicBezTo>
                    <a:cubicBezTo>
                      <a:pt x="20" y="26"/>
                      <a:pt x="24" y="27"/>
                      <a:pt x="29" y="28"/>
                    </a:cubicBezTo>
                    <a:cubicBezTo>
                      <a:pt x="38" y="31"/>
                      <a:pt x="43" y="32"/>
                      <a:pt x="47" y="34"/>
                    </a:cubicBezTo>
                    <a:cubicBezTo>
                      <a:pt x="50" y="35"/>
                      <a:pt x="52" y="37"/>
                      <a:pt x="54" y="40"/>
                    </a:cubicBezTo>
                    <a:cubicBezTo>
                      <a:pt x="56" y="43"/>
                      <a:pt x="57" y="46"/>
                      <a:pt x="57" y="50"/>
                    </a:cubicBezTo>
                    <a:cubicBezTo>
                      <a:pt x="57" y="54"/>
                      <a:pt x="56" y="58"/>
                      <a:pt x="54" y="61"/>
                    </a:cubicBezTo>
                    <a:cubicBezTo>
                      <a:pt x="51" y="64"/>
                      <a:pt x="48" y="67"/>
                      <a:pt x="44" y="69"/>
                    </a:cubicBezTo>
                    <a:cubicBezTo>
                      <a:pt x="40" y="71"/>
                      <a:pt x="35" y="72"/>
                      <a:pt x="29" y="72"/>
                    </a:cubicBezTo>
                    <a:cubicBezTo>
                      <a:pt x="20" y="72"/>
                      <a:pt x="14" y="70"/>
                      <a:pt x="9" y="66"/>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1" name="Freeform 795"/>
              <p:cNvSpPr>
                <a:spLocks/>
              </p:cNvSpPr>
              <p:nvPr/>
            </p:nvSpPr>
            <p:spPr bwMode="auto">
              <a:xfrm>
                <a:off x="5714" y="668"/>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2" name="Freeform 796"/>
              <p:cNvSpPr>
                <a:spLocks noEditPoints="1"/>
              </p:cNvSpPr>
              <p:nvPr/>
            </p:nvSpPr>
            <p:spPr bwMode="auto">
              <a:xfrm>
                <a:off x="5728" y="681"/>
                <a:ext cx="34" cy="39"/>
              </a:xfrm>
              <a:custGeom>
                <a:avLst/>
                <a:gdLst>
                  <a:gd name="T0" fmla="*/ 51 w 63"/>
                  <a:gd name="T1" fmla="*/ 48 h 72"/>
                  <a:gd name="T2" fmla="*/ 51 w 63"/>
                  <a:gd name="T3" fmla="*/ 48 h 72"/>
                  <a:gd name="T4" fmla="*/ 63 w 63"/>
                  <a:gd name="T5" fmla="*/ 50 h 72"/>
                  <a:gd name="T6" fmla="*/ 53 w 63"/>
                  <a:gd name="T7" fmla="*/ 66 h 72"/>
                  <a:gd name="T8" fmla="*/ 33 w 63"/>
                  <a:gd name="T9" fmla="*/ 72 h 72"/>
                  <a:gd name="T10" fmla="*/ 9 w 63"/>
                  <a:gd name="T11" fmla="*/ 63 h 72"/>
                  <a:gd name="T12" fmla="*/ 0 w 63"/>
                  <a:gd name="T13" fmla="*/ 36 h 72"/>
                  <a:gd name="T14" fmla="*/ 9 w 63"/>
                  <a:gd name="T15" fmla="*/ 9 h 72"/>
                  <a:gd name="T16" fmla="*/ 32 w 63"/>
                  <a:gd name="T17" fmla="*/ 0 h 72"/>
                  <a:gd name="T18" fmla="*/ 55 w 63"/>
                  <a:gd name="T19" fmla="*/ 9 h 72"/>
                  <a:gd name="T20" fmla="*/ 63 w 63"/>
                  <a:gd name="T21" fmla="*/ 36 h 72"/>
                  <a:gd name="T22" fmla="*/ 63 w 63"/>
                  <a:gd name="T23" fmla="*/ 39 h 72"/>
                  <a:gd name="T24" fmla="*/ 12 w 63"/>
                  <a:gd name="T25" fmla="*/ 39 h 72"/>
                  <a:gd name="T26" fmla="*/ 18 w 63"/>
                  <a:gd name="T27" fmla="*/ 56 h 72"/>
                  <a:gd name="T28" fmla="*/ 33 w 63"/>
                  <a:gd name="T29" fmla="*/ 62 h 72"/>
                  <a:gd name="T30" fmla="*/ 44 w 63"/>
                  <a:gd name="T31" fmla="*/ 59 h 72"/>
                  <a:gd name="T32" fmla="*/ 51 w 63"/>
                  <a:gd name="T33" fmla="*/ 48 h 72"/>
                  <a:gd name="T34" fmla="*/ 51 w 63"/>
                  <a:gd name="T35" fmla="*/ 48 h 72"/>
                  <a:gd name="T36" fmla="*/ 13 w 63"/>
                  <a:gd name="T37" fmla="*/ 29 h 72"/>
                  <a:gd name="T38" fmla="*/ 13 w 63"/>
                  <a:gd name="T39" fmla="*/ 29 h 72"/>
                  <a:gd name="T40" fmla="*/ 51 w 63"/>
                  <a:gd name="T41" fmla="*/ 29 h 72"/>
                  <a:gd name="T42" fmla="*/ 47 w 63"/>
                  <a:gd name="T43" fmla="*/ 16 h 72"/>
                  <a:gd name="T44" fmla="*/ 32 w 63"/>
                  <a:gd name="T45" fmla="*/ 9 h 72"/>
                  <a:gd name="T46" fmla="*/ 19 w 63"/>
                  <a:gd name="T47" fmla="*/ 15 h 72"/>
                  <a:gd name="T48" fmla="*/ 13 w 63"/>
                  <a:gd name="T49" fmla="*/ 29 h 72"/>
                  <a:gd name="T50" fmla="*/ 13 w 63"/>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3" y="24"/>
                      <a:pt x="63" y="36"/>
                    </a:cubicBezTo>
                    <a:cubicBezTo>
                      <a:pt x="63" y="36"/>
                      <a:pt x="63" y="37"/>
                      <a:pt x="63" y="39"/>
                    </a:cubicBezTo>
                    <a:lnTo>
                      <a:pt x="12" y="39"/>
                    </a:lnTo>
                    <a:cubicBezTo>
                      <a:pt x="12" y="46"/>
                      <a:pt x="15" y="52"/>
                      <a:pt x="18"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 name="Freeform 797"/>
              <p:cNvSpPr>
                <a:spLocks noEditPoints="1"/>
              </p:cNvSpPr>
              <p:nvPr/>
            </p:nvSpPr>
            <p:spPr bwMode="auto">
              <a:xfrm>
                <a:off x="5768" y="681"/>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6 h 72"/>
                  <a:gd name="T14" fmla="*/ 9 w 64"/>
                  <a:gd name="T15" fmla="*/ 9 h 72"/>
                  <a:gd name="T16" fmla="*/ 32 w 64"/>
                  <a:gd name="T17" fmla="*/ 0 h 72"/>
                  <a:gd name="T18" fmla="*/ 55 w 64"/>
                  <a:gd name="T19" fmla="*/ 9 h 72"/>
                  <a:gd name="T20" fmla="*/ 64 w 64"/>
                  <a:gd name="T21" fmla="*/ 36 h 72"/>
                  <a:gd name="T22" fmla="*/ 64 w 64"/>
                  <a:gd name="T23" fmla="*/ 39 h 72"/>
                  <a:gd name="T24" fmla="*/ 12 w 64"/>
                  <a:gd name="T25" fmla="*/ 39 h 72"/>
                  <a:gd name="T26" fmla="*/ 19 w 64"/>
                  <a:gd name="T27" fmla="*/ 56 h 72"/>
                  <a:gd name="T28" fmla="*/ 33 w 64"/>
                  <a:gd name="T29" fmla="*/ 62 h 72"/>
                  <a:gd name="T30" fmla="*/ 44 w 64"/>
                  <a:gd name="T31" fmla="*/ 59 h 72"/>
                  <a:gd name="T32" fmla="*/ 51 w 64"/>
                  <a:gd name="T33" fmla="*/ 48 h 72"/>
                  <a:gd name="T34" fmla="*/ 51 w 64"/>
                  <a:gd name="T35" fmla="*/ 48 h 72"/>
                  <a:gd name="T36" fmla="*/ 13 w 64"/>
                  <a:gd name="T37" fmla="*/ 29 h 72"/>
                  <a:gd name="T38" fmla="*/ 13 w 64"/>
                  <a:gd name="T39" fmla="*/ 29 h 72"/>
                  <a:gd name="T40" fmla="*/ 51 w 64"/>
                  <a:gd name="T41" fmla="*/ 29 h 72"/>
                  <a:gd name="T42" fmla="*/ 47 w 64"/>
                  <a:gd name="T43" fmla="*/ 16 h 72"/>
                  <a:gd name="T44" fmla="*/ 32 w 64"/>
                  <a:gd name="T45" fmla="*/ 9 h 72"/>
                  <a:gd name="T46" fmla="*/ 19 w 64"/>
                  <a:gd name="T47" fmla="*/ 15 h 72"/>
                  <a:gd name="T48" fmla="*/ 13 w 64"/>
                  <a:gd name="T49" fmla="*/ 29 h 72"/>
                  <a:gd name="T50" fmla="*/ 13 w 64"/>
                  <a:gd name="T51"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6"/>
                      <a:pt x="0" y="48"/>
                      <a:pt x="0" y="36"/>
                    </a:cubicBezTo>
                    <a:cubicBezTo>
                      <a:pt x="0" y="25"/>
                      <a:pt x="3" y="16"/>
                      <a:pt x="9" y="9"/>
                    </a:cubicBezTo>
                    <a:cubicBezTo>
                      <a:pt x="15" y="3"/>
                      <a:pt x="23" y="0"/>
                      <a:pt x="32" y="0"/>
                    </a:cubicBezTo>
                    <a:cubicBezTo>
                      <a:pt x="41" y="0"/>
                      <a:pt x="49" y="3"/>
                      <a:pt x="55" y="9"/>
                    </a:cubicBezTo>
                    <a:cubicBezTo>
                      <a:pt x="61" y="15"/>
                      <a:pt x="64" y="24"/>
                      <a:pt x="64" y="36"/>
                    </a:cubicBezTo>
                    <a:cubicBezTo>
                      <a:pt x="64" y="36"/>
                      <a:pt x="64" y="37"/>
                      <a:pt x="64" y="39"/>
                    </a:cubicBezTo>
                    <a:lnTo>
                      <a:pt x="12" y="39"/>
                    </a:lnTo>
                    <a:cubicBezTo>
                      <a:pt x="13" y="46"/>
                      <a:pt x="15" y="52"/>
                      <a:pt x="19" y="56"/>
                    </a:cubicBezTo>
                    <a:cubicBezTo>
                      <a:pt x="22" y="60"/>
                      <a:pt x="27" y="62"/>
                      <a:pt x="33" y="62"/>
                    </a:cubicBezTo>
                    <a:cubicBezTo>
                      <a:pt x="37" y="62"/>
                      <a:pt x="41" y="61"/>
                      <a:pt x="44" y="59"/>
                    </a:cubicBezTo>
                    <a:cubicBezTo>
                      <a:pt x="47" y="57"/>
                      <a:pt x="49" y="53"/>
                      <a:pt x="51" y="48"/>
                    </a:cubicBezTo>
                    <a:lnTo>
                      <a:pt x="51" y="48"/>
                    </a:lnTo>
                    <a:close/>
                    <a:moveTo>
                      <a:pt x="13" y="29"/>
                    </a:moveTo>
                    <a:lnTo>
                      <a:pt x="13" y="29"/>
                    </a:lnTo>
                    <a:lnTo>
                      <a:pt x="51" y="29"/>
                    </a:lnTo>
                    <a:cubicBezTo>
                      <a:pt x="51" y="23"/>
                      <a:pt x="49" y="19"/>
                      <a:pt x="47" y="16"/>
                    </a:cubicBezTo>
                    <a:cubicBezTo>
                      <a:pt x="43" y="12"/>
                      <a:pt x="38" y="9"/>
                      <a:pt x="32" y="9"/>
                    </a:cubicBezTo>
                    <a:cubicBezTo>
                      <a:pt x="27" y="9"/>
                      <a:pt x="22" y="11"/>
                      <a:pt x="19" y="15"/>
                    </a:cubicBezTo>
                    <a:cubicBezTo>
                      <a:pt x="15" y="18"/>
                      <a:pt x="13" y="23"/>
                      <a:pt x="13" y="29"/>
                    </a:cubicBezTo>
                    <a:lnTo>
                      <a:pt x="1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4" name="Freeform 798"/>
              <p:cNvSpPr>
                <a:spLocks noEditPoints="1"/>
              </p:cNvSpPr>
              <p:nvPr/>
            </p:nvSpPr>
            <p:spPr bwMode="auto">
              <a:xfrm>
                <a:off x="5810" y="681"/>
                <a:ext cx="32" cy="53"/>
              </a:xfrm>
              <a:custGeom>
                <a:avLst/>
                <a:gdLst>
                  <a:gd name="T0" fmla="*/ 0 w 60"/>
                  <a:gd name="T1" fmla="*/ 97 h 97"/>
                  <a:gd name="T2" fmla="*/ 0 w 60"/>
                  <a:gd name="T3" fmla="*/ 97 h 97"/>
                  <a:gd name="T4" fmla="*/ 0 w 60"/>
                  <a:gd name="T5" fmla="*/ 1 h 97"/>
                  <a:gd name="T6" fmla="*/ 11 w 60"/>
                  <a:gd name="T7" fmla="*/ 1 h 97"/>
                  <a:gd name="T8" fmla="*/ 11 w 60"/>
                  <a:gd name="T9" fmla="*/ 10 h 97"/>
                  <a:gd name="T10" fmla="*/ 19 w 60"/>
                  <a:gd name="T11" fmla="*/ 2 h 97"/>
                  <a:gd name="T12" fmla="*/ 31 w 60"/>
                  <a:gd name="T13" fmla="*/ 0 h 97"/>
                  <a:gd name="T14" fmla="*/ 46 w 60"/>
                  <a:gd name="T15" fmla="*/ 4 h 97"/>
                  <a:gd name="T16" fmla="*/ 57 w 60"/>
                  <a:gd name="T17" fmla="*/ 17 h 97"/>
                  <a:gd name="T18" fmla="*/ 60 w 60"/>
                  <a:gd name="T19" fmla="*/ 35 h 97"/>
                  <a:gd name="T20" fmla="*/ 56 w 60"/>
                  <a:gd name="T21" fmla="*/ 54 h 97"/>
                  <a:gd name="T22" fmla="*/ 45 w 60"/>
                  <a:gd name="T23" fmla="*/ 67 h 97"/>
                  <a:gd name="T24" fmla="*/ 30 w 60"/>
                  <a:gd name="T25" fmla="*/ 72 h 97"/>
                  <a:gd name="T26" fmla="*/ 19 w 60"/>
                  <a:gd name="T27" fmla="*/ 69 h 97"/>
                  <a:gd name="T28" fmla="*/ 12 w 60"/>
                  <a:gd name="T29" fmla="*/ 63 h 97"/>
                  <a:gd name="T30" fmla="*/ 12 w 60"/>
                  <a:gd name="T31" fmla="*/ 97 h 97"/>
                  <a:gd name="T32" fmla="*/ 0 w 60"/>
                  <a:gd name="T33" fmla="*/ 97 h 97"/>
                  <a:gd name="T34" fmla="*/ 11 w 60"/>
                  <a:gd name="T35" fmla="*/ 36 h 97"/>
                  <a:gd name="T36" fmla="*/ 11 w 60"/>
                  <a:gd name="T37" fmla="*/ 36 h 97"/>
                  <a:gd name="T38" fmla="*/ 16 w 60"/>
                  <a:gd name="T39" fmla="*/ 56 h 97"/>
                  <a:gd name="T40" fmla="*/ 29 w 60"/>
                  <a:gd name="T41" fmla="*/ 62 h 97"/>
                  <a:gd name="T42" fmla="*/ 42 w 60"/>
                  <a:gd name="T43" fmla="*/ 56 h 97"/>
                  <a:gd name="T44" fmla="*/ 48 w 60"/>
                  <a:gd name="T45" fmla="*/ 35 h 97"/>
                  <a:gd name="T46" fmla="*/ 43 w 60"/>
                  <a:gd name="T47" fmla="*/ 15 h 97"/>
                  <a:gd name="T48" fmla="*/ 30 w 60"/>
                  <a:gd name="T49" fmla="*/ 9 h 97"/>
                  <a:gd name="T50" fmla="*/ 16 w 60"/>
                  <a:gd name="T51" fmla="*/ 16 h 97"/>
                  <a:gd name="T52" fmla="*/ 11 w 60"/>
                  <a:gd name="T53" fmla="*/ 36 h 97"/>
                  <a:gd name="T54" fmla="*/ 11 w 60"/>
                  <a:gd name="T55"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7">
                    <a:moveTo>
                      <a:pt x="0" y="97"/>
                    </a:moveTo>
                    <a:lnTo>
                      <a:pt x="0" y="97"/>
                    </a:lnTo>
                    <a:lnTo>
                      <a:pt x="0" y="1"/>
                    </a:lnTo>
                    <a:lnTo>
                      <a:pt x="11" y="1"/>
                    </a:lnTo>
                    <a:lnTo>
                      <a:pt x="11" y="10"/>
                    </a:lnTo>
                    <a:cubicBezTo>
                      <a:pt x="13" y="7"/>
                      <a:pt x="16" y="4"/>
                      <a:pt x="19" y="2"/>
                    </a:cubicBezTo>
                    <a:cubicBezTo>
                      <a:pt x="22" y="1"/>
                      <a:pt x="26" y="0"/>
                      <a:pt x="31" y="0"/>
                    </a:cubicBezTo>
                    <a:cubicBezTo>
                      <a:pt x="37" y="0"/>
                      <a:pt x="42" y="1"/>
                      <a:pt x="46" y="4"/>
                    </a:cubicBezTo>
                    <a:cubicBezTo>
                      <a:pt x="51" y="7"/>
                      <a:pt x="54" y="12"/>
                      <a:pt x="57" y="17"/>
                    </a:cubicBezTo>
                    <a:cubicBezTo>
                      <a:pt x="59" y="23"/>
                      <a:pt x="60" y="29"/>
                      <a:pt x="60" y="35"/>
                    </a:cubicBezTo>
                    <a:cubicBezTo>
                      <a:pt x="60" y="42"/>
                      <a:pt x="59" y="49"/>
                      <a:pt x="56" y="54"/>
                    </a:cubicBezTo>
                    <a:cubicBezTo>
                      <a:pt x="54" y="60"/>
                      <a:pt x="50" y="64"/>
                      <a:pt x="45" y="67"/>
                    </a:cubicBezTo>
                    <a:cubicBezTo>
                      <a:pt x="40" y="70"/>
                      <a:pt x="35" y="72"/>
                      <a:pt x="30" y="72"/>
                    </a:cubicBezTo>
                    <a:cubicBezTo>
                      <a:pt x="26" y="72"/>
                      <a:pt x="22" y="71"/>
                      <a:pt x="19" y="69"/>
                    </a:cubicBezTo>
                    <a:cubicBezTo>
                      <a:pt x="16" y="68"/>
                      <a:pt x="14" y="66"/>
                      <a:pt x="12" y="63"/>
                    </a:cubicBezTo>
                    <a:lnTo>
                      <a:pt x="12" y="97"/>
                    </a:lnTo>
                    <a:lnTo>
                      <a:pt x="0" y="97"/>
                    </a:lnTo>
                    <a:close/>
                    <a:moveTo>
                      <a:pt x="11" y="36"/>
                    </a:moveTo>
                    <a:lnTo>
                      <a:pt x="11" y="36"/>
                    </a:lnTo>
                    <a:cubicBezTo>
                      <a:pt x="11" y="45"/>
                      <a:pt x="12" y="52"/>
                      <a:pt x="16" y="56"/>
                    </a:cubicBezTo>
                    <a:cubicBezTo>
                      <a:pt x="20" y="60"/>
                      <a:pt x="24" y="62"/>
                      <a:pt x="29" y="62"/>
                    </a:cubicBezTo>
                    <a:cubicBezTo>
                      <a:pt x="34" y="62"/>
                      <a:pt x="39" y="60"/>
                      <a:pt x="42" y="56"/>
                    </a:cubicBezTo>
                    <a:cubicBezTo>
                      <a:pt x="46" y="51"/>
                      <a:pt x="48" y="44"/>
                      <a:pt x="48" y="35"/>
                    </a:cubicBezTo>
                    <a:cubicBezTo>
                      <a:pt x="48" y="26"/>
                      <a:pt x="46" y="20"/>
                      <a:pt x="43" y="15"/>
                    </a:cubicBezTo>
                    <a:cubicBezTo>
                      <a:pt x="39" y="11"/>
                      <a:pt x="35" y="9"/>
                      <a:pt x="30" y="9"/>
                    </a:cubicBezTo>
                    <a:cubicBezTo>
                      <a:pt x="25" y="9"/>
                      <a:pt x="20" y="11"/>
                      <a:pt x="16" y="16"/>
                    </a:cubicBezTo>
                    <a:cubicBezTo>
                      <a:pt x="13" y="21"/>
                      <a:pt x="11" y="27"/>
                      <a:pt x="11" y="36"/>
                    </a:cubicBezTo>
                    <a:lnTo>
                      <a:pt x="11"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Freeform 799"/>
              <p:cNvSpPr>
                <a:spLocks/>
              </p:cNvSpPr>
              <p:nvPr/>
            </p:nvSpPr>
            <p:spPr bwMode="auto">
              <a:xfrm>
                <a:off x="5852" y="712"/>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6" name="Freeform 800"/>
              <p:cNvSpPr>
                <a:spLocks noEditPoints="1"/>
              </p:cNvSpPr>
              <p:nvPr/>
            </p:nvSpPr>
            <p:spPr bwMode="auto">
              <a:xfrm>
                <a:off x="2371" y="747"/>
                <a:ext cx="35" cy="51"/>
              </a:xfrm>
              <a:custGeom>
                <a:avLst/>
                <a:gdLst>
                  <a:gd name="T0" fmla="*/ 41 w 65"/>
                  <a:gd name="T1" fmla="*/ 95 h 95"/>
                  <a:gd name="T2" fmla="*/ 41 w 65"/>
                  <a:gd name="T3" fmla="*/ 95 h 95"/>
                  <a:gd name="T4" fmla="*/ 41 w 65"/>
                  <a:gd name="T5" fmla="*/ 72 h 95"/>
                  <a:gd name="T6" fmla="*/ 0 w 65"/>
                  <a:gd name="T7" fmla="*/ 72 h 95"/>
                  <a:gd name="T8" fmla="*/ 0 w 65"/>
                  <a:gd name="T9" fmla="*/ 61 h 95"/>
                  <a:gd name="T10" fmla="*/ 43 w 65"/>
                  <a:gd name="T11" fmla="*/ 0 h 95"/>
                  <a:gd name="T12" fmla="*/ 53 w 65"/>
                  <a:gd name="T13" fmla="*/ 0 h 95"/>
                  <a:gd name="T14" fmla="*/ 53 w 65"/>
                  <a:gd name="T15" fmla="*/ 61 h 95"/>
                  <a:gd name="T16" fmla="*/ 65 w 65"/>
                  <a:gd name="T17" fmla="*/ 61 h 95"/>
                  <a:gd name="T18" fmla="*/ 65 w 65"/>
                  <a:gd name="T19" fmla="*/ 72 h 95"/>
                  <a:gd name="T20" fmla="*/ 53 w 65"/>
                  <a:gd name="T21" fmla="*/ 72 h 95"/>
                  <a:gd name="T22" fmla="*/ 53 w 65"/>
                  <a:gd name="T23" fmla="*/ 95 h 95"/>
                  <a:gd name="T24" fmla="*/ 41 w 65"/>
                  <a:gd name="T25" fmla="*/ 95 h 95"/>
                  <a:gd name="T26" fmla="*/ 41 w 65"/>
                  <a:gd name="T27" fmla="*/ 61 h 95"/>
                  <a:gd name="T28" fmla="*/ 41 w 65"/>
                  <a:gd name="T29" fmla="*/ 61 h 95"/>
                  <a:gd name="T30" fmla="*/ 41 w 65"/>
                  <a:gd name="T31" fmla="*/ 19 h 95"/>
                  <a:gd name="T32" fmla="*/ 11 w 65"/>
                  <a:gd name="T33" fmla="*/ 61 h 95"/>
                  <a:gd name="T34" fmla="*/ 41 w 65"/>
                  <a:gd name="T35"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95">
                    <a:moveTo>
                      <a:pt x="41" y="95"/>
                    </a:moveTo>
                    <a:lnTo>
                      <a:pt x="41" y="95"/>
                    </a:lnTo>
                    <a:lnTo>
                      <a:pt x="41" y="72"/>
                    </a:lnTo>
                    <a:lnTo>
                      <a:pt x="0" y="72"/>
                    </a:lnTo>
                    <a:lnTo>
                      <a:pt x="0" y="61"/>
                    </a:lnTo>
                    <a:lnTo>
                      <a:pt x="43" y="0"/>
                    </a:lnTo>
                    <a:lnTo>
                      <a:pt x="53" y="0"/>
                    </a:lnTo>
                    <a:lnTo>
                      <a:pt x="53" y="61"/>
                    </a:lnTo>
                    <a:lnTo>
                      <a:pt x="65" y="61"/>
                    </a:lnTo>
                    <a:lnTo>
                      <a:pt x="65" y="72"/>
                    </a:lnTo>
                    <a:lnTo>
                      <a:pt x="53" y="72"/>
                    </a:lnTo>
                    <a:lnTo>
                      <a:pt x="53" y="95"/>
                    </a:lnTo>
                    <a:lnTo>
                      <a:pt x="41" y="95"/>
                    </a:lnTo>
                    <a:close/>
                    <a:moveTo>
                      <a:pt x="41" y="61"/>
                    </a:moveTo>
                    <a:lnTo>
                      <a:pt x="41" y="61"/>
                    </a:lnTo>
                    <a:lnTo>
                      <a:pt x="41" y="19"/>
                    </a:lnTo>
                    <a:lnTo>
                      <a:pt x="11" y="61"/>
                    </a:lnTo>
                    <a:lnTo>
                      <a:pt x="41"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Freeform 801"/>
              <p:cNvSpPr>
                <a:spLocks/>
              </p:cNvSpPr>
              <p:nvPr/>
            </p:nvSpPr>
            <p:spPr bwMode="auto">
              <a:xfrm>
                <a:off x="2416" y="791"/>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 name="Freeform 802"/>
              <p:cNvSpPr>
                <a:spLocks/>
              </p:cNvSpPr>
              <p:nvPr/>
            </p:nvSpPr>
            <p:spPr bwMode="auto">
              <a:xfrm>
                <a:off x="2632" y="746"/>
                <a:ext cx="41" cy="53"/>
              </a:xfrm>
              <a:custGeom>
                <a:avLst/>
                <a:gdLst>
                  <a:gd name="T0" fmla="*/ 0 w 76"/>
                  <a:gd name="T1" fmla="*/ 66 h 99"/>
                  <a:gd name="T2" fmla="*/ 0 w 76"/>
                  <a:gd name="T3" fmla="*/ 66 h 99"/>
                  <a:gd name="T4" fmla="*/ 12 w 76"/>
                  <a:gd name="T5" fmla="*/ 65 h 99"/>
                  <a:gd name="T6" fmla="*/ 16 w 76"/>
                  <a:gd name="T7" fmla="*/ 77 h 99"/>
                  <a:gd name="T8" fmla="*/ 25 w 76"/>
                  <a:gd name="T9" fmla="*/ 84 h 99"/>
                  <a:gd name="T10" fmla="*/ 40 w 76"/>
                  <a:gd name="T11" fmla="*/ 87 h 99"/>
                  <a:gd name="T12" fmla="*/ 53 w 76"/>
                  <a:gd name="T13" fmla="*/ 85 h 99"/>
                  <a:gd name="T14" fmla="*/ 61 w 76"/>
                  <a:gd name="T15" fmla="*/ 79 h 99"/>
                  <a:gd name="T16" fmla="*/ 63 w 76"/>
                  <a:gd name="T17" fmla="*/ 71 h 99"/>
                  <a:gd name="T18" fmla="*/ 61 w 76"/>
                  <a:gd name="T19" fmla="*/ 63 h 99"/>
                  <a:gd name="T20" fmla="*/ 52 w 76"/>
                  <a:gd name="T21" fmla="*/ 58 h 99"/>
                  <a:gd name="T22" fmla="*/ 35 w 76"/>
                  <a:gd name="T23" fmla="*/ 53 h 99"/>
                  <a:gd name="T24" fmla="*/ 17 w 76"/>
                  <a:gd name="T25" fmla="*/ 47 h 99"/>
                  <a:gd name="T26" fmla="*/ 7 w 76"/>
                  <a:gd name="T27" fmla="*/ 38 h 99"/>
                  <a:gd name="T28" fmla="*/ 3 w 76"/>
                  <a:gd name="T29" fmla="*/ 26 h 99"/>
                  <a:gd name="T30" fmla="*/ 8 w 76"/>
                  <a:gd name="T31" fmla="*/ 13 h 99"/>
                  <a:gd name="T32" fmla="*/ 19 w 76"/>
                  <a:gd name="T33" fmla="*/ 3 h 99"/>
                  <a:gd name="T34" fmla="*/ 37 w 76"/>
                  <a:gd name="T35" fmla="*/ 0 h 99"/>
                  <a:gd name="T36" fmla="*/ 56 w 76"/>
                  <a:gd name="T37" fmla="*/ 4 h 99"/>
                  <a:gd name="T38" fmla="*/ 68 w 76"/>
                  <a:gd name="T39" fmla="*/ 14 h 99"/>
                  <a:gd name="T40" fmla="*/ 73 w 76"/>
                  <a:gd name="T41" fmla="*/ 29 h 99"/>
                  <a:gd name="T42" fmla="*/ 61 w 76"/>
                  <a:gd name="T43" fmla="*/ 29 h 99"/>
                  <a:gd name="T44" fmla="*/ 54 w 76"/>
                  <a:gd name="T45" fmla="*/ 16 h 99"/>
                  <a:gd name="T46" fmla="*/ 37 w 76"/>
                  <a:gd name="T47" fmla="*/ 11 h 99"/>
                  <a:gd name="T48" fmla="*/ 21 w 76"/>
                  <a:gd name="T49" fmla="*/ 15 h 99"/>
                  <a:gd name="T50" fmla="*/ 16 w 76"/>
                  <a:gd name="T51" fmla="*/ 26 h 99"/>
                  <a:gd name="T52" fmla="*/ 19 w 76"/>
                  <a:gd name="T53" fmla="*/ 34 h 99"/>
                  <a:gd name="T54" fmla="*/ 38 w 76"/>
                  <a:gd name="T55" fmla="*/ 41 h 99"/>
                  <a:gd name="T56" fmla="*/ 59 w 76"/>
                  <a:gd name="T57" fmla="*/ 47 h 99"/>
                  <a:gd name="T58" fmla="*/ 72 w 76"/>
                  <a:gd name="T59" fmla="*/ 57 h 99"/>
                  <a:gd name="T60" fmla="*/ 76 w 76"/>
                  <a:gd name="T61" fmla="*/ 70 h 99"/>
                  <a:gd name="T62" fmla="*/ 71 w 76"/>
                  <a:gd name="T63" fmla="*/ 84 h 99"/>
                  <a:gd name="T64" fmla="*/ 59 w 76"/>
                  <a:gd name="T65" fmla="*/ 95 h 99"/>
                  <a:gd name="T66" fmla="*/ 40 w 76"/>
                  <a:gd name="T67" fmla="*/ 99 h 99"/>
                  <a:gd name="T68" fmla="*/ 19 w 76"/>
                  <a:gd name="T69" fmla="*/ 95 h 99"/>
                  <a:gd name="T70" fmla="*/ 5 w 76"/>
                  <a:gd name="T71" fmla="*/ 83 h 99"/>
                  <a:gd name="T72" fmla="*/ 0 w 76"/>
                  <a:gd name="T73" fmla="*/ 66 h 99"/>
                  <a:gd name="T74" fmla="*/ 0 w 76"/>
                  <a:gd name="T75"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99">
                    <a:moveTo>
                      <a:pt x="0" y="66"/>
                    </a:moveTo>
                    <a:lnTo>
                      <a:pt x="0" y="66"/>
                    </a:lnTo>
                    <a:lnTo>
                      <a:pt x="12" y="65"/>
                    </a:lnTo>
                    <a:cubicBezTo>
                      <a:pt x="12" y="70"/>
                      <a:pt x="14" y="74"/>
                      <a:pt x="16" y="77"/>
                    </a:cubicBezTo>
                    <a:cubicBezTo>
                      <a:pt x="18" y="80"/>
                      <a:pt x="21" y="83"/>
                      <a:pt x="25" y="84"/>
                    </a:cubicBezTo>
                    <a:cubicBezTo>
                      <a:pt x="30" y="86"/>
                      <a:pt x="34" y="87"/>
                      <a:pt x="40" y="87"/>
                    </a:cubicBezTo>
                    <a:cubicBezTo>
                      <a:pt x="45" y="87"/>
                      <a:pt x="49" y="87"/>
                      <a:pt x="53" y="85"/>
                    </a:cubicBezTo>
                    <a:cubicBezTo>
                      <a:pt x="56" y="84"/>
                      <a:pt x="59" y="82"/>
                      <a:pt x="61" y="79"/>
                    </a:cubicBezTo>
                    <a:cubicBezTo>
                      <a:pt x="63" y="77"/>
                      <a:pt x="63" y="74"/>
                      <a:pt x="63" y="71"/>
                    </a:cubicBezTo>
                    <a:cubicBezTo>
                      <a:pt x="63" y="68"/>
                      <a:pt x="63" y="66"/>
                      <a:pt x="61" y="63"/>
                    </a:cubicBezTo>
                    <a:cubicBezTo>
                      <a:pt x="59" y="61"/>
                      <a:pt x="56" y="59"/>
                      <a:pt x="52" y="58"/>
                    </a:cubicBezTo>
                    <a:cubicBezTo>
                      <a:pt x="50" y="57"/>
                      <a:pt x="44" y="55"/>
                      <a:pt x="35" y="53"/>
                    </a:cubicBezTo>
                    <a:cubicBezTo>
                      <a:pt x="27" y="51"/>
                      <a:pt x="20" y="49"/>
                      <a:pt x="17" y="47"/>
                    </a:cubicBezTo>
                    <a:cubicBezTo>
                      <a:pt x="12" y="45"/>
                      <a:pt x="9" y="42"/>
                      <a:pt x="7" y="38"/>
                    </a:cubicBezTo>
                    <a:cubicBezTo>
                      <a:pt x="5" y="35"/>
                      <a:pt x="3" y="31"/>
                      <a:pt x="3" y="26"/>
                    </a:cubicBezTo>
                    <a:cubicBezTo>
                      <a:pt x="3" y="22"/>
                      <a:pt x="5" y="17"/>
                      <a:pt x="8" y="13"/>
                    </a:cubicBezTo>
                    <a:cubicBezTo>
                      <a:pt x="10" y="9"/>
                      <a:pt x="14" y="6"/>
                      <a:pt x="19" y="3"/>
                    </a:cubicBezTo>
                    <a:cubicBezTo>
                      <a:pt x="25" y="1"/>
                      <a:pt x="31" y="0"/>
                      <a:pt x="37" y="0"/>
                    </a:cubicBezTo>
                    <a:cubicBezTo>
                      <a:pt x="44" y="0"/>
                      <a:pt x="50" y="1"/>
                      <a:pt x="56" y="4"/>
                    </a:cubicBezTo>
                    <a:cubicBezTo>
                      <a:pt x="61" y="6"/>
                      <a:pt x="65" y="9"/>
                      <a:pt x="68" y="14"/>
                    </a:cubicBezTo>
                    <a:cubicBezTo>
                      <a:pt x="71" y="18"/>
                      <a:pt x="73" y="23"/>
                      <a:pt x="73" y="29"/>
                    </a:cubicBezTo>
                    <a:lnTo>
                      <a:pt x="61" y="29"/>
                    </a:lnTo>
                    <a:cubicBezTo>
                      <a:pt x="60" y="23"/>
                      <a:pt x="58" y="19"/>
                      <a:pt x="54" y="16"/>
                    </a:cubicBezTo>
                    <a:cubicBezTo>
                      <a:pt x="50" y="13"/>
                      <a:pt x="45" y="11"/>
                      <a:pt x="37" y="11"/>
                    </a:cubicBezTo>
                    <a:cubicBezTo>
                      <a:pt x="30" y="11"/>
                      <a:pt x="24" y="13"/>
                      <a:pt x="21" y="15"/>
                    </a:cubicBezTo>
                    <a:cubicBezTo>
                      <a:pt x="17" y="18"/>
                      <a:pt x="16" y="22"/>
                      <a:pt x="16" y="26"/>
                    </a:cubicBezTo>
                    <a:cubicBezTo>
                      <a:pt x="16" y="29"/>
                      <a:pt x="17" y="32"/>
                      <a:pt x="19" y="34"/>
                    </a:cubicBezTo>
                    <a:cubicBezTo>
                      <a:pt x="22" y="36"/>
                      <a:pt x="28" y="38"/>
                      <a:pt x="38" y="41"/>
                    </a:cubicBezTo>
                    <a:cubicBezTo>
                      <a:pt x="49" y="43"/>
                      <a:pt x="56" y="45"/>
                      <a:pt x="59" y="47"/>
                    </a:cubicBezTo>
                    <a:cubicBezTo>
                      <a:pt x="65" y="49"/>
                      <a:pt x="69" y="53"/>
                      <a:pt x="72" y="57"/>
                    </a:cubicBezTo>
                    <a:cubicBezTo>
                      <a:pt x="74" y="60"/>
                      <a:pt x="76" y="65"/>
                      <a:pt x="76" y="70"/>
                    </a:cubicBezTo>
                    <a:cubicBezTo>
                      <a:pt x="76" y="75"/>
                      <a:pt x="74" y="80"/>
                      <a:pt x="71" y="84"/>
                    </a:cubicBezTo>
                    <a:cubicBezTo>
                      <a:pt x="68" y="89"/>
                      <a:pt x="64" y="92"/>
                      <a:pt x="59" y="95"/>
                    </a:cubicBezTo>
                    <a:cubicBezTo>
                      <a:pt x="53" y="97"/>
                      <a:pt x="47" y="99"/>
                      <a:pt x="40" y="99"/>
                    </a:cubicBezTo>
                    <a:cubicBezTo>
                      <a:pt x="32" y="99"/>
                      <a:pt x="25" y="97"/>
                      <a:pt x="19" y="95"/>
                    </a:cubicBezTo>
                    <a:cubicBezTo>
                      <a:pt x="13" y="92"/>
                      <a:pt x="8" y="89"/>
                      <a:pt x="5" y="83"/>
                    </a:cubicBezTo>
                    <a:cubicBezTo>
                      <a:pt x="2" y="78"/>
                      <a:pt x="0" y="73"/>
                      <a:pt x="0" y="66"/>
                    </a:cubicBezTo>
                    <a:lnTo>
                      <a:pt x="0" y="6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Freeform 803"/>
              <p:cNvSpPr>
                <a:spLocks/>
              </p:cNvSpPr>
              <p:nvPr/>
            </p:nvSpPr>
            <p:spPr bwMode="auto">
              <a:xfrm>
                <a:off x="2681" y="747"/>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29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1"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29" y="35"/>
                    </a:cubicBezTo>
                    <a:cubicBezTo>
                      <a:pt x="26" y="35"/>
                      <a:pt x="23" y="35"/>
                      <a:pt x="20" y="37"/>
                    </a:cubicBezTo>
                    <a:cubicBezTo>
                      <a:pt x="17" y="39"/>
                      <a:pt x="14"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Freeform 804"/>
              <p:cNvSpPr>
                <a:spLocks noEditPoints="1"/>
              </p:cNvSpPr>
              <p:nvPr/>
            </p:nvSpPr>
            <p:spPr bwMode="auto">
              <a:xfrm>
                <a:off x="2719" y="760"/>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6 w 63"/>
                  <a:gd name="T17" fmla="*/ 33 h 73"/>
                  <a:gd name="T18" fmla="*/ 27 w 63"/>
                  <a:gd name="T19" fmla="*/ 31 h 73"/>
                  <a:gd name="T20" fmla="*/ 48 w 63"/>
                  <a:gd name="T21" fmla="*/ 27 h 73"/>
                  <a:gd name="T22" fmla="*/ 48 w 63"/>
                  <a:gd name="T23" fmla="*/ 24 h 73"/>
                  <a:gd name="T24" fmla="*/ 44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60 w 63"/>
                  <a:gd name="T47" fmla="*/ 26 h 73"/>
                  <a:gd name="T48" fmla="*/ 60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0" y="46"/>
                      <a:pt x="2" y="44"/>
                    </a:cubicBezTo>
                    <a:cubicBezTo>
                      <a:pt x="4" y="41"/>
                      <a:pt x="6" y="38"/>
                      <a:pt x="8" y="37"/>
                    </a:cubicBezTo>
                    <a:cubicBezTo>
                      <a:pt x="11" y="35"/>
                      <a:pt x="13" y="34"/>
                      <a:pt x="16" y="33"/>
                    </a:cubicBezTo>
                    <a:cubicBezTo>
                      <a:pt x="19" y="32"/>
                      <a:pt x="22" y="32"/>
                      <a:pt x="27" y="31"/>
                    </a:cubicBezTo>
                    <a:cubicBezTo>
                      <a:pt x="36" y="30"/>
                      <a:pt x="43" y="29"/>
                      <a:pt x="48" y="27"/>
                    </a:cubicBezTo>
                    <a:cubicBezTo>
                      <a:pt x="48" y="26"/>
                      <a:pt x="48" y="25"/>
                      <a:pt x="48" y="24"/>
                    </a:cubicBezTo>
                    <a:cubicBezTo>
                      <a:pt x="48" y="19"/>
                      <a:pt x="47" y="16"/>
                      <a:pt x="44" y="14"/>
                    </a:cubicBezTo>
                    <a:cubicBezTo>
                      <a:pt x="41" y="11"/>
                      <a:pt x="37" y="10"/>
                      <a:pt x="31" y="10"/>
                    </a:cubicBezTo>
                    <a:cubicBezTo>
                      <a:pt x="26" y="10"/>
                      <a:pt x="22" y="11"/>
                      <a:pt x="19" y="13"/>
                    </a:cubicBezTo>
                    <a:cubicBezTo>
                      <a:pt x="16" y="15"/>
                      <a:pt x="14" y="18"/>
                      <a:pt x="13" y="23"/>
                    </a:cubicBezTo>
                    <a:lnTo>
                      <a:pt x="2" y="22"/>
                    </a:lnTo>
                    <a:cubicBezTo>
                      <a:pt x="3" y="17"/>
                      <a:pt x="4" y="13"/>
                      <a:pt x="7" y="10"/>
                    </a:cubicBezTo>
                    <a:cubicBezTo>
                      <a:pt x="9" y="7"/>
                      <a:pt x="13" y="4"/>
                      <a:pt x="17" y="3"/>
                    </a:cubicBezTo>
                    <a:cubicBezTo>
                      <a:pt x="22" y="1"/>
                      <a:pt x="27" y="0"/>
                      <a:pt x="33" y="0"/>
                    </a:cubicBezTo>
                    <a:cubicBezTo>
                      <a:pt x="39" y="0"/>
                      <a:pt x="43" y="1"/>
                      <a:pt x="47" y="3"/>
                    </a:cubicBezTo>
                    <a:cubicBezTo>
                      <a:pt x="51" y="4"/>
                      <a:pt x="54" y="6"/>
                      <a:pt x="55" y="8"/>
                    </a:cubicBezTo>
                    <a:cubicBezTo>
                      <a:pt x="57" y="10"/>
                      <a:pt x="58" y="12"/>
                      <a:pt x="59" y="16"/>
                    </a:cubicBezTo>
                    <a:cubicBezTo>
                      <a:pt x="59" y="18"/>
                      <a:pt x="60" y="21"/>
                      <a:pt x="60" y="26"/>
                    </a:cubicBezTo>
                    <a:lnTo>
                      <a:pt x="60" y="42"/>
                    </a:lnTo>
                    <a:cubicBezTo>
                      <a:pt x="60"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3" y="38"/>
                      <a:pt x="37" y="40"/>
                      <a:pt x="29"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805"/>
              <p:cNvSpPr>
                <a:spLocks noEditPoints="1"/>
              </p:cNvSpPr>
              <p:nvPr/>
            </p:nvSpPr>
            <p:spPr bwMode="auto">
              <a:xfrm>
                <a:off x="2759" y="747"/>
                <a:ext cx="32" cy="52"/>
              </a:xfrm>
              <a:custGeom>
                <a:avLst/>
                <a:gdLst>
                  <a:gd name="T0" fmla="*/ 49 w 59"/>
                  <a:gd name="T1" fmla="*/ 95 h 97"/>
                  <a:gd name="T2" fmla="*/ 49 w 59"/>
                  <a:gd name="T3" fmla="*/ 95 h 97"/>
                  <a:gd name="T4" fmla="*/ 49 w 59"/>
                  <a:gd name="T5" fmla="*/ 86 h 97"/>
                  <a:gd name="T6" fmla="*/ 29 w 59"/>
                  <a:gd name="T7" fmla="*/ 97 h 97"/>
                  <a:gd name="T8" fmla="*/ 14 w 59"/>
                  <a:gd name="T9" fmla="*/ 92 h 97"/>
                  <a:gd name="T10" fmla="*/ 3 w 59"/>
                  <a:gd name="T11" fmla="*/ 79 h 97"/>
                  <a:gd name="T12" fmla="*/ 0 w 59"/>
                  <a:gd name="T13" fmla="*/ 61 h 97"/>
                  <a:gd name="T14" fmla="*/ 3 w 59"/>
                  <a:gd name="T15" fmla="*/ 42 h 97"/>
                  <a:gd name="T16" fmla="*/ 13 w 59"/>
                  <a:gd name="T17" fmla="*/ 29 h 97"/>
                  <a:gd name="T18" fmla="*/ 29 w 59"/>
                  <a:gd name="T19" fmla="*/ 24 h 97"/>
                  <a:gd name="T20" fmla="*/ 40 w 59"/>
                  <a:gd name="T21" fmla="*/ 27 h 97"/>
                  <a:gd name="T22" fmla="*/ 48 w 59"/>
                  <a:gd name="T23" fmla="*/ 34 h 97"/>
                  <a:gd name="T24" fmla="*/ 48 w 59"/>
                  <a:gd name="T25" fmla="*/ 0 h 97"/>
                  <a:gd name="T26" fmla="*/ 59 w 59"/>
                  <a:gd name="T27" fmla="*/ 0 h 97"/>
                  <a:gd name="T28" fmla="*/ 59 w 59"/>
                  <a:gd name="T29" fmla="*/ 95 h 97"/>
                  <a:gd name="T30" fmla="*/ 49 w 59"/>
                  <a:gd name="T31" fmla="*/ 95 h 97"/>
                  <a:gd name="T32" fmla="*/ 12 w 59"/>
                  <a:gd name="T33" fmla="*/ 61 h 97"/>
                  <a:gd name="T34" fmla="*/ 12 w 59"/>
                  <a:gd name="T35" fmla="*/ 61 h 97"/>
                  <a:gd name="T36" fmla="*/ 17 w 59"/>
                  <a:gd name="T37" fmla="*/ 80 h 97"/>
                  <a:gd name="T38" fmla="*/ 30 w 59"/>
                  <a:gd name="T39" fmla="*/ 87 h 97"/>
                  <a:gd name="T40" fmla="*/ 43 w 59"/>
                  <a:gd name="T41" fmla="*/ 81 h 97"/>
                  <a:gd name="T42" fmla="*/ 49 w 59"/>
                  <a:gd name="T43" fmla="*/ 62 h 97"/>
                  <a:gd name="T44" fmla="*/ 43 w 59"/>
                  <a:gd name="T45" fmla="*/ 41 h 97"/>
                  <a:gd name="T46" fmla="*/ 30 w 59"/>
                  <a:gd name="T47" fmla="*/ 34 h 97"/>
                  <a:gd name="T48" fmla="*/ 17 w 59"/>
                  <a:gd name="T49" fmla="*/ 40 h 97"/>
                  <a:gd name="T50" fmla="*/ 12 w 59"/>
                  <a:gd name="T51" fmla="*/ 61 h 97"/>
                  <a:gd name="T52" fmla="*/ 12 w 59"/>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7">
                    <a:moveTo>
                      <a:pt x="49" y="95"/>
                    </a:moveTo>
                    <a:lnTo>
                      <a:pt x="49" y="95"/>
                    </a:lnTo>
                    <a:lnTo>
                      <a:pt x="49" y="86"/>
                    </a:lnTo>
                    <a:cubicBezTo>
                      <a:pt x="44" y="93"/>
                      <a:pt x="38" y="97"/>
                      <a:pt x="29" y="97"/>
                    </a:cubicBezTo>
                    <a:cubicBezTo>
                      <a:pt x="24" y="97"/>
                      <a:pt x="19" y="95"/>
                      <a:pt x="14" y="92"/>
                    </a:cubicBezTo>
                    <a:cubicBezTo>
                      <a:pt x="9" y="89"/>
                      <a:pt x="6" y="85"/>
                      <a:pt x="3" y="79"/>
                    </a:cubicBezTo>
                    <a:cubicBezTo>
                      <a:pt x="1" y="74"/>
                      <a:pt x="0" y="68"/>
                      <a:pt x="0" y="61"/>
                    </a:cubicBezTo>
                    <a:cubicBezTo>
                      <a:pt x="0" y="54"/>
                      <a:pt x="1" y="47"/>
                      <a:pt x="3" y="42"/>
                    </a:cubicBezTo>
                    <a:cubicBezTo>
                      <a:pt x="5" y="36"/>
                      <a:pt x="9" y="32"/>
                      <a:pt x="13" y="29"/>
                    </a:cubicBezTo>
                    <a:cubicBezTo>
                      <a:pt x="18" y="26"/>
                      <a:pt x="23" y="24"/>
                      <a:pt x="29" y="24"/>
                    </a:cubicBezTo>
                    <a:cubicBezTo>
                      <a:pt x="33" y="24"/>
                      <a:pt x="37" y="25"/>
                      <a:pt x="40" y="27"/>
                    </a:cubicBezTo>
                    <a:cubicBezTo>
                      <a:pt x="43" y="29"/>
                      <a:pt x="46" y="31"/>
                      <a:pt x="48" y="34"/>
                    </a:cubicBezTo>
                    <a:lnTo>
                      <a:pt x="48" y="0"/>
                    </a:lnTo>
                    <a:lnTo>
                      <a:pt x="59" y="0"/>
                    </a:lnTo>
                    <a:lnTo>
                      <a:pt x="59" y="95"/>
                    </a:lnTo>
                    <a:lnTo>
                      <a:pt x="49" y="95"/>
                    </a:lnTo>
                    <a:close/>
                    <a:moveTo>
                      <a:pt x="12" y="61"/>
                    </a:moveTo>
                    <a:lnTo>
                      <a:pt x="12" y="61"/>
                    </a:lnTo>
                    <a:cubicBezTo>
                      <a:pt x="12" y="69"/>
                      <a:pt x="13" y="76"/>
                      <a:pt x="17" y="80"/>
                    </a:cubicBezTo>
                    <a:cubicBezTo>
                      <a:pt x="21" y="85"/>
                      <a:pt x="25" y="87"/>
                      <a:pt x="30" y="87"/>
                    </a:cubicBezTo>
                    <a:cubicBezTo>
                      <a:pt x="35" y="87"/>
                      <a:pt x="40" y="85"/>
                      <a:pt x="43" y="81"/>
                    </a:cubicBezTo>
                    <a:cubicBezTo>
                      <a:pt x="47" y="76"/>
                      <a:pt x="49" y="70"/>
                      <a:pt x="49" y="62"/>
                    </a:cubicBezTo>
                    <a:cubicBezTo>
                      <a:pt x="49" y="52"/>
                      <a:pt x="47" y="45"/>
                      <a:pt x="43" y="41"/>
                    </a:cubicBezTo>
                    <a:cubicBezTo>
                      <a:pt x="40" y="36"/>
                      <a:pt x="35" y="34"/>
                      <a:pt x="30" y="34"/>
                    </a:cubicBezTo>
                    <a:cubicBezTo>
                      <a:pt x="25" y="34"/>
                      <a:pt x="20" y="36"/>
                      <a:pt x="17" y="40"/>
                    </a:cubicBezTo>
                    <a:cubicBezTo>
                      <a:pt x="13" y="45"/>
                      <a:pt x="12" y="51"/>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806"/>
              <p:cNvSpPr>
                <a:spLocks noEditPoints="1"/>
              </p:cNvSpPr>
              <p:nvPr/>
            </p:nvSpPr>
            <p:spPr bwMode="auto">
              <a:xfrm>
                <a:off x="2799" y="760"/>
                <a:ext cx="34"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2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7"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1" y="0"/>
                      <a:pt x="49" y="4"/>
                      <a:pt x="55" y="10"/>
                    </a:cubicBezTo>
                    <a:cubicBezTo>
                      <a:pt x="61" y="16"/>
                      <a:pt x="64" y="25"/>
                      <a:pt x="64" y="36"/>
                    </a:cubicBezTo>
                    <a:cubicBezTo>
                      <a:pt x="64" y="37"/>
                      <a:pt x="64" y="38"/>
                      <a:pt x="64" y="39"/>
                    </a:cubicBezTo>
                    <a:lnTo>
                      <a:pt x="12" y="39"/>
                    </a:lnTo>
                    <a:cubicBezTo>
                      <a:pt x="13" y="47"/>
                      <a:pt x="15" y="53"/>
                      <a:pt x="19"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807"/>
              <p:cNvSpPr>
                <a:spLocks noEditPoints="1"/>
              </p:cNvSpPr>
              <p:nvPr/>
            </p:nvSpPr>
            <p:spPr bwMode="auto">
              <a:xfrm>
                <a:off x="2861" y="747"/>
                <a:ext cx="6" cy="51"/>
              </a:xfrm>
              <a:custGeom>
                <a:avLst/>
                <a:gdLst>
                  <a:gd name="T0" fmla="*/ 0 w 12"/>
                  <a:gd name="T1" fmla="*/ 13 h 95"/>
                  <a:gd name="T2" fmla="*/ 0 w 12"/>
                  <a:gd name="T3" fmla="*/ 13 h 95"/>
                  <a:gd name="T4" fmla="*/ 0 w 12"/>
                  <a:gd name="T5" fmla="*/ 0 h 95"/>
                  <a:gd name="T6" fmla="*/ 12 w 12"/>
                  <a:gd name="T7" fmla="*/ 0 h 95"/>
                  <a:gd name="T8" fmla="*/ 12 w 12"/>
                  <a:gd name="T9" fmla="*/ 13 h 95"/>
                  <a:gd name="T10" fmla="*/ 0 w 12"/>
                  <a:gd name="T11" fmla="*/ 13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3"/>
                    </a:moveTo>
                    <a:lnTo>
                      <a:pt x="0" y="13"/>
                    </a:lnTo>
                    <a:lnTo>
                      <a:pt x="0" y="0"/>
                    </a:lnTo>
                    <a:lnTo>
                      <a:pt x="12" y="0"/>
                    </a:lnTo>
                    <a:lnTo>
                      <a:pt x="12" y="13"/>
                    </a:lnTo>
                    <a:lnTo>
                      <a:pt x="0" y="13"/>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009"/>
            <p:cNvGrpSpPr>
              <a:grpSpLocks/>
            </p:cNvGrpSpPr>
            <p:nvPr/>
          </p:nvGrpSpPr>
          <p:grpSpPr bwMode="auto">
            <a:xfrm>
              <a:off x="2373" y="747"/>
              <a:ext cx="3477" cy="300"/>
              <a:chOff x="2373" y="747"/>
              <a:chExt cx="3477" cy="300"/>
            </a:xfrm>
          </p:grpSpPr>
          <p:sp>
            <p:nvSpPr>
              <p:cNvPr id="424" name="Freeform 809"/>
              <p:cNvSpPr>
                <a:spLocks/>
              </p:cNvSpPr>
              <p:nvPr/>
            </p:nvSpPr>
            <p:spPr bwMode="auto">
              <a:xfrm>
                <a:off x="2877" y="760"/>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1" y="9"/>
                    </a:cubicBezTo>
                    <a:cubicBezTo>
                      <a:pt x="53" y="11"/>
                      <a:pt x="54" y="14"/>
                      <a:pt x="55" y="17"/>
                    </a:cubicBezTo>
                    <a:cubicBezTo>
                      <a:pt x="56"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810"/>
              <p:cNvSpPr>
                <a:spLocks noEditPoints="1"/>
              </p:cNvSpPr>
              <p:nvPr/>
            </p:nvSpPr>
            <p:spPr bwMode="auto">
              <a:xfrm>
                <a:off x="2934" y="760"/>
                <a:ext cx="34" cy="39"/>
              </a:xfrm>
              <a:custGeom>
                <a:avLst/>
                <a:gdLst>
                  <a:gd name="T0" fmla="*/ 49 w 63"/>
                  <a:gd name="T1" fmla="*/ 62 h 73"/>
                  <a:gd name="T2" fmla="*/ 49 w 63"/>
                  <a:gd name="T3" fmla="*/ 62 h 73"/>
                  <a:gd name="T4" fmla="*/ 36 w 63"/>
                  <a:gd name="T5" fmla="*/ 70 h 73"/>
                  <a:gd name="T6" fmla="*/ 24 w 63"/>
                  <a:gd name="T7" fmla="*/ 73 h 73"/>
                  <a:gd name="T8" fmla="*/ 6 w 63"/>
                  <a:gd name="T9" fmla="*/ 67 h 73"/>
                  <a:gd name="T10" fmla="*/ 0 w 63"/>
                  <a:gd name="T11" fmla="*/ 53 h 73"/>
                  <a:gd name="T12" fmla="*/ 2 w 63"/>
                  <a:gd name="T13" fmla="*/ 44 h 73"/>
                  <a:gd name="T14" fmla="*/ 8 w 63"/>
                  <a:gd name="T15" fmla="*/ 37 h 73"/>
                  <a:gd name="T16" fmla="*/ 17 w 63"/>
                  <a:gd name="T17" fmla="*/ 33 h 73"/>
                  <a:gd name="T18" fmla="*/ 27 w 63"/>
                  <a:gd name="T19" fmla="*/ 31 h 73"/>
                  <a:gd name="T20" fmla="*/ 48 w 63"/>
                  <a:gd name="T21" fmla="*/ 27 h 73"/>
                  <a:gd name="T22" fmla="*/ 48 w 63"/>
                  <a:gd name="T23" fmla="*/ 24 h 73"/>
                  <a:gd name="T24" fmla="*/ 45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6 w 63"/>
                  <a:gd name="T43" fmla="*/ 8 h 73"/>
                  <a:gd name="T44" fmla="*/ 59 w 63"/>
                  <a:gd name="T45" fmla="*/ 16 h 73"/>
                  <a:gd name="T46" fmla="*/ 60 w 63"/>
                  <a:gd name="T47" fmla="*/ 26 h 73"/>
                  <a:gd name="T48" fmla="*/ 60 w 63"/>
                  <a:gd name="T49" fmla="*/ 42 h 73"/>
                  <a:gd name="T50" fmla="*/ 61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9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5" y="66"/>
                      <a:pt x="40" y="69"/>
                      <a:pt x="36" y="70"/>
                    </a:cubicBezTo>
                    <a:cubicBezTo>
                      <a:pt x="32" y="72"/>
                      <a:pt x="28" y="73"/>
                      <a:pt x="24" y="73"/>
                    </a:cubicBezTo>
                    <a:cubicBezTo>
                      <a:pt x="16" y="73"/>
                      <a:pt x="10" y="71"/>
                      <a:pt x="6" y="67"/>
                    </a:cubicBezTo>
                    <a:cubicBezTo>
                      <a:pt x="2" y="63"/>
                      <a:pt x="0" y="59"/>
                      <a:pt x="0" y="53"/>
                    </a:cubicBezTo>
                    <a:cubicBezTo>
                      <a:pt x="0" y="49"/>
                      <a:pt x="1" y="46"/>
                      <a:pt x="2" y="44"/>
                    </a:cubicBezTo>
                    <a:cubicBezTo>
                      <a:pt x="4" y="41"/>
                      <a:pt x="6" y="38"/>
                      <a:pt x="8" y="37"/>
                    </a:cubicBezTo>
                    <a:cubicBezTo>
                      <a:pt x="11" y="35"/>
                      <a:pt x="14" y="34"/>
                      <a:pt x="17" y="33"/>
                    </a:cubicBezTo>
                    <a:cubicBezTo>
                      <a:pt x="19" y="32"/>
                      <a:pt x="22" y="32"/>
                      <a:pt x="27" y="31"/>
                    </a:cubicBezTo>
                    <a:cubicBezTo>
                      <a:pt x="37" y="30"/>
                      <a:pt x="43"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2"/>
                    </a:lnTo>
                    <a:cubicBezTo>
                      <a:pt x="3" y="17"/>
                      <a:pt x="5" y="13"/>
                      <a:pt x="7" y="10"/>
                    </a:cubicBezTo>
                    <a:cubicBezTo>
                      <a:pt x="9" y="7"/>
                      <a:pt x="13" y="4"/>
                      <a:pt x="17" y="3"/>
                    </a:cubicBezTo>
                    <a:cubicBezTo>
                      <a:pt x="22" y="1"/>
                      <a:pt x="27" y="0"/>
                      <a:pt x="33" y="0"/>
                    </a:cubicBezTo>
                    <a:cubicBezTo>
                      <a:pt x="39" y="0"/>
                      <a:pt x="44" y="1"/>
                      <a:pt x="47" y="3"/>
                    </a:cubicBezTo>
                    <a:cubicBezTo>
                      <a:pt x="51" y="4"/>
                      <a:pt x="54" y="6"/>
                      <a:pt x="56" y="8"/>
                    </a:cubicBezTo>
                    <a:cubicBezTo>
                      <a:pt x="57" y="10"/>
                      <a:pt x="59" y="12"/>
                      <a:pt x="59" y="16"/>
                    </a:cubicBezTo>
                    <a:cubicBezTo>
                      <a:pt x="60" y="18"/>
                      <a:pt x="60" y="21"/>
                      <a:pt x="60" y="26"/>
                    </a:cubicBezTo>
                    <a:lnTo>
                      <a:pt x="60" y="42"/>
                    </a:lnTo>
                    <a:cubicBezTo>
                      <a:pt x="60" y="53"/>
                      <a:pt x="60" y="60"/>
                      <a:pt x="61" y="63"/>
                    </a:cubicBezTo>
                    <a:cubicBezTo>
                      <a:pt x="61" y="66"/>
                      <a:pt x="62" y="68"/>
                      <a:pt x="63" y="71"/>
                    </a:cubicBezTo>
                    <a:lnTo>
                      <a:pt x="51" y="71"/>
                    </a:lnTo>
                    <a:cubicBezTo>
                      <a:pt x="50" y="69"/>
                      <a:pt x="49" y="66"/>
                      <a:pt x="49" y="62"/>
                    </a:cubicBezTo>
                    <a:lnTo>
                      <a:pt x="49" y="62"/>
                    </a:lnTo>
                    <a:close/>
                    <a:moveTo>
                      <a:pt x="48" y="36"/>
                    </a:moveTo>
                    <a:lnTo>
                      <a:pt x="48" y="36"/>
                    </a:lnTo>
                    <a:cubicBezTo>
                      <a:pt x="44" y="38"/>
                      <a:pt x="37" y="40"/>
                      <a:pt x="29" y="41"/>
                    </a:cubicBezTo>
                    <a:cubicBezTo>
                      <a:pt x="24" y="41"/>
                      <a:pt x="21" y="42"/>
                      <a:pt x="19" y="43"/>
                    </a:cubicBezTo>
                    <a:cubicBezTo>
                      <a:pt x="17" y="44"/>
                      <a:pt x="15" y="45"/>
                      <a:pt x="14" y="47"/>
                    </a:cubicBezTo>
                    <a:cubicBezTo>
                      <a:pt x="13" y="49"/>
                      <a:pt x="12" y="50"/>
                      <a:pt x="12" y="52"/>
                    </a:cubicBezTo>
                    <a:cubicBezTo>
                      <a:pt x="12" y="56"/>
                      <a:pt x="14"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811"/>
              <p:cNvSpPr>
                <a:spLocks/>
              </p:cNvSpPr>
              <p:nvPr/>
            </p:nvSpPr>
            <p:spPr bwMode="auto">
              <a:xfrm>
                <a:off x="2976" y="747"/>
                <a:ext cx="7"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812"/>
              <p:cNvSpPr>
                <a:spLocks/>
              </p:cNvSpPr>
              <p:nvPr/>
            </p:nvSpPr>
            <p:spPr bwMode="auto">
              <a:xfrm>
                <a:off x="2992" y="747"/>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813"/>
              <p:cNvSpPr>
                <a:spLocks/>
              </p:cNvSpPr>
              <p:nvPr/>
            </p:nvSpPr>
            <p:spPr bwMode="auto">
              <a:xfrm>
                <a:off x="3025" y="748"/>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8 w 34"/>
                  <a:gd name="T13" fmla="*/ 73 h 94"/>
                  <a:gd name="T14" fmla="*/ 8 w 34"/>
                  <a:gd name="T15" fmla="*/ 33 h 94"/>
                  <a:gd name="T16" fmla="*/ 0 w 34"/>
                  <a:gd name="T17" fmla="*/ 33 h 94"/>
                  <a:gd name="T18" fmla="*/ 0 w 34"/>
                  <a:gd name="T19" fmla="*/ 24 h 94"/>
                  <a:gd name="T20" fmla="*/ 8 w 34"/>
                  <a:gd name="T21" fmla="*/ 24 h 94"/>
                  <a:gd name="T22" fmla="*/ 8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7" y="94"/>
                      <a:pt x="25" y="94"/>
                    </a:cubicBezTo>
                    <a:cubicBezTo>
                      <a:pt x="20" y="94"/>
                      <a:pt x="17" y="93"/>
                      <a:pt x="15" y="92"/>
                    </a:cubicBezTo>
                    <a:cubicBezTo>
                      <a:pt x="12" y="91"/>
                      <a:pt x="11" y="89"/>
                      <a:pt x="10" y="87"/>
                    </a:cubicBezTo>
                    <a:cubicBezTo>
                      <a:pt x="9" y="84"/>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814"/>
              <p:cNvSpPr>
                <a:spLocks/>
              </p:cNvSpPr>
              <p:nvPr/>
            </p:nvSpPr>
            <p:spPr bwMode="auto">
              <a:xfrm>
                <a:off x="3048" y="747"/>
                <a:ext cx="31" cy="51"/>
              </a:xfrm>
              <a:custGeom>
                <a:avLst/>
                <a:gdLst>
                  <a:gd name="T0" fmla="*/ 0 w 57"/>
                  <a:gd name="T1" fmla="*/ 95 h 95"/>
                  <a:gd name="T2" fmla="*/ 0 w 57"/>
                  <a:gd name="T3" fmla="*/ 95 h 95"/>
                  <a:gd name="T4" fmla="*/ 0 w 57"/>
                  <a:gd name="T5" fmla="*/ 0 h 95"/>
                  <a:gd name="T6" fmla="*/ 12 w 57"/>
                  <a:gd name="T7" fmla="*/ 0 h 95"/>
                  <a:gd name="T8" fmla="*/ 12 w 57"/>
                  <a:gd name="T9" fmla="*/ 34 h 95"/>
                  <a:gd name="T10" fmla="*/ 33 w 57"/>
                  <a:gd name="T11" fmla="*/ 24 h 95"/>
                  <a:gd name="T12" fmla="*/ 46 w 57"/>
                  <a:gd name="T13" fmla="*/ 27 h 95"/>
                  <a:gd name="T14" fmla="*/ 54 w 57"/>
                  <a:gd name="T15" fmla="*/ 36 h 95"/>
                  <a:gd name="T16" fmla="*/ 57 w 57"/>
                  <a:gd name="T17" fmla="*/ 51 h 95"/>
                  <a:gd name="T18" fmla="*/ 57 w 57"/>
                  <a:gd name="T19" fmla="*/ 95 h 95"/>
                  <a:gd name="T20" fmla="*/ 45 w 57"/>
                  <a:gd name="T21" fmla="*/ 95 h 95"/>
                  <a:gd name="T22" fmla="*/ 45 w 57"/>
                  <a:gd name="T23" fmla="*/ 51 h 95"/>
                  <a:gd name="T24" fmla="*/ 41 w 57"/>
                  <a:gd name="T25" fmla="*/ 39 h 95"/>
                  <a:gd name="T26" fmla="*/ 30 w 57"/>
                  <a:gd name="T27" fmla="*/ 35 h 95"/>
                  <a:gd name="T28" fmla="*/ 21 w 57"/>
                  <a:gd name="T29" fmla="*/ 37 h 95"/>
                  <a:gd name="T30" fmla="*/ 14 w 57"/>
                  <a:gd name="T31" fmla="*/ 45 h 95"/>
                  <a:gd name="T32" fmla="*/ 12 w 57"/>
                  <a:gd name="T33" fmla="*/ 57 h 95"/>
                  <a:gd name="T34" fmla="*/ 12 w 57"/>
                  <a:gd name="T35" fmla="*/ 95 h 95"/>
                  <a:gd name="T36" fmla="*/ 0 w 57"/>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5">
                    <a:moveTo>
                      <a:pt x="0" y="95"/>
                    </a:moveTo>
                    <a:lnTo>
                      <a:pt x="0" y="95"/>
                    </a:lnTo>
                    <a:lnTo>
                      <a:pt x="0" y="0"/>
                    </a:lnTo>
                    <a:lnTo>
                      <a:pt x="12" y="0"/>
                    </a:lnTo>
                    <a:lnTo>
                      <a:pt x="12" y="34"/>
                    </a:lnTo>
                    <a:cubicBezTo>
                      <a:pt x="18" y="28"/>
                      <a:pt x="24" y="24"/>
                      <a:pt x="33" y="24"/>
                    </a:cubicBezTo>
                    <a:cubicBezTo>
                      <a:pt x="38" y="24"/>
                      <a:pt x="42" y="25"/>
                      <a:pt x="46" y="27"/>
                    </a:cubicBezTo>
                    <a:cubicBezTo>
                      <a:pt x="50" y="29"/>
                      <a:pt x="53" y="32"/>
                      <a:pt x="54" y="36"/>
                    </a:cubicBezTo>
                    <a:cubicBezTo>
                      <a:pt x="56" y="39"/>
                      <a:pt x="57" y="45"/>
                      <a:pt x="57" y="51"/>
                    </a:cubicBezTo>
                    <a:lnTo>
                      <a:pt x="57" y="95"/>
                    </a:lnTo>
                    <a:lnTo>
                      <a:pt x="45" y="95"/>
                    </a:lnTo>
                    <a:lnTo>
                      <a:pt x="45" y="51"/>
                    </a:lnTo>
                    <a:cubicBezTo>
                      <a:pt x="45" y="45"/>
                      <a:pt x="44" y="41"/>
                      <a:pt x="41" y="39"/>
                    </a:cubicBezTo>
                    <a:cubicBezTo>
                      <a:pt x="39" y="36"/>
                      <a:pt x="35" y="35"/>
                      <a:pt x="30" y="35"/>
                    </a:cubicBezTo>
                    <a:cubicBezTo>
                      <a:pt x="27" y="35"/>
                      <a:pt x="24" y="35"/>
                      <a:pt x="21" y="37"/>
                    </a:cubicBezTo>
                    <a:cubicBezTo>
                      <a:pt x="18" y="39"/>
                      <a:pt x="15" y="41"/>
                      <a:pt x="14" y="45"/>
                    </a:cubicBezTo>
                    <a:cubicBezTo>
                      <a:pt x="13"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815"/>
              <p:cNvSpPr>
                <a:spLocks noEditPoints="1"/>
              </p:cNvSpPr>
              <p:nvPr/>
            </p:nvSpPr>
            <p:spPr bwMode="auto">
              <a:xfrm>
                <a:off x="3086" y="760"/>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4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6 w 63"/>
                  <a:gd name="T43" fmla="*/ 17 h 73"/>
                  <a:gd name="T44" fmla="*/ 32 w 63"/>
                  <a:gd name="T45" fmla="*/ 10 h 73"/>
                  <a:gd name="T46" fmla="*/ 18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1" y="73"/>
                      <a:pt x="33" y="73"/>
                    </a:cubicBezTo>
                    <a:cubicBezTo>
                      <a:pt x="22" y="73"/>
                      <a:pt x="14" y="69"/>
                      <a:pt x="9" y="63"/>
                    </a:cubicBezTo>
                    <a:cubicBezTo>
                      <a:pt x="3" y="57"/>
                      <a:pt x="0" y="48"/>
                      <a:pt x="0" y="37"/>
                    </a:cubicBezTo>
                    <a:cubicBezTo>
                      <a:pt x="0" y="25"/>
                      <a:pt x="3" y="16"/>
                      <a:pt x="9" y="10"/>
                    </a:cubicBezTo>
                    <a:cubicBezTo>
                      <a:pt x="15" y="4"/>
                      <a:pt x="22" y="0"/>
                      <a:pt x="32" y="0"/>
                    </a:cubicBezTo>
                    <a:cubicBezTo>
                      <a:pt x="41" y="0"/>
                      <a:pt x="49" y="4"/>
                      <a:pt x="54"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6" y="17"/>
                    </a:cubicBezTo>
                    <a:cubicBezTo>
                      <a:pt x="43" y="12"/>
                      <a:pt x="38" y="10"/>
                      <a:pt x="32" y="10"/>
                    </a:cubicBezTo>
                    <a:cubicBezTo>
                      <a:pt x="27" y="10"/>
                      <a:pt x="22" y="12"/>
                      <a:pt x="18"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816"/>
              <p:cNvSpPr>
                <a:spLocks noEditPoints="1"/>
              </p:cNvSpPr>
              <p:nvPr/>
            </p:nvSpPr>
            <p:spPr bwMode="auto">
              <a:xfrm>
                <a:off x="3148" y="747"/>
                <a:ext cx="32" cy="52"/>
              </a:xfrm>
              <a:custGeom>
                <a:avLst/>
                <a:gdLst>
                  <a:gd name="T0" fmla="*/ 11 w 59"/>
                  <a:gd name="T1" fmla="*/ 95 h 97"/>
                  <a:gd name="T2" fmla="*/ 11 w 59"/>
                  <a:gd name="T3" fmla="*/ 95 h 97"/>
                  <a:gd name="T4" fmla="*/ 0 w 59"/>
                  <a:gd name="T5" fmla="*/ 95 h 97"/>
                  <a:gd name="T6" fmla="*/ 0 w 59"/>
                  <a:gd name="T7" fmla="*/ 0 h 97"/>
                  <a:gd name="T8" fmla="*/ 11 w 59"/>
                  <a:gd name="T9" fmla="*/ 0 h 97"/>
                  <a:gd name="T10" fmla="*/ 11 w 59"/>
                  <a:gd name="T11" fmla="*/ 34 h 97"/>
                  <a:gd name="T12" fmla="*/ 30 w 59"/>
                  <a:gd name="T13" fmla="*/ 24 h 97"/>
                  <a:gd name="T14" fmla="*/ 42 w 59"/>
                  <a:gd name="T15" fmla="*/ 27 h 97"/>
                  <a:gd name="T16" fmla="*/ 52 w 59"/>
                  <a:gd name="T17" fmla="*/ 34 h 97"/>
                  <a:gd name="T18" fmla="*/ 57 w 59"/>
                  <a:gd name="T19" fmla="*/ 45 h 97"/>
                  <a:gd name="T20" fmla="*/ 59 w 59"/>
                  <a:gd name="T21" fmla="*/ 59 h 97"/>
                  <a:gd name="T22" fmla="*/ 51 w 59"/>
                  <a:gd name="T23" fmla="*/ 87 h 97"/>
                  <a:gd name="T24" fmla="*/ 30 w 59"/>
                  <a:gd name="T25" fmla="*/ 97 h 97"/>
                  <a:gd name="T26" fmla="*/ 11 w 59"/>
                  <a:gd name="T27" fmla="*/ 86 h 97"/>
                  <a:gd name="T28" fmla="*/ 11 w 59"/>
                  <a:gd name="T29" fmla="*/ 95 h 97"/>
                  <a:gd name="T30" fmla="*/ 10 w 59"/>
                  <a:gd name="T31" fmla="*/ 60 h 97"/>
                  <a:gd name="T32" fmla="*/ 10 w 59"/>
                  <a:gd name="T33" fmla="*/ 60 h 97"/>
                  <a:gd name="T34" fmla="*/ 14 w 59"/>
                  <a:gd name="T35" fmla="*/ 78 h 97"/>
                  <a:gd name="T36" fmla="*/ 29 w 59"/>
                  <a:gd name="T37" fmla="*/ 87 h 97"/>
                  <a:gd name="T38" fmla="*/ 42 w 59"/>
                  <a:gd name="T39" fmla="*/ 80 h 97"/>
                  <a:gd name="T40" fmla="*/ 48 w 59"/>
                  <a:gd name="T41" fmla="*/ 60 h 97"/>
                  <a:gd name="T42" fmla="*/ 42 w 59"/>
                  <a:gd name="T43" fmla="*/ 40 h 97"/>
                  <a:gd name="T44" fmla="*/ 29 w 59"/>
                  <a:gd name="T45" fmla="*/ 34 h 97"/>
                  <a:gd name="T46" fmla="*/ 16 w 59"/>
                  <a:gd name="T47" fmla="*/ 41 h 97"/>
                  <a:gd name="T48" fmla="*/ 10 w 59"/>
                  <a:gd name="T49" fmla="*/ 60 h 97"/>
                  <a:gd name="T50" fmla="*/ 10 w 59"/>
                  <a:gd name="T51"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97">
                    <a:moveTo>
                      <a:pt x="11" y="95"/>
                    </a:moveTo>
                    <a:lnTo>
                      <a:pt x="11" y="95"/>
                    </a:lnTo>
                    <a:lnTo>
                      <a:pt x="0" y="95"/>
                    </a:lnTo>
                    <a:lnTo>
                      <a:pt x="0" y="0"/>
                    </a:lnTo>
                    <a:lnTo>
                      <a:pt x="11" y="0"/>
                    </a:lnTo>
                    <a:lnTo>
                      <a:pt x="11" y="34"/>
                    </a:lnTo>
                    <a:cubicBezTo>
                      <a:pt x="16" y="28"/>
                      <a:pt x="23" y="24"/>
                      <a:pt x="30" y="24"/>
                    </a:cubicBezTo>
                    <a:cubicBezTo>
                      <a:pt x="34" y="24"/>
                      <a:pt x="39" y="25"/>
                      <a:pt x="42" y="27"/>
                    </a:cubicBezTo>
                    <a:cubicBezTo>
                      <a:pt x="46" y="29"/>
                      <a:pt x="49" y="31"/>
                      <a:pt x="52" y="34"/>
                    </a:cubicBezTo>
                    <a:cubicBezTo>
                      <a:pt x="54" y="37"/>
                      <a:pt x="56" y="41"/>
                      <a:pt x="57" y="45"/>
                    </a:cubicBezTo>
                    <a:cubicBezTo>
                      <a:pt x="59" y="50"/>
                      <a:pt x="59" y="54"/>
                      <a:pt x="59" y="59"/>
                    </a:cubicBezTo>
                    <a:cubicBezTo>
                      <a:pt x="59" y="71"/>
                      <a:pt x="57" y="80"/>
                      <a:pt x="51" y="87"/>
                    </a:cubicBezTo>
                    <a:cubicBezTo>
                      <a:pt x="45" y="93"/>
                      <a:pt x="38" y="97"/>
                      <a:pt x="30" y="97"/>
                    </a:cubicBezTo>
                    <a:cubicBezTo>
                      <a:pt x="22" y="97"/>
                      <a:pt x="15" y="93"/>
                      <a:pt x="11" y="86"/>
                    </a:cubicBezTo>
                    <a:lnTo>
                      <a:pt x="11" y="95"/>
                    </a:lnTo>
                    <a:close/>
                    <a:moveTo>
                      <a:pt x="10" y="60"/>
                    </a:moveTo>
                    <a:lnTo>
                      <a:pt x="10" y="60"/>
                    </a:lnTo>
                    <a:cubicBezTo>
                      <a:pt x="10" y="68"/>
                      <a:pt x="12" y="74"/>
                      <a:pt x="14" y="78"/>
                    </a:cubicBezTo>
                    <a:cubicBezTo>
                      <a:pt x="17" y="84"/>
                      <a:pt x="22" y="87"/>
                      <a:pt x="29" y="87"/>
                    </a:cubicBezTo>
                    <a:cubicBezTo>
                      <a:pt x="34" y="87"/>
                      <a:pt x="38" y="85"/>
                      <a:pt x="42" y="80"/>
                    </a:cubicBezTo>
                    <a:cubicBezTo>
                      <a:pt x="46" y="76"/>
                      <a:pt x="48" y="69"/>
                      <a:pt x="48" y="60"/>
                    </a:cubicBezTo>
                    <a:cubicBezTo>
                      <a:pt x="48" y="51"/>
                      <a:pt x="46" y="45"/>
                      <a:pt x="42" y="40"/>
                    </a:cubicBezTo>
                    <a:cubicBezTo>
                      <a:pt x="39" y="36"/>
                      <a:pt x="34" y="34"/>
                      <a:pt x="29" y="34"/>
                    </a:cubicBezTo>
                    <a:cubicBezTo>
                      <a:pt x="24" y="34"/>
                      <a:pt x="20" y="36"/>
                      <a:pt x="16" y="41"/>
                    </a:cubicBezTo>
                    <a:cubicBezTo>
                      <a:pt x="12" y="45"/>
                      <a:pt x="10" y="52"/>
                      <a:pt x="10" y="60"/>
                    </a:cubicBezTo>
                    <a:lnTo>
                      <a:pt x="10"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817"/>
              <p:cNvSpPr>
                <a:spLocks noEditPoints="1"/>
              </p:cNvSpPr>
              <p:nvPr/>
            </p:nvSpPr>
            <p:spPr bwMode="auto">
              <a:xfrm>
                <a:off x="3186" y="760"/>
                <a:ext cx="34" cy="39"/>
              </a:xfrm>
              <a:custGeom>
                <a:avLst/>
                <a:gdLst>
                  <a:gd name="T0" fmla="*/ 0 w 64"/>
                  <a:gd name="T1" fmla="*/ 36 h 73"/>
                  <a:gd name="T2" fmla="*/ 0 w 64"/>
                  <a:gd name="T3" fmla="*/ 36 h 73"/>
                  <a:gd name="T4" fmla="*/ 10 w 64"/>
                  <a:gd name="T5" fmla="*/ 8 h 73"/>
                  <a:gd name="T6" fmla="*/ 32 w 64"/>
                  <a:gd name="T7" fmla="*/ 0 h 73"/>
                  <a:gd name="T8" fmla="*/ 55 w 64"/>
                  <a:gd name="T9" fmla="*/ 10 h 73"/>
                  <a:gd name="T10" fmla="*/ 64 w 64"/>
                  <a:gd name="T11" fmla="*/ 36 h 73"/>
                  <a:gd name="T12" fmla="*/ 60 w 64"/>
                  <a:gd name="T13" fmla="*/ 56 h 73"/>
                  <a:gd name="T14" fmla="*/ 49 w 64"/>
                  <a:gd name="T15" fmla="*/ 68 h 73"/>
                  <a:gd name="T16" fmla="*/ 32 w 64"/>
                  <a:gd name="T17" fmla="*/ 73 h 73"/>
                  <a:gd name="T18" fmla="*/ 8 w 64"/>
                  <a:gd name="T19" fmla="*/ 63 h 73"/>
                  <a:gd name="T20" fmla="*/ 0 w 64"/>
                  <a:gd name="T21" fmla="*/ 36 h 73"/>
                  <a:gd name="T22" fmla="*/ 0 w 64"/>
                  <a:gd name="T23" fmla="*/ 36 h 73"/>
                  <a:gd name="T24" fmla="*/ 12 w 64"/>
                  <a:gd name="T25" fmla="*/ 36 h 73"/>
                  <a:gd name="T26" fmla="*/ 12 w 64"/>
                  <a:gd name="T27" fmla="*/ 36 h 73"/>
                  <a:gd name="T28" fmla="*/ 17 w 64"/>
                  <a:gd name="T29" fmla="*/ 56 h 73"/>
                  <a:gd name="T30" fmla="*/ 32 w 64"/>
                  <a:gd name="T31" fmla="*/ 63 h 73"/>
                  <a:gd name="T32" fmla="*/ 46 w 64"/>
                  <a:gd name="T33" fmla="*/ 56 h 73"/>
                  <a:gd name="T34" fmla="*/ 52 w 64"/>
                  <a:gd name="T35" fmla="*/ 36 h 73"/>
                  <a:gd name="T36" fmla="*/ 46 w 64"/>
                  <a:gd name="T37" fmla="*/ 17 h 73"/>
                  <a:gd name="T38" fmla="*/ 32 w 64"/>
                  <a:gd name="T39" fmla="*/ 10 h 73"/>
                  <a:gd name="T40" fmla="*/ 17 w 64"/>
                  <a:gd name="T41" fmla="*/ 17 h 73"/>
                  <a:gd name="T42" fmla="*/ 12 w 64"/>
                  <a:gd name="T43" fmla="*/ 36 h 73"/>
                  <a:gd name="T44" fmla="*/ 12 w 64"/>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0" y="36"/>
                    </a:moveTo>
                    <a:lnTo>
                      <a:pt x="0" y="36"/>
                    </a:lnTo>
                    <a:cubicBezTo>
                      <a:pt x="0" y="24"/>
                      <a:pt x="3" y="14"/>
                      <a:pt x="10" y="8"/>
                    </a:cubicBezTo>
                    <a:cubicBezTo>
                      <a:pt x="16" y="3"/>
                      <a:pt x="23" y="0"/>
                      <a:pt x="32" y="0"/>
                    </a:cubicBezTo>
                    <a:cubicBezTo>
                      <a:pt x="41" y="0"/>
                      <a:pt x="49" y="4"/>
                      <a:pt x="55" y="10"/>
                    </a:cubicBezTo>
                    <a:cubicBezTo>
                      <a:pt x="61" y="16"/>
                      <a:pt x="64" y="25"/>
                      <a:pt x="64" y="36"/>
                    </a:cubicBezTo>
                    <a:cubicBezTo>
                      <a:pt x="64" y="44"/>
                      <a:pt x="63" y="51"/>
                      <a:pt x="60" y="56"/>
                    </a:cubicBezTo>
                    <a:cubicBezTo>
                      <a:pt x="57" y="62"/>
                      <a:pt x="54" y="65"/>
                      <a:pt x="49" y="68"/>
                    </a:cubicBezTo>
                    <a:cubicBezTo>
                      <a:pt x="43" y="71"/>
                      <a:pt x="38" y="73"/>
                      <a:pt x="32" y="73"/>
                    </a:cubicBezTo>
                    <a:cubicBezTo>
                      <a:pt x="22" y="73"/>
                      <a:pt x="14" y="69"/>
                      <a:pt x="8" y="63"/>
                    </a:cubicBezTo>
                    <a:cubicBezTo>
                      <a:pt x="2" y="57"/>
                      <a:pt x="0" y="48"/>
                      <a:pt x="0" y="36"/>
                    </a:cubicBezTo>
                    <a:lnTo>
                      <a:pt x="0" y="36"/>
                    </a:lnTo>
                    <a:close/>
                    <a:moveTo>
                      <a:pt x="12" y="36"/>
                    </a:moveTo>
                    <a:lnTo>
                      <a:pt x="12" y="36"/>
                    </a:lnTo>
                    <a:cubicBezTo>
                      <a:pt x="12" y="45"/>
                      <a:pt x="13" y="52"/>
                      <a:pt x="17" y="56"/>
                    </a:cubicBezTo>
                    <a:cubicBezTo>
                      <a:pt x="21" y="61"/>
                      <a:pt x="26" y="63"/>
                      <a:pt x="32" y="63"/>
                    </a:cubicBezTo>
                    <a:cubicBezTo>
                      <a:pt x="38" y="63"/>
                      <a:pt x="42" y="61"/>
                      <a:pt x="46" y="56"/>
                    </a:cubicBezTo>
                    <a:cubicBezTo>
                      <a:pt x="50" y="52"/>
                      <a:pt x="52" y="45"/>
                      <a:pt x="52" y="36"/>
                    </a:cubicBezTo>
                    <a:cubicBezTo>
                      <a:pt x="52" y="28"/>
                      <a:pt x="50" y="21"/>
                      <a:pt x="46" y="17"/>
                    </a:cubicBezTo>
                    <a:cubicBezTo>
                      <a:pt x="42" y="12"/>
                      <a:pt x="38" y="10"/>
                      <a:pt x="32" y="10"/>
                    </a:cubicBezTo>
                    <a:cubicBezTo>
                      <a:pt x="26" y="10"/>
                      <a:pt x="21" y="12"/>
                      <a:pt x="17" y="17"/>
                    </a:cubicBezTo>
                    <a:cubicBezTo>
                      <a:pt x="13"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818"/>
              <p:cNvSpPr>
                <a:spLocks/>
              </p:cNvSpPr>
              <p:nvPr/>
            </p:nvSpPr>
            <p:spPr bwMode="auto">
              <a:xfrm>
                <a:off x="3224" y="761"/>
                <a:ext cx="35" cy="37"/>
              </a:xfrm>
              <a:custGeom>
                <a:avLst/>
                <a:gdLst>
                  <a:gd name="T0" fmla="*/ 0 w 65"/>
                  <a:gd name="T1" fmla="*/ 69 h 69"/>
                  <a:gd name="T2" fmla="*/ 0 w 65"/>
                  <a:gd name="T3" fmla="*/ 69 h 69"/>
                  <a:gd name="T4" fmla="*/ 25 w 65"/>
                  <a:gd name="T5" fmla="*/ 33 h 69"/>
                  <a:gd name="T6" fmla="*/ 2 w 65"/>
                  <a:gd name="T7" fmla="*/ 0 h 69"/>
                  <a:gd name="T8" fmla="*/ 17 w 65"/>
                  <a:gd name="T9" fmla="*/ 0 h 69"/>
                  <a:gd name="T10" fmla="*/ 27 w 65"/>
                  <a:gd name="T11" fmla="*/ 16 h 69"/>
                  <a:gd name="T12" fmla="*/ 32 w 65"/>
                  <a:gd name="T13" fmla="*/ 24 h 69"/>
                  <a:gd name="T14" fmla="*/ 37 w 65"/>
                  <a:gd name="T15" fmla="*/ 16 h 69"/>
                  <a:gd name="T16" fmla="*/ 49 w 65"/>
                  <a:gd name="T17" fmla="*/ 0 h 69"/>
                  <a:gd name="T18" fmla="*/ 63 w 65"/>
                  <a:gd name="T19" fmla="*/ 0 h 69"/>
                  <a:gd name="T20" fmla="*/ 39 w 65"/>
                  <a:gd name="T21" fmla="*/ 32 h 69"/>
                  <a:gd name="T22" fmla="*/ 65 w 65"/>
                  <a:gd name="T23" fmla="*/ 69 h 69"/>
                  <a:gd name="T24" fmla="*/ 50 w 65"/>
                  <a:gd name="T25" fmla="*/ 69 h 69"/>
                  <a:gd name="T26" fmla="*/ 36 w 65"/>
                  <a:gd name="T27" fmla="*/ 48 h 69"/>
                  <a:gd name="T28" fmla="*/ 32 w 65"/>
                  <a:gd name="T29" fmla="*/ 42 h 69"/>
                  <a:gd name="T30" fmla="*/ 14 w 65"/>
                  <a:gd name="T31" fmla="*/ 69 h 69"/>
                  <a:gd name="T32" fmla="*/ 0 w 65"/>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9">
                    <a:moveTo>
                      <a:pt x="0" y="69"/>
                    </a:moveTo>
                    <a:lnTo>
                      <a:pt x="0" y="69"/>
                    </a:lnTo>
                    <a:lnTo>
                      <a:pt x="25" y="33"/>
                    </a:lnTo>
                    <a:lnTo>
                      <a:pt x="2" y="0"/>
                    </a:lnTo>
                    <a:lnTo>
                      <a:pt x="17" y="0"/>
                    </a:lnTo>
                    <a:lnTo>
                      <a:pt x="27" y="16"/>
                    </a:lnTo>
                    <a:cubicBezTo>
                      <a:pt x="29" y="19"/>
                      <a:pt x="31" y="22"/>
                      <a:pt x="32" y="24"/>
                    </a:cubicBezTo>
                    <a:cubicBezTo>
                      <a:pt x="34" y="21"/>
                      <a:pt x="36" y="19"/>
                      <a:pt x="37" y="16"/>
                    </a:cubicBezTo>
                    <a:lnTo>
                      <a:pt x="49" y="0"/>
                    </a:lnTo>
                    <a:lnTo>
                      <a:pt x="63" y="0"/>
                    </a:lnTo>
                    <a:lnTo>
                      <a:pt x="39" y="32"/>
                    </a:lnTo>
                    <a:lnTo>
                      <a:pt x="65" y="69"/>
                    </a:lnTo>
                    <a:lnTo>
                      <a:pt x="50" y="69"/>
                    </a:lnTo>
                    <a:lnTo>
                      <a:pt x="36" y="48"/>
                    </a:lnTo>
                    <a:lnTo>
                      <a:pt x="32" y="42"/>
                    </a:lnTo>
                    <a:lnTo>
                      <a:pt x="14"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819"/>
              <p:cNvSpPr>
                <a:spLocks noEditPoints="1"/>
              </p:cNvSpPr>
              <p:nvPr/>
            </p:nvSpPr>
            <p:spPr bwMode="auto">
              <a:xfrm>
                <a:off x="3262" y="760"/>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2" y="67"/>
                    </a:cubicBezTo>
                    <a:cubicBezTo>
                      <a:pt x="47" y="71"/>
                      <a:pt x="41" y="73"/>
                      <a:pt x="33" y="73"/>
                    </a:cubicBezTo>
                    <a:cubicBezTo>
                      <a:pt x="23" y="73"/>
                      <a:pt x="15"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820"/>
              <p:cNvSpPr>
                <a:spLocks/>
              </p:cNvSpPr>
              <p:nvPr/>
            </p:nvSpPr>
            <p:spPr bwMode="auto">
              <a:xfrm>
                <a:off x="3301" y="760"/>
                <a:ext cx="31" cy="39"/>
              </a:xfrm>
              <a:custGeom>
                <a:avLst/>
                <a:gdLst>
                  <a:gd name="T0" fmla="*/ 0 w 57"/>
                  <a:gd name="T1" fmla="*/ 50 h 73"/>
                  <a:gd name="T2" fmla="*/ 0 w 57"/>
                  <a:gd name="T3" fmla="*/ 50 h 73"/>
                  <a:gd name="T4" fmla="*/ 12 w 57"/>
                  <a:gd name="T5" fmla="*/ 49 h 73"/>
                  <a:gd name="T6" fmla="*/ 17 w 57"/>
                  <a:gd name="T7" fmla="*/ 59 h 73"/>
                  <a:gd name="T8" fmla="*/ 30 w 57"/>
                  <a:gd name="T9" fmla="*/ 63 h 73"/>
                  <a:gd name="T10" fmla="*/ 41 w 57"/>
                  <a:gd name="T11" fmla="*/ 60 h 73"/>
                  <a:gd name="T12" fmla="*/ 45 w 57"/>
                  <a:gd name="T13" fmla="*/ 52 h 73"/>
                  <a:gd name="T14" fmla="*/ 42 w 57"/>
                  <a:gd name="T15" fmla="*/ 46 h 73"/>
                  <a:gd name="T16" fmla="*/ 30 w 57"/>
                  <a:gd name="T17" fmla="*/ 42 h 73"/>
                  <a:gd name="T18" fmla="*/ 12 w 57"/>
                  <a:gd name="T19" fmla="*/ 36 h 73"/>
                  <a:gd name="T20" fmla="*/ 5 w 57"/>
                  <a:gd name="T21" fmla="*/ 30 h 73"/>
                  <a:gd name="T22" fmla="*/ 2 w 57"/>
                  <a:gd name="T23" fmla="*/ 20 h 73"/>
                  <a:gd name="T24" fmla="*/ 4 w 57"/>
                  <a:gd name="T25" fmla="*/ 12 h 73"/>
                  <a:gd name="T26" fmla="*/ 10 w 57"/>
                  <a:gd name="T27" fmla="*/ 5 h 73"/>
                  <a:gd name="T28" fmla="*/ 17 w 57"/>
                  <a:gd name="T29" fmla="*/ 2 h 73"/>
                  <a:gd name="T30" fmla="*/ 27 w 57"/>
                  <a:gd name="T31" fmla="*/ 0 h 73"/>
                  <a:gd name="T32" fmla="*/ 42 w 57"/>
                  <a:gd name="T33" fmla="*/ 3 h 73"/>
                  <a:gd name="T34" fmla="*/ 51 w 57"/>
                  <a:gd name="T35" fmla="*/ 9 h 73"/>
                  <a:gd name="T36" fmla="*/ 55 w 57"/>
                  <a:gd name="T37" fmla="*/ 20 h 73"/>
                  <a:gd name="T38" fmla="*/ 43 w 57"/>
                  <a:gd name="T39" fmla="*/ 21 h 73"/>
                  <a:gd name="T40" fmla="*/ 39 w 57"/>
                  <a:gd name="T41" fmla="*/ 13 h 73"/>
                  <a:gd name="T42" fmla="*/ 28 w 57"/>
                  <a:gd name="T43" fmla="*/ 10 h 73"/>
                  <a:gd name="T44" fmla="*/ 17 w 57"/>
                  <a:gd name="T45" fmla="*/ 13 h 73"/>
                  <a:gd name="T46" fmla="*/ 13 w 57"/>
                  <a:gd name="T47" fmla="*/ 19 h 73"/>
                  <a:gd name="T48" fmla="*/ 15 w 57"/>
                  <a:gd name="T49" fmla="*/ 23 h 73"/>
                  <a:gd name="T50" fmla="*/ 19 w 57"/>
                  <a:gd name="T51" fmla="*/ 26 h 73"/>
                  <a:gd name="T52" fmla="*/ 30 w 57"/>
                  <a:gd name="T53" fmla="*/ 29 h 73"/>
                  <a:gd name="T54" fmla="*/ 47 w 57"/>
                  <a:gd name="T55" fmla="*/ 35 h 73"/>
                  <a:gd name="T56" fmla="*/ 55 w 57"/>
                  <a:gd name="T57" fmla="*/ 41 h 73"/>
                  <a:gd name="T58" fmla="*/ 57 w 57"/>
                  <a:gd name="T59" fmla="*/ 51 h 73"/>
                  <a:gd name="T60" fmla="*/ 54 w 57"/>
                  <a:gd name="T61" fmla="*/ 62 h 73"/>
                  <a:gd name="T62" fmla="*/ 44 w 57"/>
                  <a:gd name="T63" fmla="*/ 70 h 73"/>
                  <a:gd name="T64" fmla="*/ 30 w 57"/>
                  <a:gd name="T65" fmla="*/ 73 h 73"/>
                  <a:gd name="T66" fmla="*/ 9 w 57"/>
                  <a:gd name="T67" fmla="*/ 67 h 73"/>
                  <a:gd name="T68" fmla="*/ 0 w 57"/>
                  <a:gd name="T69" fmla="*/ 50 h 73"/>
                  <a:gd name="T70" fmla="*/ 0 w 57"/>
                  <a:gd name="T7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3">
                    <a:moveTo>
                      <a:pt x="0" y="50"/>
                    </a:moveTo>
                    <a:lnTo>
                      <a:pt x="0" y="50"/>
                    </a:lnTo>
                    <a:lnTo>
                      <a:pt x="12" y="49"/>
                    </a:lnTo>
                    <a:cubicBezTo>
                      <a:pt x="12" y="53"/>
                      <a:pt x="14" y="57"/>
                      <a:pt x="17" y="59"/>
                    </a:cubicBezTo>
                    <a:cubicBezTo>
                      <a:pt x="20" y="62"/>
                      <a:pt x="24" y="63"/>
                      <a:pt x="30" y="63"/>
                    </a:cubicBezTo>
                    <a:cubicBezTo>
                      <a:pt x="35" y="63"/>
                      <a:pt x="39" y="62"/>
                      <a:pt x="41" y="60"/>
                    </a:cubicBezTo>
                    <a:cubicBezTo>
                      <a:pt x="44" y="57"/>
                      <a:pt x="45" y="55"/>
                      <a:pt x="45" y="52"/>
                    </a:cubicBezTo>
                    <a:cubicBezTo>
                      <a:pt x="45" y="49"/>
                      <a:pt x="44" y="47"/>
                      <a:pt x="42" y="46"/>
                    </a:cubicBezTo>
                    <a:cubicBezTo>
                      <a:pt x="40" y="45"/>
                      <a:pt x="36" y="43"/>
                      <a:pt x="30" y="42"/>
                    </a:cubicBezTo>
                    <a:cubicBezTo>
                      <a:pt x="21" y="40"/>
                      <a:pt x="15" y="38"/>
                      <a:pt x="12" y="36"/>
                    </a:cubicBezTo>
                    <a:cubicBezTo>
                      <a:pt x="9" y="35"/>
                      <a:pt x="6" y="32"/>
                      <a:pt x="5" y="30"/>
                    </a:cubicBezTo>
                    <a:cubicBezTo>
                      <a:pt x="3" y="27"/>
                      <a:pt x="2" y="24"/>
                      <a:pt x="2" y="20"/>
                    </a:cubicBezTo>
                    <a:cubicBezTo>
                      <a:pt x="2" y="17"/>
                      <a:pt x="3" y="14"/>
                      <a:pt x="4" y="12"/>
                    </a:cubicBezTo>
                    <a:cubicBezTo>
                      <a:pt x="6" y="9"/>
                      <a:pt x="8" y="7"/>
                      <a:pt x="10" y="5"/>
                    </a:cubicBezTo>
                    <a:cubicBezTo>
                      <a:pt x="12" y="4"/>
                      <a:pt x="14" y="3"/>
                      <a:pt x="17" y="2"/>
                    </a:cubicBezTo>
                    <a:cubicBezTo>
                      <a:pt x="21" y="1"/>
                      <a:pt x="24" y="0"/>
                      <a:pt x="27" y="0"/>
                    </a:cubicBezTo>
                    <a:cubicBezTo>
                      <a:pt x="33" y="0"/>
                      <a:pt x="38" y="1"/>
                      <a:pt x="42" y="3"/>
                    </a:cubicBezTo>
                    <a:cubicBezTo>
                      <a:pt x="46" y="4"/>
                      <a:pt x="49" y="6"/>
                      <a:pt x="51" y="9"/>
                    </a:cubicBezTo>
                    <a:cubicBezTo>
                      <a:pt x="53" y="12"/>
                      <a:pt x="54" y="15"/>
                      <a:pt x="55" y="20"/>
                    </a:cubicBezTo>
                    <a:lnTo>
                      <a:pt x="43" y="21"/>
                    </a:lnTo>
                    <a:cubicBezTo>
                      <a:pt x="43" y="18"/>
                      <a:pt x="41" y="15"/>
                      <a:pt x="39" y="13"/>
                    </a:cubicBezTo>
                    <a:cubicBezTo>
                      <a:pt x="36" y="11"/>
                      <a:pt x="33" y="10"/>
                      <a:pt x="28" y="10"/>
                    </a:cubicBezTo>
                    <a:cubicBezTo>
                      <a:pt x="23" y="10"/>
                      <a:pt x="19" y="11"/>
                      <a:pt x="17" y="13"/>
                    </a:cubicBezTo>
                    <a:cubicBezTo>
                      <a:pt x="15" y="14"/>
                      <a:pt x="13" y="17"/>
                      <a:pt x="13" y="19"/>
                    </a:cubicBezTo>
                    <a:cubicBezTo>
                      <a:pt x="13" y="20"/>
                      <a:pt x="14" y="22"/>
                      <a:pt x="15" y="23"/>
                    </a:cubicBezTo>
                    <a:cubicBezTo>
                      <a:pt x="16" y="24"/>
                      <a:pt x="17" y="25"/>
                      <a:pt x="19" y="26"/>
                    </a:cubicBezTo>
                    <a:cubicBezTo>
                      <a:pt x="20" y="27"/>
                      <a:pt x="24" y="28"/>
                      <a:pt x="30" y="29"/>
                    </a:cubicBezTo>
                    <a:cubicBezTo>
                      <a:pt x="38" y="31"/>
                      <a:pt x="44" y="33"/>
                      <a:pt x="47" y="35"/>
                    </a:cubicBezTo>
                    <a:cubicBezTo>
                      <a:pt x="50" y="36"/>
                      <a:pt x="53" y="38"/>
                      <a:pt x="55" y="41"/>
                    </a:cubicBezTo>
                    <a:cubicBezTo>
                      <a:pt x="56" y="43"/>
                      <a:pt x="57" y="47"/>
                      <a:pt x="57" y="51"/>
                    </a:cubicBezTo>
                    <a:cubicBezTo>
                      <a:pt x="57" y="55"/>
                      <a:pt x="56" y="58"/>
                      <a:pt x="54" y="62"/>
                    </a:cubicBezTo>
                    <a:cubicBezTo>
                      <a:pt x="52" y="65"/>
                      <a:pt x="48" y="68"/>
                      <a:pt x="44" y="70"/>
                    </a:cubicBezTo>
                    <a:cubicBezTo>
                      <a:pt x="40" y="72"/>
                      <a:pt x="35" y="73"/>
                      <a:pt x="30" y="73"/>
                    </a:cubicBezTo>
                    <a:cubicBezTo>
                      <a:pt x="21" y="73"/>
                      <a:pt x="14" y="71"/>
                      <a:pt x="9" y="67"/>
                    </a:cubicBezTo>
                    <a:cubicBezTo>
                      <a:pt x="4" y="63"/>
                      <a:pt x="1" y="58"/>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821"/>
              <p:cNvSpPr>
                <a:spLocks/>
              </p:cNvSpPr>
              <p:nvPr/>
            </p:nvSpPr>
            <p:spPr bwMode="auto">
              <a:xfrm>
                <a:off x="3356" y="748"/>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8" y="94"/>
                      <a:pt x="25" y="94"/>
                    </a:cubicBezTo>
                    <a:cubicBezTo>
                      <a:pt x="21" y="94"/>
                      <a:pt x="17"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822"/>
              <p:cNvSpPr>
                <a:spLocks/>
              </p:cNvSpPr>
              <p:nvPr/>
            </p:nvSpPr>
            <p:spPr bwMode="auto">
              <a:xfrm>
                <a:off x="3380" y="747"/>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1"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823"/>
              <p:cNvSpPr>
                <a:spLocks noEditPoints="1"/>
              </p:cNvSpPr>
              <p:nvPr/>
            </p:nvSpPr>
            <p:spPr bwMode="auto">
              <a:xfrm>
                <a:off x="3417" y="760"/>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7 w 63"/>
                  <a:gd name="T17" fmla="*/ 33 h 73"/>
                  <a:gd name="T18" fmla="*/ 27 w 63"/>
                  <a:gd name="T19" fmla="*/ 31 h 73"/>
                  <a:gd name="T20" fmla="*/ 48 w 63"/>
                  <a:gd name="T21" fmla="*/ 27 h 73"/>
                  <a:gd name="T22" fmla="*/ 48 w 63"/>
                  <a:gd name="T23" fmla="*/ 24 h 73"/>
                  <a:gd name="T24" fmla="*/ 45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60 w 63"/>
                  <a:gd name="T47" fmla="*/ 26 h 73"/>
                  <a:gd name="T48" fmla="*/ 60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1" y="46"/>
                      <a:pt x="2" y="44"/>
                    </a:cubicBezTo>
                    <a:cubicBezTo>
                      <a:pt x="4" y="41"/>
                      <a:pt x="6" y="38"/>
                      <a:pt x="8" y="37"/>
                    </a:cubicBezTo>
                    <a:cubicBezTo>
                      <a:pt x="11" y="35"/>
                      <a:pt x="13" y="34"/>
                      <a:pt x="17" y="33"/>
                    </a:cubicBezTo>
                    <a:cubicBezTo>
                      <a:pt x="19" y="32"/>
                      <a:pt x="22" y="32"/>
                      <a:pt x="27" y="31"/>
                    </a:cubicBezTo>
                    <a:cubicBezTo>
                      <a:pt x="36" y="30"/>
                      <a:pt x="43"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6" y="15"/>
                      <a:pt x="14" y="18"/>
                      <a:pt x="13" y="23"/>
                    </a:cubicBezTo>
                    <a:lnTo>
                      <a:pt x="2" y="22"/>
                    </a:lnTo>
                    <a:cubicBezTo>
                      <a:pt x="3" y="17"/>
                      <a:pt x="5" y="13"/>
                      <a:pt x="7" y="10"/>
                    </a:cubicBezTo>
                    <a:cubicBezTo>
                      <a:pt x="9" y="7"/>
                      <a:pt x="13" y="4"/>
                      <a:pt x="17" y="3"/>
                    </a:cubicBezTo>
                    <a:cubicBezTo>
                      <a:pt x="22" y="1"/>
                      <a:pt x="27" y="0"/>
                      <a:pt x="33" y="0"/>
                    </a:cubicBezTo>
                    <a:cubicBezTo>
                      <a:pt x="39" y="0"/>
                      <a:pt x="44" y="1"/>
                      <a:pt x="47" y="3"/>
                    </a:cubicBezTo>
                    <a:cubicBezTo>
                      <a:pt x="51" y="4"/>
                      <a:pt x="54" y="6"/>
                      <a:pt x="55" y="8"/>
                    </a:cubicBezTo>
                    <a:cubicBezTo>
                      <a:pt x="57" y="10"/>
                      <a:pt x="58" y="12"/>
                      <a:pt x="59" y="16"/>
                    </a:cubicBezTo>
                    <a:cubicBezTo>
                      <a:pt x="59" y="18"/>
                      <a:pt x="60" y="21"/>
                      <a:pt x="60" y="26"/>
                    </a:cubicBezTo>
                    <a:lnTo>
                      <a:pt x="60" y="42"/>
                    </a:lnTo>
                    <a:cubicBezTo>
                      <a:pt x="60"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4" y="38"/>
                      <a:pt x="37" y="40"/>
                      <a:pt x="29"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824"/>
              <p:cNvSpPr>
                <a:spLocks/>
              </p:cNvSpPr>
              <p:nvPr/>
            </p:nvSpPr>
            <p:spPr bwMode="auto">
              <a:xfrm>
                <a:off x="3456" y="748"/>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1 w 34"/>
                  <a:gd name="T25" fmla="*/ 0 h 94"/>
                  <a:gd name="T26" fmla="*/ 21 w 34"/>
                  <a:gd name="T27" fmla="*/ 24 h 94"/>
                  <a:gd name="T28" fmla="*/ 32 w 34"/>
                  <a:gd name="T29" fmla="*/ 24 h 94"/>
                  <a:gd name="T30" fmla="*/ 32 w 34"/>
                  <a:gd name="T31" fmla="*/ 33 h 94"/>
                  <a:gd name="T32" fmla="*/ 21 w 34"/>
                  <a:gd name="T33" fmla="*/ 33 h 94"/>
                  <a:gd name="T34" fmla="*/ 21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1" y="0"/>
                    </a:lnTo>
                    <a:lnTo>
                      <a:pt x="21" y="24"/>
                    </a:lnTo>
                    <a:lnTo>
                      <a:pt x="32" y="24"/>
                    </a:lnTo>
                    <a:lnTo>
                      <a:pt x="32" y="33"/>
                    </a:lnTo>
                    <a:lnTo>
                      <a:pt x="21" y="33"/>
                    </a:lnTo>
                    <a:lnTo>
                      <a:pt x="21" y="73"/>
                    </a:lnTo>
                    <a:cubicBezTo>
                      <a:pt x="21" y="77"/>
                      <a:pt x="21" y="79"/>
                      <a:pt x="21" y="80"/>
                    </a:cubicBezTo>
                    <a:cubicBezTo>
                      <a:pt x="22" y="81"/>
                      <a:pt x="22" y="82"/>
                      <a:pt x="23" y="82"/>
                    </a:cubicBezTo>
                    <a:cubicBezTo>
                      <a:pt x="24" y="83"/>
                      <a:pt x="26" y="83"/>
                      <a:pt x="27" y="83"/>
                    </a:cubicBezTo>
                    <a:cubicBezTo>
                      <a:pt x="29"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825"/>
              <p:cNvSpPr>
                <a:spLocks/>
              </p:cNvSpPr>
              <p:nvPr/>
            </p:nvSpPr>
            <p:spPr bwMode="auto">
              <a:xfrm>
                <a:off x="3497" y="760"/>
                <a:ext cx="31" cy="39"/>
              </a:xfrm>
              <a:custGeom>
                <a:avLst/>
                <a:gdLst>
                  <a:gd name="T0" fmla="*/ 0 w 58"/>
                  <a:gd name="T1" fmla="*/ 50 h 73"/>
                  <a:gd name="T2" fmla="*/ 0 w 58"/>
                  <a:gd name="T3" fmla="*/ 50 h 73"/>
                  <a:gd name="T4" fmla="*/ 12 w 58"/>
                  <a:gd name="T5" fmla="*/ 49 h 73"/>
                  <a:gd name="T6" fmla="*/ 17 w 58"/>
                  <a:gd name="T7" fmla="*/ 59 h 73"/>
                  <a:gd name="T8" fmla="*/ 30 w 58"/>
                  <a:gd name="T9" fmla="*/ 63 h 73"/>
                  <a:gd name="T10" fmla="*/ 42 w 58"/>
                  <a:gd name="T11" fmla="*/ 60 h 73"/>
                  <a:gd name="T12" fmla="*/ 46 w 58"/>
                  <a:gd name="T13" fmla="*/ 52 h 73"/>
                  <a:gd name="T14" fmla="*/ 42 w 58"/>
                  <a:gd name="T15" fmla="*/ 46 h 73"/>
                  <a:gd name="T16" fmla="*/ 30 w 58"/>
                  <a:gd name="T17" fmla="*/ 42 h 73"/>
                  <a:gd name="T18" fmla="*/ 12 w 58"/>
                  <a:gd name="T19" fmla="*/ 36 h 73"/>
                  <a:gd name="T20" fmla="*/ 5 w 58"/>
                  <a:gd name="T21" fmla="*/ 30 h 73"/>
                  <a:gd name="T22" fmla="*/ 2 w 58"/>
                  <a:gd name="T23" fmla="*/ 20 h 73"/>
                  <a:gd name="T24" fmla="*/ 4 w 58"/>
                  <a:gd name="T25" fmla="*/ 12 h 73"/>
                  <a:gd name="T26" fmla="*/ 10 w 58"/>
                  <a:gd name="T27" fmla="*/ 5 h 73"/>
                  <a:gd name="T28" fmla="*/ 18 w 58"/>
                  <a:gd name="T29" fmla="*/ 2 h 73"/>
                  <a:gd name="T30" fmla="*/ 28 w 58"/>
                  <a:gd name="T31" fmla="*/ 0 h 73"/>
                  <a:gd name="T32" fmla="*/ 42 w 58"/>
                  <a:gd name="T33" fmla="*/ 3 h 73"/>
                  <a:gd name="T34" fmla="*/ 51 w 58"/>
                  <a:gd name="T35" fmla="*/ 9 h 73"/>
                  <a:gd name="T36" fmla="*/ 55 w 58"/>
                  <a:gd name="T37" fmla="*/ 20 h 73"/>
                  <a:gd name="T38" fmla="*/ 44 w 58"/>
                  <a:gd name="T39" fmla="*/ 21 h 73"/>
                  <a:gd name="T40" fmla="*/ 39 w 58"/>
                  <a:gd name="T41" fmla="*/ 13 h 73"/>
                  <a:gd name="T42" fmla="*/ 29 w 58"/>
                  <a:gd name="T43" fmla="*/ 10 h 73"/>
                  <a:gd name="T44" fmla="*/ 17 w 58"/>
                  <a:gd name="T45" fmla="*/ 13 h 73"/>
                  <a:gd name="T46" fmla="*/ 14 w 58"/>
                  <a:gd name="T47" fmla="*/ 19 h 73"/>
                  <a:gd name="T48" fmla="*/ 15 w 58"/>
                  <a:gd name="T49" fmla="*/ 23 h 73"/>
                  <a:gd name="T50" fmla="*/ 19 w 58"/>
                  <a:gd name="T51" fmla="*/ 26 h 73"/>
                  <a:gd name="T52" fmla="*/ 30 w 58"/>
                  <a:gd name="T53" fmla="*/ 29 h 73"/>
                  <a:gd name="T54" fmla="*/ 47 w 58"/>
                  <a:gd name="T55" fmla="*/ 35 h 73"/>
                  <a:gd name="T56" fmla="*/ 55 w 58"/>
                  <a:gd name="T57" fmla="*/ 41 h 73"/>
                  <a:gd name="T58" fmla="*/ 58 w 58"/>
                  <a:gd name="T59" fmla="*/ 51 h 73"/>
                  <a:gd name="T60" fmla="*/ 54 w 58"/>
                  <a:gd name="T61" fmla="*/ 62 h 73"/>
                  <a:gd name="T62" fmla="*/ 44 w 58"/>
                  <a:gd name="T63" fmla="*/ 70 h 73"/>
                  <a:gd name="T64" fmla="*/ 30 w 58"/>
                  <a:gd name="T65" fmla="*/ 73 h 73"/>
                  <a:gd name="T66" fmla="*/ 9 w 58"/>
                  <a:gd name="T67" fmla="*/ 67 h 73"/>
                  <a:gd name="T68" fmla="*/ 0 w 58"/>
                  <a:gd name="T69" fmla="*/ 50 h 73"/>
                  <a:gd name="T70" fmla="*/ 0 w 58"/>
                  <a:gd name="T7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73">
                    <a:moveTo>
                      <a:pt x="0" y="50"/>
                    </a:moveTo>
                    <a:lnTo>
                      <a:pt x="0" y="50"/>
                    </a:lnTo>
                    <a:lnTo>
                      <a:pt x="12" y="49"/>
                    </a:lnTo>
                    <a:cubicBezTo>
                      <a:pt x="13" y="53"/>
                      <a:pt x="14" y="57"/>
                      <a:pt x="17" y="59"/>
                    </a:cubicBezTo>
                    <a:cubicBezTo>
                      <a:pt x="20" y="62"/>
                      <a:pt x="24" y="63"/>
                      <a:pt x="30" y="63"/>
                    </a:cubicBezTo>
                    <a:cubicBezTo>
                      <a:pt x="35" y="63"/>
                      <a:pt x="39" y="62"/>
                      <a:pt x="42" y="60"/>
                    </a:cubicBezTo>
                    <a:cubicBezTo>
                      <a:pt x="44" y="57"/>
                      <a:pt x="46" y="55"/>
                      <a:pt x="46" y="52"/>
                    </a:cubicBezTo>
                    <a:cubicBezTo>
                      <a:pt x="46" y="49"/>
                      <a:pt x="44" y="47"/>
                      <a:pt x="42" y="46"/>
                    </a:cubicBezTo>
                    <a:cubicBezTo>
                      <a:pt x="41" y="45"/>
                      <a:pt x="37" y="43"/>
                      <a:pt x="30" y="42"/>
                    </a:cubicBezTo>
                    <a:cubicBezTo>
                      <a:pt x="22" y="40"/>
                      <a:pt x="16" y="38"/>
                      <a:pt x="12" y="36"/>
                    </a:cubicBezTo>
                    <a:cubicBezTo>
                      <a:pt x="9" y="35"/>
                      <a:pt x="7" y="32"/>
                      <a:pt x="5" y="30"/>
                    </a:cubicBezTo>
                    <a:cubicBezTo>
                      <a:pt x="3" y="27"/>
                      <a:pt x="2" y="24"/>
                      <a:pt x="2" y="20"/>
                    </a:cubicBezTo>
                    <a:cubicBezTo>
                      <a:pt x="2" y="17"/>
                      <a:pt x="3" y="14"/>
                      <a:pt x="4" y="12"/>
                    </a:cubicBezTo>
                    <a:cubicBezTo>
                      <a:pt x="6" y="9"/>
                      <a:pt x="8" y="7"/>
                      <a:pt x="10" y="5"/>
                    </a:cubicBezTo>
                    <a:cubicBezTo>
                      <a:pt x="12" y="4"/>
                      <a:pt x="14" y="3"/>
                      <a:pt x="18" y="2"/>
                    </a:cubicBezTo>
                    <a:cubicBezTo>
                      <a:pt x="21" y="1"/>
                      <a:pt x="24" y="0"/>
                      <a:pt x="28" y="0"/>
                    </a:cubicBezTo>
                    <a:cubicBezTo>
                      <a:pt x="33" y="0"/>
                      <a:pt x="38" y="1"/>
                      <a:pt x="42" y="3"/>
                    </a:cubicBezTo>
                    <a:cubicBezTo>
                      <a:pt x="46" y="4"/>
                      <a:pt x="49" y="6"/>
                      <a:pt x="51" y="9"/>
                    </a:cubicBezTo>
                    <a:cubicBezTo>
                      <a:pt x="53" y="12"/>
                      <a:pt x="54" y="15"/>
                      <a:pt x="55" y="20"/>
                    </a:cubicBezTo>
                    <a:lnTo>
                      <a:pt x="44" y="21"/>
                    </a:lnTo>
                    <a:cubicBezTo>
                      <a:pt x="43" y="18"/>
                      <a:pt x="42" y="15"/>
                      <a:pt x="39" y="13"/>
                    </a:cubicBezTo>
                    <a:cubicBezTo>
                      <a:pt x="37" y="11"/>
                      <a:pt x="33" y="10"/>
                      <a:pt x="29" y="10"/>
                    </a:cubicBezTo>
                    <a:cubicBezTo>
                      <a:pt x="23" y="10"/>
                      <a:pt x="19" y="11"/>
                      <a:pt x="17" y="13"/>
                    </a:cubicBezTo>
                    <a:cubicBezTo>
                      <a:pt x="15" y="14"/>
                      <a:pt x="14" y="17"/>
                      <a:pt x="14" y="19"/>
                    </a:cubicBezTo>
                    <a:cubicBezTo>
                      <a:pt x="14" y="20"/>
                      <a:pt x="14" y="22"/>
                      <a:pt x="15" y="23"/>
                    </a:cubicBezTo>
                    <a:cubicBezTo>
                      <a:pt x="16" y="24"/>
                      <a:pt x="17" y="25"/>
                      <a:pt x="19" y="26"/>
                    </a:cubicBezTo>
                    <a:cubicBezTo>
                      <a:pt x="21" y="27"/>
                      <a:pt x="24" y="28"/>
                      <a:pt x="30" y="29"/>
                    </a:cubicBezTo>
                    <a:cubicBezTo>
                      <a:pt x="38" y="31"/>
                      <a:pt x="44" y="33"/>
                      <a:pt x="47" y="35"/>
                    </a:cubicBezTo>
                    <a:cubicBezTo>
                      <a:pt x="50" y="36"/>
                      <a:pt x="53" y="38"/>
                      <a:pt x="55" y="41"/>
                    </a:cubicBezTo>
                    <a:cubicBezTo>
                      <a:pt x="57" y="43"/>
                      <a:pt x="58" y="47"/>
                      <a:pt x="58" y="51"/>
                    </a:cubicBezTo>
                    <a:cubicBezTo>
                      <a:pt x="58" y="55"/>
                      <a:pt x="56" y="58"/>
                      <a:pt x="54" y="62"/>
                    </a:cubicBezTo>
                    <a:cubicBezTo>
                      <a:pt x="52" y="65"/>
                      <a:pt x="49" y="68"/>
                      <a:pt x="44" y="70"/>
                    </a:cubicBezTo>
                    <a:cubicBezTo>
                      <a:pt x="40" y="72"/>
                      <a:pt x="35" y="73"/>
                      <a:pt x="30" y="73"/>
                    </a:cubicBezTo>
                    <a:cubicBezTo>
                      <a:pt x="21" y="73"/>
                      <a:pt x="14" y="71"/>
                      <a:pt x="9" y="67"/>
                    </a:cubicBezTo>
                    <a:cubicBezTo>
                      <a:pt x="5" y="63"/>
                      <a:pt x="2" y="58"/>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826"/>
              <p:cNvSpPr>
                <a:spLocks/>
              </p:cNvSpPr>
              <p:nvPr/>
            </p:nvSpPr>
            <p:spPr bwMode="auto">
              <a:xfrm>
                <a:off x="3535" y="747"/>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2"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827"/>
              <p:cNvSpPr>
                <a:spLocks noEditPoints="1"/>
              </p:cNvSpPr>
              <p:nvPr/>
            </p:nvSpPr>
            <p:spPr bwMode="auto">
              <a:xfrm>
                <a:off x="3572" y="760"/>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4" y="51"/>
                      <a:pt x="61" y="56"/>
                    </a:cubicBezTo>
                    <a:cubicBezTo>
                      <a:pt x="58" y="62"/>
                      <a:pt x="55"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9" y="63"/>
                      <a:pt x="43" y="61"/>
                      <a:pt x="47" y="56"/>
                    </a:cubicBezTo>
                    <a:cubicBezTo>
                      <a:pt x="51" y="52"/>
                      <a:pt x="53" y="45"/>
                      <a:pt x="53" y="36"/>
                    </a:cubicBezTo>
                    <a:cubicBezTo>
                      <a:pt x="53" y="28"/>
                      <a:pt x="51" y="21"/>
                      <a:pt x="47" y="17"/>
                    </a:cubicBezTo>
                    <a:cubicBezTo>
                      <a:pt x="43" y="12"/>
                      <a:pt x="39"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828"/>
              <p:cNvSpPr>
                <a:spLocks/>
              </p:cNvSpPr>
              <p:nvPr/>
            </p:nvSpPr>
            <p:spPr bwMode="auto">
              <a:xfrm>
                <a:off x="3611" y="761"/>
                <a:ext cx="50" cy="37"/>
              </a:xfrm>
              <a:custGeom>
                <a:avLst/>
                <a:gdLst>
                  <a:gd name="T0" fmla="*/ 21 w 94"/>
                  <a:gd name="T1" fmla="*/ 69 h 69"/>
                  <a:gd name="T2" fmla="*/ 21 w 94"/>
                  <a:gd name="T3" fmla="*/ 69 h 69"/>
                  <a:gd name="T4" fmla="*/ 0 w 94"/>
                  <a:gd name="T5" fmla="*/ 0 h 69"/>
                  <a:gd name="T6" fmla="*/ 12 w 94"/>
                  <a:gd name="T7" fmla="*/ 0 h 69"/>
                  <a:gd name="T8" fmla="*/ 23 w 94"/>
                  <a:gd name="T9" fmla="*/ 40 h 69"/>
                  <a:gd name="T10" fmla="*/ 27 w 94"/>
                  <a:gd name="T11" fmla="*/ 55 h 69"/>
                  <a:gd name="T12" fmla="*/ 30 w 94"/>
                  <a:gd name="T13" fmla="*/ 40 h 69"/>
                  <a:gd name="T14" fmla="*/ 41 w 94"/>
                  <a:gd name="T15" fmla="*/ 0 h 69"/>
                  <a:gd name="T16" fmla="*/ 53 w 94"/>
                  <a:gd name="T17" fmla="*/ 0 h 69"/>
                  <a:gd name="T18" fmla="*/ 64 w 94"/>
                  <a:gd name="T19" fmla="*/ 40 h 69"/>
                  <a:gd name="T20" fmla="*/ 67 w 94"/>
                  <a:gd name="T21" fmla="*/ 53 h 69"/>
                  <a:gd name="T22" fmla="*/ 71 w 94"/>
                  <a:gd name="T23" fmla="*/ 40 h 69"/>
                  <a:gd name="T24" fmla="*/ 83 w 94"/>
                  <a:gd name="T25" fmla="*/ 0 h 69"/>
                  <a:gd name="T26" fmla="*/ 94 w 94"/>
                  <a:gd name="T27" fmla="*/ 0 h 69"/>
                  <a:gd name="T28" fmla="*/ 73 w 94"/>
                  <a:gd name="T29" fmla="*/ 69 h 69"/>
                  <a:gd name="T30" fmla="*/ 60 w 94"/>
                  <a:gd name="T31" fmla="*/ 69 h 69"/>
                  <a:gd name="T32" fmla="*/ 49 w 94"/>
                  <a:gd name="T33" fmla="*/ 28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40"/>
                    </a:lnTo>
                    <a:lnTo>
                      <a:pt x="27" y="55"/>
                    </a:lnTo>
                    <a:cubicBezTo>
                      <a:pt x="27" y="54"/>
                      <a:pt x="28" y="49"/>
                      <a:pt x="30" y="40"/>
                    </a:cubicBezTo>
                    <a:lnTo>
                      <a:pt x="41" y="0"/>
                    </a:lnTo>
                    <a:lnTo>
                      <a:pt x="53" y="0"/>
                    </a:lnTo>
                    <a:lnTo>
                      <a:pt x="64" y="40"/>
                    </a:lnTo>
                    <a:lnTo>
                      <a:pt x="67" y="53"/>
                    </a:lnTo>
                    <a:lnTo>
                      <a:pt x="71" y="40"/>
                    </a:lnTo>
                    <a:lnTo>
                      <a:pt x="83" y="0"/>
                    </a:lnTo>
                    <a:lnTo>
                      <a:pt x="94" y="0"/>
                    </a:lnTo>
                    <a:lnTo>
                      <a:pt x="73" y="69"/>
                    </a:lnTo>
                    <a:lnTo>
                      <a:pt x="60" y="69"/>
                    </a:lnTo>
                    <a:lnTo>
                      <a:pt x="49"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829"/>
              <p:cNvSpPr>
                <a:spLocks/>
              </p:cNvSpPr>
              <p:nvPr/>
            </p:nvSpPr>
            <p:spPr bwMode="auto">
              <a:xfrm>
                <a:off x="3682" y="761"/>
                <a:ext cx="51"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0 h 69"/>
                  <a:gd name="T14" fmla="*/ 42 w 95"/>
                  <a:gd name="T15" fmla="*/ 0 h 69"/>
                  <a:gd name="T16" fmla="*/ 54 w 95"/>
                  <a:gd name="T17" fmla="*/ 0 h 69"/>
                  <a:gd name="T18" fmla="*/ 64 w 95"/>
                  <a:gd name="T19" fmla="*/ 40 h 69"/>
                  <a:gd name="T20" fmla="*/ 67 w 95"/>
                  <a:gd name="T21" fmla="*/ 53 h 69"/>
                  <a:gd name="T22" fmla="*/ 71 w 95"/>
                  <a:gd name="T23" fmla="*/ 40 h 69"/>
                  <a:gd name="T24" fmla="*/ 83 w 95"/>
                  <a:gd name="T25" fmla="*/ 0 h 69"/>
                  <a:gd name="T26" fmla="*/ 95 w 95"/>
                  <a:gd name="T27" fmla="*/ 0 h 69"/>
                  <a:gd name="T28" fmla="*/ 73 w 95"/>
                  <a:gd name="T29" fmla="*/ 69 h 69"/>
                  <a:gd name="T30" fmla="*/ 61 w 95"/>
                  <a:gd name="T31" fmla="*/ 69 h 69"/>
                  <a:gd name="T32" fmla="*/ 50 w 95"/>
                  <a:gd name="T33" fmla="*/ 28 h 69"/>
                  <a:gd name="T34" fmla="*/ 47 w 95"/>
                  <a:gd name="T35" fmla="*/ 16 h 69"/>
                  <a:gd name="T36" fmla="*/ 33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7" y="54"/>
                      <a:pt x="28" y="49"/>
                      <a:pt x="31" y="40"/>
                    </a:cubicBezTo>
                    <a:lnTo>
                      <a:pt x="42" y="0"/>
                    </a:lnTo>
                    <a:lnTo>
                      <a:pt x="54" y="0"/>
                    </a:lnTo>
                    <a:lnTo>
                      <a:pt x="64" y="40"/>
                    </a:lnTo>
                    <a:lnTo>
                      <a:pt x="67" y="53"/>
                    </a:lnTo>
                    <a:lnTo>
                      <a:pt x="71" y="40"/>
                    </a:lnTo>
                    <a:lnTo>
                      <a:pt x="83" y="0"/>
                    </a:lnTo>
                    <a:lnTo>
                      <a:pt x="95" y="0"/>
                    </a:lnTo>
                    <a:lnTo>
                      <a:pt x="73" y="69"/>
                    </a:lnTo>
                    <a:lnTo>
                      <a:pt x="61" y="69"/>
                    </a:lnTo>
                    <a:lnTo>
                      <a:pt x="50" y="28"/>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830"/>
              <p:cNvSpPr>
                <a:spLocks/>
              </p:cNvSpPr>
              <p:nvPr/>
            </p:nvSpPr>
            <p:spPr bwMode="auto">
              <a:xfrm>
                <a:off x="3739" y="747"/>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29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1"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29" y="35"/>
                    </a:cubicBezTo>
                    <a:cubicBezTo>
                      <a:pt x="26" y="35"/>
                      <a:pt x="23" y="35"/>
                      <a:pt x="20" y="37"/>
                    </a:cubicBezTo>
                    <a:cubicBezTo>
                      <a:pt x="17" y="39"/>
                      <a:pt x="14"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831"/>
              <p:cNvSpPr>
                <a:spLocks noEditPoints="1"/>
              </p:cNvSpPr>
              <p:nvPr/>
            </p:nvSpPr>
            <p:spPr bwMode="auto">
              <a:xfrm>
                <a:off x="3777" y="760"/>
                <a:ext cx="33"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5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7 w 63"/>
                  <a:gd name="T43" fmla="*/ 17 h 73"/>
                  <a:gd name="T44" fmla="*/ 32 w 63"/>
                  <a:gd name="T45" fmla="*/ 10 h 73"/>
                  <a:gd name="T46" fmla="*/ 19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8" y="63"/>
                      <a:pt x="52" y="67"/>
                    </a:cubicBezTo>
                    <a:cubicBezTo>
                      <a:pt x="47" y="71"/>
                      <a:pt x="41" y="73"/>
                      <a:pt x="33" y="73"/>
                    </a:cubicBezTo>
                    <a:cubicBezTo>
                      <a:pt x="23" y="73"/>
                      <a:pt x="15" y="69"/>
                      <a:pt x="9" y="63"/>
                    </a:cubicBezTo>
                    <a:cubicBezTo>
                      <a:pt x="3" y="57"/>
                      <a:pt x="0" y="48"/>
                      <a:pt x="0" y="37"/>
                    </a:cubicBezTo>
                    <a:cubicBezTo>
                      <a:pt x="0" y="25"/>
                      <a:pt x="3" y="16"/>
                      <a:pt x="9" y="10"/>
                    </a:cubicBezTo>
                    <a:cubicBezTo>
                      <a:pt x="15" y="4"/>
                      <a:pt x="22" y="0"/>
                      <a:pt x="32" y="0"/>
                    </a:cubicBezTo>
                    <a:cubicBezTo>
                      <a:pt x="41" y="0"/>
                      <a:pt x="49" y="4"/>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832"/>
              <p:cNvSpPr>
                <a:spLocks/>
              </p:cNvSpPr>
              <p:nvPr/>
            </p:nvSpPr>
            <p:spPr bwMode="auto">
              <a:xfrm>
                <a:off x="3819" y="760"/>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2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2" y="9"/>
                    </a:cubicBezTo>
                    <a:cubicBezTo>
                      <a:pt x="53" y="11"/>
                      <a:pt x="55" y="14"/>
                      <a:pt x="55" y="17"/>
                    </a:cubicBezTo>
                    <a:cubicBezTo>
                      <a:pt x="56"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1"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833"/>
              <p:cNvSpPr>
                <a:spLocks/>
              </p:cNvSpPr>
              <p:nvPr/>
            </p:nvSpPr>
            <p:spPr bwMode="auto">
              <a:xfrm>
                <a:off x="3875" y="761"/>
                <a:ext cx="34" cy="52"/>
              </a:xfrm>
              <a:custGeom>
                <a:avLst/>
                <a:gdLst>
                  <a:gd name="T0" fmla="*/ 6 w 64"/>
                  <a:gd name="T1" fmla="*/ 96 h 97"/>
                  <a:gd name="T2" fmla="*/ 6 w 64"/>
                  <a:gd name="T3" fmla="*/ 96 h 97"/>
                  <a:gd name="T4" fmla="*/ 5 w 64"/>
                  <a:gd name="T5" fmla="*/ 85 h 97"/>
                  <a:gd name="T6" fmla="*/ 12 w 64"/>
                  <a:gd name="T7" fmla="*/ 86 h 97"/>
                  <a:gd name="T8" fmla="*/ 18 w 64"/>
                  <a:gd name="T9" fmla="*/ 84 h 97"/>
                  <a:gd name="T10" fmla="*/ 22 w 64"/>
                  <a:gd name="T11" fmla="*/ 81 h 97"/>
                  <a:gd name="T12" fmla="*/ 26 w 64"/>
                  <a:gd name="T13" fmla="*/ 72 h 97"/>
                  <a:gd name="T14" fmla="*/ 27 w 64"/>
                  <a:gd name="T15" fmla="*/ 69 h 97"/>
                  <a:gd name="T16" fmla="*/ 0 w 64"/>
                  <a:gd name="T17" fmla="*/ 0 h 97"/>
                  <a:gd name="T18" fmla="*/ 13 w 64"/>
                  <a:gd name="T19" fmla="*/ 0 h 97"/>
                  <a:gd name="T20" fmla="*/ 27 w 64"/>
                  <a:gd name="T21" fmla="*/ 40 h 97"/>
                  <a:gd name="T22" fmla="*/ 32 w 64"/>
                  <a:gd name="T23" fmla="*/ 56 h 97"/>
                  <a:gd name="T24" fmla="*/ 37 w 64"/>
                  <a:gd name="T25" fmla="*/ 40 h 97"/>
                  <a:gd name="T26" fmla="*/ 52 w 64"/>
                  <a:gd name="T27" fmla="*/ 0 h 97"/>
                  <a:gd name="T28" fmla="*/ 64 w 64"/>
                  <a:gd name="T29" fmla="*/ 0 h 97"/>
                  <a:gd name="T30" fmla="*/ 37 w 64"/>
                  <a:gd name="T31" fmla="*/ 70 h 97"/>
                  <a:gd name="T32" fmla="*/ 31 w 64"/>
                  <a:gd name="T33" fmla="*/ 86 h 97"/>
                  <a:gd name="T34" fmla="*/ 24 w 64"/>
                  <a:gd name="T35" fmla="*/ 94 h 97"/>
                  <a:gd name="T36" fmla="*/ 14 w 64"/>
                  <a:gd name="T37" fmla="*/ 97 h 97"/>
                  <a:gd name="T38" fmla="*/ 6 w 64"/>
                  <a:gd name="T39" fmla="*/ 96 h 97"/>
                  <a:gd name="T40" fmla="*/ 6 w 64"/>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97">
                    <a:moveTo>
                      <a:pt x="6" y="96"/>
                    </a:moveTo>
                    <a:lnTo>
                      <a:pt x="6" y="96"/>
                    </a:lnTo>
                    <a:lnTo>
                      <a:pt x="5" y="85"/>
                    </a:lnTo>
                    <a:cubicBezTo>
                      <a:pt x="8" y="85"/>
                      <a:pt x="10" y="86"/>
                      <a:pt x="12" y="86"/>
                    </a:cubicBezTo>
                    <a:cubicBezTo>
                      <a:pt x="14" y="86"/>
                      <a:pt x="17" y="85"/>
                      <a:pt x="18" y="84"/>
                    </a:cubicBezTo>
                    <a:cubicBezTo>
                      <a:pt x="20" y="83"/>
                      <a:pt x="21" y="82"/>
                      <a:pt x="22" y="81"/>
                    </a:cubicBezTo>
                    <a:cubicBezTo>
                      <a:pt x="23" y="79"/>
                      <a:pt x="24" y="77"/>
                      <a:pt x="26" y="72"/>
                    </a:cubicBezTo>
                    <a:cubicBezTo>
                      <a:pt x="26" y="71"/>
                      <a:pt x="26" y="70"/>
                      <a:pt x="27" y="69"/>
                    </a:cubicBezTo>
                    <a:lnTo>
                      <a:pt x="0" y="0"/>
                    </a:lnTo>
                    <a:lnTo>
                      <a:pt x="13" y="0"/>
                    </a:lnTo>
                    <a:lnTo>
                      <a:pt x="27" y="40"/>
                    </a:lnTo>
                    <a:cubicBezTo>
                      <a:pt x="29" y="45"/>
                      <a:pt x="31" y="50"/>
                      <a:pt x="32" y="56"/>
                    </a:cubicBezTo>
                    <a:cubicBezTo>
                      <a:pt x="34" y="51"/>
                      <a:pt x="35" y="45"/>
                      <a:pt x="37" y="40"/>
                    </a:cubicBezTo>
                    <a:lnTo>
                      <a:pt x="52" y="0"/>
                    </a:lnTo>
                    <a:lnTo>
                      <a:pt x="64" y="0"/>
                    </a:lnTo>
                    <a:lnTo>
                      <a:pt x="37" y="70"/>
                    </a:lnTo>
                    <a:cubicBezTo>
                      <a:pt x="35" y="78"/>
                      <a:pt x="32" y="83"/>
                      <a:pt x="31" y="86"/>
                    </a:cubicBezTo>
                    <a:cubicBezTo>
                      <a:pt x="29" y="90"/>
                      <a:pt x="26" y="92"/>
                      <a:pt x="24" y="94"/>
                    </a:cubicBezTo>
                    <a:cubicBezTo>
                      <a:pt x="21" y="96"/>
                      <a:pt x="18" y="97"/>
                      <a:pt x="14" y="97"/>
                    </a:cubicBezTo>
                    <a:cubicBezTo>
                      <a:pt x="12"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834"/>
              <p:cNvSpPr>
                <a:spLocks noEditPoints="1"/>
              </p:cNvSpPr>
              <p:nvPr/>
            </p:nvSpPr>
            <p:spPr bwMode="auto">
              <a:xfrm>
                <a:off x="3912" y="760"/>
                <a:ext cx="35" cy="39"/>
              </a:xfrm>
              <a:custGeom>
                <a:avLst/>
                <a:gdLst>
                  <a:gd name="T0" fmla="*/ 0 w 65"/>
                  <a:gd name="T1" fmla="*/ 36 h 73"/>
                  <a:gd name="T2" fmla="*/ 0 w 65"/>
                  <a:gd name="T3" fmla="*/ 36 h 73"/>
                  <a:gd name="T4" fmla="*/ 11 w 65"/>
                  <a:gd name="T5" fmla="*/ 8 h 73"/>
                  <a:gd name="T6" fmla="*/ 33 w 65"/>
                  <a:gd name="T7" fmla="*/ 0 h 73"/>
                  <a:gd name="T8" fmla="*/ 56 w 65"/>
                  <a:gd name="T9" fmla="*/ 10 h 73"/>
                  <a:gd name="T10" fmla="*/ 65 w 65"/>
                  <a:gd name="T11" fmla="*/ 36 h 73"/>
                  <a:gd name="T12" fmla="*/ 61 w 65"/>
                  <a:gd name="T13" fmla="*/ 56 h 73"/>
                  <a:gd name="T14" fmla="*/ 49 w 65"/>
                  <a:gd name="T15" fmla="*/ 68 h 73"/>
                  <a:gd name="T16" fmla="*/ 33 w 65"/>
                  <a:gd name="T17" fmla="*/ 73 h 73"/>
                  <a:gd name="T18" fmla="*/ 9 w 65"/>
                  <a:gd name="T19" fmla="*/ 63 h 73"/>
                  <a:gd name="T20" fmla="*/ 0 w 65"/>
                  <a:gd name="T21" fmla="*/ 36 h 73"/>
                  <a:gd name="T22" fmla="*/ 0 w 65"/>
                  <a:gd name="T23" fmla="*/ 36 h 73"/>
                  <a:gd name="T24" fmla="*/ 12 w 65"/>
                  <a:gd name="T25" fmla="*/ 36 h 73"/>
                  <a:gd name="T26" fmla="*/ 12 w 65"/>
                  <a:gd name="T27" fmla="*/ 36 h 73"/>
                  <a:gd name="T28" fmla="*/ 18 w 65"/>
                  <a:gd name="T29" fmla="*/ 56 h 73"/>
                  <a:gd name="T30" fmla="*/ 33 w 65"/>
                  <a:gd name="T31" fmla="*/ 63 h 73"/>
                  <a:gd name="T32" fmla="*/ 47 w 65"/>
                  <a:gd name="T33" fmla="*/ 56 h 73"/>
                  <a:gd name="T34" fmla="*/ 53 w 65"/>
                  <a:gd name="T35" fmla="*/ 36 h 73"/>
                  <a:gd name="T36" fmla="*/ 47 w 65"/>
                  <a:gd name="T37" fmla="*/ 17 h 73"/>
                  <a:gd name="T38" fmla="*/ 33 w 65"/>
                  <a:gd name="T39" fmla="*/ 10 h 73"/>
                  <a:gd name="T40" fmla="*/ 18 w 65"/>
                  <a:gd name="T41" fmla="*/ 17 h 73"/>
                  <a:gd name="T42" fmla="*/ 12 w 65"/>
                  <a:gd name="T43" fmla="*/ 36 h 73"/>
                  <a:gd name="T44" fmla="*/ 12 w 65"/>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3">
                    <a:moveTo>
                      <a:pt x="0" y="36"/>
                    </a:moveTo>
                    <a:lnTo>
                      <a:pt x="0" y="36"/>
                    </a:lnTo>
                    <a:cubicBezTo>
                      <a:pt x="0" y="24"/>
                      <a:pt x="4" y="14"/>
                      <a:pt x="11" y="8"/>
                    </a:cubicBezTo>
                    <a:cubicBezTo>
                      <a:pt x="17" y="3"/>
                      <a:pt x="24" y="0"/>
                      <a:pt x="33" y="0"/>
                    </a:cubicBezTo>
                    <a:cubicBezTo>
                      <a:pt x="42" y="0"/>
                      <a:pt x="50" y="4"/>
                      <a:pt x="56" y="10"/>
                    </a:cubicBezTo>
                    <a:cubicBezTo>
                      <a:pt x="62" y="16"/>
                      <a:pt x="65" y="25"/>
                      <a:pt x="65" y="36"/>
                    </a:cubicBezTo>
                    <a:cubicBezTo>
                      <a:pt x="65" y="44"/>
                      <a:pt x="64" y="51"/>
                      <a:pt x="61" y="56"/>
                    </a:cubicBezTo>
                    <a:cubicBezTo>
                      <a:pt x="58" y="62"/>
                      <a:pt x="54" y="65"/>
                      <a:pt x="49" y="68"/>
                    </a:cubicBezTo>
                    <a:cubicBezTo>
                      <a:pt x="44" y="71"/>
                      <a:pt x="39" y="73"/>
                      <a:pt x="33" y="73"/>
                    </a:cubicBezTo>
                    <a:cubicBezTo>
                      <a:pt x="23" y="73"/>
                      <a:pt x="15" y="69"/>
                      <a:pt x="9" y="63"/>
                    </a:cubicBezTo>
                    <a:cubicBezTo>
                      <a:pt x="3" y="57"/>
                      <a:pt x="0" y="48"/>
                      <a:pt x="0" y="36"/>
                    </a:cubicBezTo>
                    <a:lnTo>
                      <a:pt x="0" y="36"/>
                    </a:lnTo>
                    <a:close/>
                    <a:moveTo>
                      <a:pt x="12" y="36"/>
                    </a:moveTo>
                    <a:lnTo>
                      <a:pt x="12" y="36"/>
                    </a:lnTo>
                    <a:cubicBezTo>
                      <a:pt x="12" y="45"/>
                      <a:pt x="14" y="52"/>
                      <a:pt x="18" y="56"/>
                    </a:cubicBezTo>
                    <a:cubicBezTo>
                      <a:pt x="22" y="61"/>
                      <a:pt x="27" y="63"/>
                      <a:pt x="33" y="63"/>
                    </a:cubicBezTo>
                    <a:cubicBezTo>
                      <a:pt x="38" y="63"/>
                      <a:pt x="43" y="61"/>
                      <a:pt x="47" y="56"/>
                    </a:cubicBezTo>
                    <a:cubicBezTo>
                      <a:pt x="51" y="52"/>
                      <a:pt x="53" y="45"/>
                      <a:pt x="53" y="36"/>
                    </a:cubicBezTo>
                    <a:cubicBezTo>
                      <a:pt x="53" y="28"/>
                      <a:pt x="51" y="21"/>
                      <a:pt x="47" y="17"/>
                    </a:cubicBezTo>
                    <a:cubicBezTo>
                      <a:pt x="43" y="12"/>
                      <a:pt x="38" y="10"/>
                      <a:pt x="33" y="10"/>
                    </a:cubicBezTo>
                    <a:cubicBezTo>
                      <a:pt x="27" y="10"/>
                      <a:pt x="22" y="12"/>
                      <a:pt x="18"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835"/>
              <p:cNvSpPr>
                <a:spLocks/>
              </p:cNvSpPr>
              <p:nvPr/>
            </p:nvSpPr>
            <p:spPr bwMode="auto">
              <a:xfrm>
                <a:off x="3954" y="761"/>
                <a:ext cx="30" cy="38"/>
              </a:xfrm>
              <a:custGeom>
                <a:avLst/>
                <a:gdLst>
                  <a:gd name="T0" fmla="*/ 45 w 55"/>
                  <a:gd name="T1" fmla="*/ 69 h 71"/>
                  <a:gd name="T2" fmla="*/ 45 w 55"/>
                  <a:gd name="T3" fmla="*/ 69 h 71"/>
                  <a:gd name="T4" fmla="*/ 45 w 55"/>
                  <a:gd name="T5" fmla="*/ 59 h 71"/>
                  <a:gd name="T6" fmla="*/ 23 w 55"/>
                  <a:gd name="T7" fmla="*/ 71 h 71"/>
                  <a:gd name="T8" fmla="*/ 12 w 55"/>
                  <a:gd name="T9" fmla="*/ 68 h 71"/>
                  <a:gd name="T10" fmla="*/ 4 w 55"/>
                  <a:gd name="T11" fmla="*/ 62 h 71"/>
                  <a:gd name="T12" fmla="*/ 0 w 55"/>
                  <a:gd name="T13" fmla="*/ 54 h 71"/>
                  <a:gd name="T14" fmla="*/ 0 w 55"/>
                  <a:gd name="T15" fmla="*/ 43 h 71"/>
                  <a:gd name="T16" fmla="*/ 0 w 55"/>
                  <a:gd name="T17" fmla="*/ 0 h 71"/>
                  <a:gd name="T18" fmla="*/ 11 w 55"/>
                  <a:gd name="T19" fmla="*/ 0 h 71"/>
                  <a:gd name="T20" fmla="*/ 11 w 55"/>
                  <a:gd name="T21" fmla="*/ 38 h 71"/>
                  <a:gd name="T22" fmla="*/ 12 w 55"/>
                  <a:gd name="T23" fmla="*/ 51 h 71"/>
                  <a:gd name="T24" fmla="*/ 17 w 55"/>
                  <a:gd name="T25" fmla="*/ 58 h 71"/>
                  <a:gd name="T26" fmla="*/ 25 w 55"/>
                  <a:gd name="T27" fmla="*/ 60 h 71"/>
                  <a:gd name="T28" fmla="*/ 35 w 55"/>
                  <a:gd name="T29" fmla="*/ 58 h 71"/>
                  <a:gd name="T30" fmla="*/ 42 w 55"/>
                  <a:gd name="T31" fmla="*/ 50 h 71"/>
                  <a:gd name="T32" fmla="*/ 44 w 55"/>
                  <a:gd name="T33" fmla="*/ 37 h 71"/>
                  <a:gd name="T34" fmla="*/ 44 w 55"/>
                  <a:gd name="T35" fmla="*/ 0 h 71"/>
                  <a:gd name="T36" fmla="*/ 55 w 55"/>
                  <a:gd name="T37" fmla="*/ 0 h 71"/>
                  <a:gd name="T38" fmla="*/ 55 w 55"/>
                  <a:gd name="T39" fmla="*/ 69 h 71"/>
                  <a:gd name="T40" fmla="*/ 45 w 55"/>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71">
                    <a:moveTo>
                      <a:pt x="45" y="69"/>
                    </a:moveTo>
                    <a:lnTo>
                      <a:pt x="45" y="69"/>
                    </a:lnTo>
                    <a:lnTo>
                      <a:pt x="45" y="59"/>
                    </a:lnTo>
                    <a:cubicBezTo>
                      <a:pt x="40" y="67"/>
                      <a:pt x="32" y="71"/>
                      <a:pt x="23" y="71"/>
                    </a:cubicBezTo>
                    <a:cubicBezTo>
                      <a:pt x="19" y="71"/>
                      <a:pt x="15" y="70"/>
                      <a:pt x="12" y="68"/>
                    </a:cubicBezTo>
                    <a:cubicBezTo>
                      <a:pt x="8" y="67"/>
                      <a:pt x="6" y="65"/>
                      <a:pt x="4" y="62"/>
                    </a:cubicBezTo>
                    <a:cubicBezTo>
                      <a:pt x="2" y="60"/>
                      <a:pt x="1" y="57"/>
                      <a:pt x="0" y="54"/>
                    </a:cubicBezTo>
                    <a:cubicBezTo>
                      <a:pt x="0" y="51"/>
                      <a:pt x="0" y="48"/>
                      <a:pt x="0" y="43"/>
                    </a:cubicBezTo>
                    <a:lnTo>
                      <a:pt x="0" y="0"/>
                    </a:lnTo>
                    <a:lnTo>
                      <a:pt x="11" y="0"/>
                    </a:lnTo>
                    <a:lnTo>
                      <a:pt x="11" y="38"/>
                    </a:lnTo>
                    <a:cubicBezTo>
                      <a:pt x="11" y="44"/>
                      <a:pt x="11" y="48"/>
                      <a:pt x="12" y="51"/>
                    </a:cubicBezTo>
                    <a:cubicBezTo>
                      <a:pt x="13" y="54"/>
                      <a:pt x="14" y="56"/>
                      <a:pt x="17" y="58"/>
                    </a:cubicBezTo>
                    <a:cubicBezTo>
                      <a:pt x="19" y="60"/>
                      <a:pt x="22" y="60"/>
                      <a:pt x="25" y="60"/>
                    </a:cubicBezTo>
                    <a:cubicBezTo>
                      <a:pt x="29" y="60"/>
                      <a:pt x="32" y="60"/>
                      <a:pt x="35" y="58"/>
                    </a:cubicBezTo>
                    <a:cubicBezTo>
                      <a:pt x="38" y="56"/>
                      <a:pt x="41" y="54"/>
                      <a:pt x="42" y="50"/>
                    </a:cubicBezTo>
                    <a:cubicBezTo>
                      <a:pt x="43" y="47"/>
                      <a:pt x="44" y="43"/>
                      <a:pt x="44" y="37"/>
                    </a:cubicBezTo>
                    <a:lnTo>
                      <a:pt x="44" y="0"/>
                    </a:lnTo>
                    <a:lnTo>
                      <a:pt x="55" y="0"/>
                    </a:lnTo>
                    <a:lnTo>
                      <a:pt x="55"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836"/>
              <p:cNvSpPr>
                <a:spLocks noEditPoints="1"/>
              </p:cNvSpPr>
              <p:nvPr/>
            </p:nvSpPr>
            <p:spPr bwMode="auto">
              <a:xfrm>
                <a:off x="4012" y="760"/>
                <a:ext cx="34" cy="39"/>
              </a:xfrm>
              <a:custGeom>
                <a:avLst/>
                <a:gdLst>
                  <a:gd name="T0" fmla="*/ 49 w 64"/>
                  <a:gd name="T1" fmla="*/ 62 h 73"/>
                  <a:gd name="T2" fmla="*/ 49 w 64"/>
                  <a:gd name="T3" fmla="*/ 62 h 73"/>
                  <a:gd name="T4" fmla="*/ 36 w 64"/>
                  <a:gd name="T5" fmla="*/ 70 h 73"/>
                  <a:gd name="T6" fmla="*/ 24 w 64"/>
                  <a:gd name="T7" fmla="*/ 73 h 73"/>
                  <a:gd name="T8" fmla="*/ 6 w 64"/>
                  <a:gd name="T9" fmla="*/ 67 h 73"/>
                  <a:gd name="T10" fmla="*/ 0 w 64"/>
                  <a:gd name="T11" fmla="*/ 53 h 73"/>
                  <a:gd name="T12" fmla="*/ 2 w 64"/>
                  <a:gd name="T13" fmla="*/ 44 h 73"/>
                  <a:gd name="T14" fmla="*/ 8 w 64"/>
                  <a:gd name="T15" fmla="*/ 37 h 73"/>
                  <a:gd name="T16" fmla="*/ 17 w 64"/>
                  <a:gd name="T17" fmla="*/ 33 h 73"/>
                  <a:gd name="T18" fmla="*/ 27 w 64"/>
                  <a:gd name="T19" fmla="*/ 31 h 73"/>
                  <a:gd name="T20" fmla="*/ 48 w 64"/>
                  <a:gd name="T21" fmla="*/ 27 h 73"/>
                  <a:gd name="T22" fmla="*/ 48 w 64"/>
                  <a:gd name="T23" fmla="*/ 24 h 73"/>
                  <a:gd name="T24" fmla="*/ 45 w 64"/>
                  <a:gd name="T25" fmla="*/ 14 h 73"/>
                  <a:gd name="T26" fmla="*/ 31 w 64"/>
                  <a:gd name="T27" fmla="*/ 10 h 73"/>
                  <a:gd name="T28" fmla="*/ 19 w 64"/>
                  <a:gd name="T29" fmla="*/ 13 h 73"/>
                  <a:gd name="T30" fmla="*/ 13 w 64"/>
                  <a:gd name="T31" fmla="*/ 23 h 73"/>
                  <a:gd name="T32" fmla="*/ 2 w 64"/>
                  <a:gd name="T33" fmla="*/ 22 h 73"/>
                  <a:gd name="T34" fmla="*/ 7 w 64"/>
                  <a:gd name="T35" fmla="*/ 10 h 73"/>
                  <a:gd name="T36" fmla="*/ 17 w 64"/>
                  <a:gd name="T37" fmla="*/ 3 h 73"/>
                  <a:gd name="T38" fmla="*/ 33 w 64"/>
                  <a:gd name="T39" fmla="*/ 0 h 73"/>
                  <a:gd name="T40" fmla="*/ 48 w 64"/>
                  <a:gd name="T41" fmla="*/ 3 h 73"/>
                  <a:gd name="T42" fmla="*/ 56 w 64"/>
                  <a:gd name="T43" fmla="*/ 8 h 73"/>
                  <a:gd name="T44" fmla="*/ 59 w 64"/>
                  <a:gd name="T45" fmla="*/ 16 h 73"/>
                  <a:gd name="T46" fmla="*/ 60 w 64"/>
                  <a:gd name="T47" fmla="*/ 26 h 73"/>
                  <a:gd name="T48" fmla="*/ 60 w 64"/>
                  <a:gd name="T49" fmla="*/ 42 h 73"/>
                  <a:gd name="T50" fmla="*/ 61 w 64"/>
                  <a:gd name="T51" fmla="*/ 63 h 73"/>
                  <a:gd name="T52" fmla="*/ 64 w 64"/>
                  <a:gd name="T53" fmla="*/ 71 h 73"/>
                  <a:gd name="T54" fmla="*/ 51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4 w 64"/>
                  <a:gd name="T69" fmla="*/ 47 h 73"/>
                  <a:gd name="T70" fmla="*/ 13 w 64"/>
                  <a:gd name="T71" fmla="*/ 52 h 73"/>
                  <a:gd name="T72" fmla="*/ 16 w 64"/>
                  <a:gd name="T73" fmla="*/ 60 h 73"/>
                  <a:gd name="T74" fmla="*/ 26 w 64"/>
                  <a:gd name="T75" fmla="*/ 63 h 73"/>
                  <a:gd name="T76" fmla="*/ 38 w 64"/>
                  <a:gd name="T77" fmla="*/ 60 h 73"/>
                  <a:gd name="T78" fmla="*/ 46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0" y="69"/>
                      <a:pt x="36" y="70"/>
                    </a:cubicBezTo>
                    <a:cubicBezTo>
                      <a:pt x="32" y="72"/>
                      <a:pt x="28" y="73"/>
                      <a:pt x="24" y="73"/>
                    </a:cubicBezTo>
                    <a:cubicBezTo>
                      <a:pt x="16" y="73"/>
                      <a:pt x="10" y="71"/>
                      <a:pt x="6" y="67"/>
                    </a:cubicBezTo>
                    <a:cubicBezTo>
                      <a:pt x="2" y="63"/>
                      <a:pt x="0" y="59"/>
                      <a:pt x="0" y="53"/>
                    </a:cubicBezTo>
                    <a:cubicBezTo>
                      <a:pt x="0" y="49"/>
                      <a:pt x="1" y="46"/>
                      <a:pt x="2" y="44"/>
                    </a:cubicBezTo>
                    <a:cubicBezTo>
                      <a:pt x="4" y="41"/>
                      <a:pt x="6" y="38"/>
                      <a:pt x="8" y="37"/>
                    </a:cubicBezTo>
                    <a:cubicBezTo>
                      <a:pt x="11" y="35"/>
                      <a:pt x="14" y="34"/>
                      <a:pt x="17" y="33"/>
                    </a:cubicBezTo>
                    <a:cubicBezTo>
                      <a:pt x="19" y="32"/>
                      <a:pt x="23" y="32"/>
                      <a:pt x="27" y="31"/>
                    </a:cubicBezTo>
                    <a:cubicBezTo>
                      <a:pt x="37" y="30"/>
                      <a:pt x="44"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2"/>
                    </a:lnTo>
                    <a:cubicBezTo>
                      <a:pt x="3" y="17"/>
                      <a:pt x="5" y="13"/>
                      <a:pt x="7" y="10"/>
                    </a:cubicBezTo>
                    <a:cubicBezTo>
                      <a:pt x="10" y="7"/>
                      <a:pt x="13" y="4"/>
                      <a:pt x="17" y="3"/>
                    </a:cubicBezTo>
                    <a:cubicBezTo>
                      <a:pt x="22" y="1"/>
                      <a:pt x="27" y="0"/>
                      <a:pt x="33" y="0"/>
                    </a:cubicBezTo>
                    <a:cubicBezTo>
                      <a:pt x="39" y="0"/>
                      <a:pt x="44" y="1"/>
                      <a:pt x="48" y="3"/>
                    </a:cubicBezTo>
                    <a:cubicBezTo>
                      <a:pt x="51" y="4"/>
                      <a:pt x="54" y="6"/>
                      <a:pt x="56" y="8"/>
                    </a:cubicBezTo>
                    <a:cubicBezTo>
                      <a:pt x="57" y="10"/>
                      <a:pt x="59" y="12"/>
                      <a:pt x="59" y="16"/>
                    </a:cubicBezTo>
                    <a:cubicBezTo>
                      <a:pt x="60" y="18"/>
                      <a:pt x="60" y="21"/>
                      <a:pt x="60" y="26"/>
                    </a:cubicBezTo>
                    <a:lnTo>
                      <a:pt x="60" y="42"/>
                    </a:lnTo>
                    <a:cubicBezTo>
                      <a:pt x="60" y="53"/>
                      <a:pt x="60" y="60"/>
                      <a:pt x="61" y="63"/>
                    </a:cubicBezTo>
                    <a:cubicBezTo>
                      <a:pt x="61" y="66"/>
                      <a:pt x="62" y="68"/>
                      <a:pt x="64" y="71"/>
                    </a:cubicBezTo>
                    <a:lnTo>
                      <a:pt x="51" y="71"/>
                    </a:lnTo>
                    <a:cubicBezTo>
                      <a:pt x="50" y="69"/>
                      <a:pt x="49" y="66"/>
                      <a:pt x="49" y="62"/>
                    </a:cubicBezTo>
                    <a:lnTo>
                      <a:pt x="49" y="62"/>
                    </a:lnTo>
                    <a:close/>
                    <a:moveTo>
                      <a:pt x="48" y="36"/>
                    </a:moveTo>
                    <a:lnTo>
                      <a:pt x="48" y="36"/>
                    </a:lnTo>
                    <a:cubicBezTo>
                      <a:pt x="44" y="38"/>
                      <a:pt x="37" y="40"/>
                      <a:pt x="29" y="41"/>
                    </a:cubicBezTo>
                    <a:cubicBezTo>
                      <a:pt x="24" y="41"/>
                      <a:pt x="21" y="42"/>
                      <a:pt x="19" y="43"/>
                    </a:cubicBezTo>
                    <a:cubicBezTo>
                      <a:pt x="17" y="44"/>
                      <a:pt x="15" y="45"/>
                      <a:pt x="14" y="47"/>
                    </a:cubicBezTo>
                    <a:cubicBezTo>
                      <a:pt x="13" y="49"/>
                      <a:pt x="13" y="50"/>
                      <a:pt x="13" y="52"/>
                    </a:cubicBezTo>
                    <a:cubicBezTo>
                      <a:pt x="13" y="56"/>
                      <a:pt x="14"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837"/>
              <p:cNvSpPr>
                <a:spLocks/>
              </p:cNvSpPr>
              <p:nvPr/>
            </p:nvSpPr>
            <p:spPr bwMode="auto">
              <a:xfrm>
                <a:off x="4054" y="760"/>
                <a:ext cx="20" cy="38"/>
              </a:xfrm>
              <a:custGeom>
                <a:avLst/>
                <a:gdLst>
                  <a:gd name="T0" fmla="*/ 0 w 37"/>
                  <a:gd name="T1" fmla="*/ 71 h 71"/>
                  <a:gd name="T2" fmla="*/ 0 w 37"/>
                  <a:gd name="T3" fmla="*/ 71 h 71"/>
                  <a:gd name="T4" fmla="*/ 0 w 37"/>
                  <a:gd name="T5" fmla="*/ 2 h 71"/>
                  <a:gd name="T6" fmla="*/ 11 w 37"/>
                  <a:gd name="T7" fmla="*/ 2 h 71"/>
                  <a:gd name="T8" fmla="*/ 11 w 37"/>
                  <a:gd name="T9" fmla="*/ 12 h 71"/>
                  <a:gd name="T10" fmla="*/ 18 w 37"/>
                  <a:gd name="T11" fmla="*/ 3 h 71"/>
                  <a:gd name="T12" fmla="*/ 25 w 37"/>
                  <a:gd name="T13" fmla="*/ 0 h 71"/>
                  <a:gd name="T14" fmla="*/ 37 w 37"/>
                  <a:gd name="T15" fmla="*/ 4 h 71"/>
                  <a:gd name="T16" fmla="*/ 33 w 37"/>
                  <a:gd name="T17" fmla="*/ 15 h 71"/>
                  <a:gd name="T18" fmla="*/ 25 w 37"/>
                  <a:gd name="T19" fmla="*/ 13 h 71"/>
                  <a:gd name="T20" fmla="*/ 18 w 37"/>
                  <a:gd name="T21" fmla="*/ 15 h 71"/>
                  <a:gd name="T22" fmla="*/ 14 w 37"/>
                  <a:gd name="T23" fmla="*/ 21 h 71"/>
                  <a:gd name="T24" fmla="*/ 12 w 37"/>
                  <a:gd name="T25" fmla="*/ 35 h 71"/>
                  <a:gd name="T26" fmla="*/ 12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1" y="2"/>
                    </a:lnTo>
                    <a:lnTo>
                      <a:pt x="11" y="12"/>
                    </a:lnTo>
                    <a:cubicBezTo>
                      <a:pt x="13" y="8"/>
                      <a:pt x="16" y="4"/>
                      <a:pt x="18" y="3"/>
                    </a:cubicBezTo>
                    <a:cubicBezTo>
                      <a:pt x="20" y="1"/>
                      <a:pt x="23" y="0"/>
                      <a:pt x="25" y="0"/>
                    </a:cubicBezTo>
                    <a:cubicBezTo>
                      <a:pt x="29" y="0"/>
                      <a:pt x="33" y="2"/>
                      <a:pt x="37" y="4"/>
                    </a:cubicBezTo>
                    <a:lnTo>
                      <a:pt x="33" y="15"/>
                    </a:lnTo>
                    <a:cubicBezTo>
                      <a:pt x="31" y="13"/>
                      <a:pt x="28" y="13"/>
                      <a:pt x="25" y="13"/>
                    </a:cubicBezTo>
                    <a:cubicBezTo>
                      <a:pt x="22" y="13"/>
                      <a:pt x="20" y="13"/>
                      <a:pt x="18" y="15"/>
                    </a:cubicBezTo>
                    <a:cubicBezTo>
                      <a:pt x="16" y="16"/>
                      <a:pt x="15" y="18"/>
                      <a:pt x="14" y="21"/>
                    </a:cubicBezTo>
                    <a:cubicBezTo>
                      <a:pt x="12"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838"/>
              <p:cNvSpPr>
                <a:spLocks noEditPoints="1"/>
              </p:cNvSpPr>
              <p:nvPr/>
            </p:nvSpPr>
            <p:spPr bwMode="auto">
              <a:xfrm>
                <a:off x="4076" y="760"/>
                <a:ext cx="34" cy="39"/>
              </a:xfrm>
              <a:custGeom>
                <a:avLst/>
                <a:gdLst>
                  <a:gd name="T0" fmla="*/ 51 w 63"/>
                  <a:gd name="T1" fmla="*/ 49 h 73"/>
                  <a:gd name="T2" fmla="*/ 51 w 63"/>
                  <a:gd name="T3" fmla="*/ 49 h 73"/>
                  <a:gd name="T4" fmla="*/ 63 w 63"/>
                  <a:gd name="T5" fmla="*/ 50 h 73"/>
                  <a:gd name="T6" fmla="*/ 52 w 63"/>
                  <a:gd name="T7" fmla="*/ 67 h 73"/>
                  <a:gd name="T8" fmla="*/ 33 w 63"/>
                  <a:gd name="T9" fmla="*/ 73 h 73"/>
                  <a:gd name="T10" fmla="*/ 9 w 63"/>
                  <a:gd name="T11" fmla="*/ 63 h 73"/>
                  <a:gd name="T12" fmla="*/ 0 w 63"/>
                  <a:gd name="T13" fmla="*/ 37 h 73"/>
                  <a:gd name="T14" fmla="*/ 9 w 63"/>
                  <a:gd name="T15" fmla="*/ 10 h 73"/>
                  <a:gd name="T16" fmla="*/ 32 w 63"/>
                  <a:gd name="T17" fmla="*/ 0 h 73"/>
                  <a:gd name="T18" fmla="*/ 54 w 63"/>
                  <a:gd name="T19" fmla="*/ 10 h 73"/>
                  <a:gd name="T20" fmla="*/ 63 w 63"/>
                  <a:gd name="T21" fmla="*/ 36 h 73"/>
                  <a:gd name="T22" fmla="*/ 63 w 63"/>
                  <a:gd name="T23" fmla="*/ 39 h 73"/>
                  <a:gd name="T24" fmla="*/ 12 w 63"/>
                  <a:gd name="T25" fmla="*/ 39 h 73"/>
                  <a:gd name="T26" fmla="*/ 18 w 63"/>
                  <a:gd name="T27" fmla="*/ 57 h 73"/>
                  <a:gd name="T28" fmla="*/ 33 w 63"/>
                  <a:gd name="T29" fmla="*/ 63 h 73"/>
                  <a:gd name="T30" fmla="*/ 44 w 63"/>
                  <a:gd name="T31" fmla="*/ 60 h 73"/>
                  <a:gd name="T32" fmla="*/ 51 w 63"/>
                  <a:gd name="T33" fmla="*/ 49 h 73"/>
                  <a:gd name="T34" fmla="*/ 51 w 63"/>
                  <a:gd name="T35" fmla="*/ 49 h 73"/>
                  <a:gd name="T36" fmla="*/ 12 w 63"/>
                  <a:gd name="T37" fmla="*/ 30 h 73"/>
                  <a:gd name="T38" fmla="*/ 12 w 63"/>
                  <a:gd name="T39" fmla="*/ 30 h 73"/>
                  <a:gd name="T40" fmla="*/ 51 w 63"/>
                  <a:gd name="T41" fmla="*/ 30 h 73"/>
                  <a:gd name="T42" fmla="*/ 46 w 63"/>
                  <a:gd name="T43" fmla="*/ 17 h 73"/>
                  <a:gd name="T44" fmla="*/ 32 w 63"/>
                  <a:gd name="T45" fmla="*/ 10 h 73"/>
                  <a:gd name="T46" fmla="*/ 18 w 63"/>
                  <a:gd name="T47" fmla="*/ 15 h 73"/>
                  <a:gd name="T48" fmla="*/ 12 w 63"/>
                  <a:gd name="T49" fmla="*/ 30 h 73"/>
                  <a:gd name="T50" fmla="*/ 12 w 63"/>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3">
                    <a:moveTo>
                      <a:pt x="51" y="49"/>
                    </a:moveTo>
                    <a:lnTo>
                      <a:pt x="51" y="49"/>
                    </a:lnTo>
                    <a:lnTo>
                      <a:pt x="63" y="50"/>
                    </a:lnTo>
                    <a:cubicBezTo>
                      <a:pt x="61" y="57"/>
                      <a:pt x="57" y="63"/>
                      <a:pt x="52" y="67"/>
                    </a:cubicBezTo>
                    <a:cubicBezTo>
                      <a:pt x="47" y="71"/>
                      <a:pt x="41" y="73"/>
                      <a:pt x="33" y="73"/>
                    </a:cubicBezTo>
                    <a:cubicBezTo>
                      <a:pt x="22" y="73"/>
                      <a:pt x="14" y="69"/>
                      <a:pt x="9" y="63"/>
                    </a:cubicBezTo>
                    <a:cubicBezTo>
                      <a:pt x="3" y="57"/>
                      <a:pt x="0" y="48"/>
                      <a:pt x="0" y="37"/>
                    </a:cubicBezTo>
                    <a:cubicBezTo>
                      <a:pt x="0" y="25"/>
                      <a:pt x="3" y="16"/>
                      <a:pt x="9" y="10"/>
                    </a:cubicBezTo>
                    <a:cubicBezTo>
                      <a:pt x="15" y="4"/>
                      <a:pt x="22" y="0"/>
                      <a:pt x="32" y="0"/>
                    </a:cubicBezTo>
                    <a:cubicBezTo>
                      <a:pt x="41" y="0"/>
                      <a:pt x="49" y="4"/>
                      <a:pt x="54"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60"/>
                    </a:cubicBezTo>
                    <a:cubicBezTo>
                      <a:pt x="47" y="57"/>
                      <a:pt x="49" y="54"/>
                      <a:pt x="51" y="49"/>
                    </a:cubicBezTo>
                    <a:lnTo>
                      <a:pt x="51" y="49"/>
                    </a:lnTo>
                    <a:close/>
                    <a:moveTo>
                      <a:pt x="12" y="30"/>
                    </a:moveTo>
                    <a:lnTo>
                      <a:pt x="12" y="30"/>
                    </a:lnTo>
                    <a:lnTo>
                      <a:pt x="51" y="30"/>
                    </a:lnTo>
                    <a:cubicBezTo>
                      <a:pt x="50" y="24"/>
                      <a:pt x="49" y="20"/>
                      <a:pt x="46" y="17"/>
                    </a:cubicBezTo>
                    <a:cubicBezTo>
                      <a:pt x="43" y="12"/>
                      <a:pt x="38" y="10"/>
                      <a:pt x="32" y="10"/>
                    </a:cubicBezTo>
                    <a:cubicBezTo>
                      <a:pt x="27" y="10"/>
                      <a:pt x="22" y="12"/>
                      <a:pt x="18"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839"/>
              <p:cNvSpPr>
                <a:spLocks noEditPoints="1"/>
              </p:cNvSpPr>
              <p:nvPr/>
            </p:nvSpPr>
            <p:spPr bwMode="auto">
              <a:xfrm>
                <a:off x="4136" y="760"/>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7 w 63"/>
                  <a:gd name="T17" fmla="*/ 33 h 73"/>
                  <a:gd name="T18" fmla="*/ 27 w 63"/>
                  <a:gd name="T19" fmla="*/ 31 h 73"/>
                  <a:gd name="T20" fmla="*/ 48 w 63"/>
                  <a:gd name="T21" fmla="*/ 27 h 73"/>
                  <a:gd name="T22" fmla="*/ 48 w 63"/>
                  <a:gd name="T23" fmla="*/ 24 h 73"/>
                  <a:gd name="T24" fmla="*/ 45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60 w 63"/>
                  <a:gd name="T47" fmla="*/ 26 h 73"/>
                  <a:gd name="T48" fmla="*/ 60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1" y="46"/>
                      <a:pt x="2" y="44"/>
                    </a:cubicBezTo>
                    <a:cubicBezTo>
                      <a:pt x="4" y="41"/>
                      <a:pt x="6" y="38"/>
                      <a:pt x="8" y="37"/>
                    </a:cubicBezTo>
                    <a:cubicBezTo>
                      <a:pt x="11" y="35"/>
                      <a:pt x="13" y="34"/>
                      <a:pt x="17" y="33"/>
                    </a:cubicBezTo>
                    <a:cubicBezTo>
                      <a:pt x="19" y="32"/>
                      <a:pt x="22" y="32"/>
                      <a:pt x="27" y="31"/>
                    </a:cubicBezTo>
                    <a:cubicBezTo>
                      <a:pt x="36" y="30"/>
                      <a:pt x="43"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6" y="15"/>
                      <a:pt x="14" y="18"/>
                      <a:pt x="13" y="23"/>
                    </a:cubicBezTo>
                    <a:lnTo>
                      <a:pt x="2" y="22"/>
                    </a:lnTo>
                    <a:cubicBezTo>
                      <a:pt x="3" y="17"/>
                      <a:pt x="5" y="13"/>
                      <a:pt x="7" y="10"/>
                    </a:cubicBezTo>
                    <a:cubicBezTo>
                      <a:pt x="9" y="7"/>
                      <a:pt x="13" y="4"/>
                      <a:pt x="17" y="3"/>
                    </a:cubicBezTo>
                    <a:cubicBezTo>
                      <a:pt x="22" y="1"/>
                      <a:pt x="27" y="0"/>
                      <a:pt x="33" y="0"/>
                    </a:cubicBezTo>
                    <a:cubicBezTo>
                      <a:pt x="39" y="0"/>
                      <a:pt x="44" y="1"/>
                      <a:pt x="47" y="3"/>
                    </a:cubicBezTo>
                    <a:cubicBezTo>
                      <a:pt x="51" y="4"/>
                      <a:pt x="54" y="6"/>
                      <a:pt x="55" y="8"/>
                    </a:cubicBezTo>
                    <a:cubicBezTo>
                      <a:pt x="57" y="10"/>
                      <a:pt x="58" y="12"/>
                      <a:pt x="59" y="16"/>
                    </a:cubicBezTo>
                    <a:cubicBezTo>
                      <a:pt x="59" y="18"/>
                      <a:pt x="60" y="21"/>
                      <a:pt x="60" y="26"/>
                    </a:cubicBezTo>
                    <a:lnTo>
                      <a:pt x="60" y="42"/>
                    </a:lnTo>
                    <a:cubicBezTo>
                      <a:pt x="60"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4" y="38"/>
                      <a:pt x="37" y="40"/>
                      <a:pt x="29"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840"/>
              <p:cNvSpPr>
                <a:spLocks/>
              </p:cNvSpPr>
              <p:nvPr/>
            </p:nvSpPr>
            <p:spPr bwMode="auto">
              <a:xfrm>
                <a:off x="4175" y="760"/>
                <a:ext cx="31" cy="39"/>
              </a:xfrm>
              <a:custGeom>
                <a:avLst/>
                <a:gdLst>
                  <a:gd name="T0" fmla="*/ 0 w 57"/>
                  <a:gd name="T1" fmla="*/ 50 h 73"/>
                  <a:gd name="T2" fmla="*/ 0 w 57"/>
                  <a:gd name="T3" fmla="*/ 50 h 73"/>
                  <a:gd name="T4" fmla="*/ 12 w 57"/>
                  <a:gd name="T5" fmla="*/ 49 h 73"/>
                  <a:gd name="T6" fmla="*/ 17 w 57"/>
                  <a:gd name="T7" fmla="*/ 59 h 73"/>
                  <a:gd name="T8" fmla="*/ 30 w 57"/>
                  <a:gd name="T9" fmla="*/ 63 h 73"/>
                  <a:gd name="T10" fmla="*/ 42 w 57"/>
                  <a:gd name="T11" fmla="*/ 60 h 73"/>
                  <a:gd name="T12" fmla="*/ 45 w 57"/>
                  <a:gd name="T13" fmla="*/ 52 h 73"/>
                  <a:gd name="T14" fmla="*/ 42 w 57"/>
                  <a:gd name="T15" fmla="*/ 46 h 73"/>
                  <a:gd name="T16" fmla="*/ 30 w 57"/>
                  <a:gd name="T17" fmla="*/ 42 h 73"/>
                  <a:gd name="T18" fmla="*/ 12 w 57"/>
                  <a:gd name="T19" fmla="*/ 36 h 73"/>
                  <a:gd name="T20" fmla="*/ 5 w 57"/>
                  <a:gd name="T21" fmla="*/ 30 h 73"/>
                  <a:gd name="T22" fmla="*/ 2 w 57"/>
                  <a:gd name="T23" fmla="*/ 20 h 73"/>
                  <a:gd name="T24" fmla="*/ 4 w 57"/>
                  <a:gd name="T25" fmla="*/ 12 h 73"/>
                  <a:gd name="T26" fmla="*/ 10 w 57"/>
                  <a:gd name="T27" fmla="*/ 5 h 73"/>
                  <a:gd name="T28" fmla="*/ 17 w 57"/>
                  <a:gd name="T29" fmla="*/ 2 h 73"/>
                  <a:gd name="T30" fmla="*/ 28 w 57"/>
                  <a:gd name="T31" fmla="*/ 0 h 73"/>
                  <a:gd name="T32" fmla="*/ 42 w 57"/>
                  <a:gd name="T33" fmla="*/ 3 h 73"/>
                  <a:gd name="T34" fmla="*/ 51 w 57"/>
                  <a:gd name="T35" fmla="*/ 9 h 73"/>
                  <a:gd name="T36" fmla="*/ 55 w 57"/>
                  <a:gd name="T37" fmla="*/ 20 h 73"/>
                  <a:gd name="T38" fmla="*/ 43 w 57"/>
                  <a:gd name="T39" fmla="*/ 21 h 73"/>
                  <a:gd name="T40" fmla="*/ 39 w 57"/>
                  <a:gd name="T41" fmla="*/ 13 h 73"/>
                  <a:gd name="T42" fmla="*/ 28 w 57"/>
                  <a:gd name="T43" fmla="*/ 10 h 73"/>
                  <a:gd name="T44" fmla="*/ 17 w 57"/>
                  <a:gd name="T45" fmla="*/ 13 h 73"/>
                  <a:gd name="T46" fmla="*/ 13 w 57"/>
                  <a:gd name="T47" fmla="*/ 19 h 73"/>
                  <a:gd name="T48" fmla="*/ 15 w 57"/>
                  <a:gd name="T49" fmla="*/ 23 h 73"/>
                  <a:gd name="T50" fmla="*/ 19 w 57"/>
                  <a:gd name="T51" fmla="*/ 26 h 73"/>
                  <a:gd name="T52" fmla="*/ 30 w 57"/>
                  <a:gd name="T53" fmla="*/ 29 h 73"/>
                  <a:gd name="T54" fmla="*/ 47 w 57"/>
                  <a:gd name="T55" fmla="*/ 35 h 73"/>
                  <a:gd name="T56" fmla="*/ 55 w 57"/>
                  <a:gd name="T57" fmla="*/ 41 h 73"/>
                  <a:gd name="T58" fmla="*/ 57 w 57"/>
                  <a:gd name="T59" fmla="*/ 51 h 73"/>
                  <a:gd name="T60" fmla="*/ 54 w 57"/>
                  <a:gd name="T61" fmla="*/ 62 h 73"/>
                  <a:gd name="T62" fmla="*/ 44 w 57"/>
                  <a:gd name="T63" fmla="*/ 70 h 73"/>
                  <a:gd name="T64" fmla="*/ 30 w 57"/>
                  <a:gd name="T65" fmla="*/ 73 h 73"/>
                  <a:gd name="T66" fmla="*/ 9 w 57"/>
                  <a:gd name="T67" fmla="*/ 67 h 73"/>
                  <a:gd name="T68" fmla="*/ 0 w 57"/>
                  <a:gd name="T69" fmla="*/ 50 h 73"/>
                  <a:gd name="T70" fmla="*/ 0 w 57"/>
                  <a:gd name="T71"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3">
                    <a:moveTo>
                      <a:pt x="0" y="50"/>
                    </a:moveTo>
                    <a:lnTo>
                      <a:pt x="0" y="50"/>
                    </a:lnTo>
                    <a:lnTo>
                      <a:pt x="12" y="49"/>
                    </a:lnTo>
                    <a:cubicBezTo>
                      <a:pt x="12" y="53"/>
                      <a:pt x="14" y="57"/>
                      <a:pt x="17" y="59"/>
                    </a:cubicBezTo>
                    <a:cubicBezTo>
                      <a:pt x="20" y="62"/>
                      <a:pt x="24" y="63"/>
                      <a:pt x="30" y="63"/>
                    </a:cubicBezTo>
                    <a:cubicBezTo>
                      <a:pt x="35" y="63"/>
                      <a:pt x="39" y="62"/>
                      <a:pt x="42" y="60"/>
                    </a:cubicBezTo>
                    <a:cubicBezTo>
                      <a:pt x="44" y="57"/>
                      <a:pt x="45" y="55"/>
                      <a:pt x="45" y="52"/>
                    </a:cubicBezTo>
                    <a:cubicBezTo>
                      <a:pt x="45" y="49"/>
                      <a:pt x="44" y="47"/>
                      <a:pt x="42" y="46"/>
                    </a:cubicBezTo>
                    <a:cubicBezTo>
                      <a:pt x="40" y="45"/>
                      <a:pt x="36" y="43"/>
                      <a:pt x="30" y="42"/>
                    </a:cubicBezTo>
                    <a:cubicBezTo>
                      <a:pt x="21" y="40"/>
                      <a:pt x="16" y="38"/>
                      <a:pt x="12" y="36"/>
                    </a:cubicBezTo>
                    <a:cubicBezTo>
                      <a:pt x="9" y="35"/>
                      <a:pt x="6" y="32"/>
                      <a:pt x="5" y="30"/>
                    </a:cubicBezTo>
                    <a:cubicBezTo>
                      <a:pt x="3" y="27"/>
                      <a:pt x="2" y="24"/>
                      <a:pt x="2" y="20"/>
                    </a:cubicBezTo>
                    <a:cubicBezTo>
                      <a:pt x="2" y="17"/>
                      <a:pt x="3" y="14"/>
                      <a:pt x="4" y="12"/>
                    </a:cubicBezTo>
                    <a:cubicBezTo>
                      <a:pt x="6" y="9"/>
                      <a:pt x="8" y="7"/>
                      <a:pt x="10" y="5"/>
                    </a:cubicBezTo>
                    <a:cubicBezTo>
                      <a:pt x="12" y="4"/>
                      <a:pt x="14" y="3"/>
                      <a:pt x="17" y="2"/>
                    </a:cubicBezTo>
                    <a:cubicBezTo>
                      <a:pt x="21" y="1"/>
                      <a:pt x="24" y="0"/>
                      <a:pt x="28" y="0"/>
                    </a:cubicBezTo>
                    <a:cubicBezTo>
                      <a:pt x="33" y="0"/>
                      <a:pt x="38" y="1"/>
                      <a:pt x="42" y="3"/>
                    </a:cubicBezTo>
                    <a:cubicBezTo>
                      <a:pt x="46" y="4"/>
                      <a:pt x="49" y="6"/>
                      <a:pt x="51" y="9"/>
                    </a:cubicBezTo>
                    <a:cubicBezTo>
                      <a:pt x="53" y="12"/>
                      <a:pt x="54" y="15"/>
                      <a:pt x="55" y="20"/>
                    </a:cubicBezTo>
                    <a:lnTo>
                      <a:pt x="43" y="21"/>
                    </a:lnTo>
                    <a:cubicBezTo>
                      <a:pt x="43" y="18"/>
                      <a:pt x="41" y="15"/>
                      <a:pt x="39" y="13"/>
                    </a:cubicBezTo>
                    <a:cubicBezTo>
                      <a:pt x="36" y="11"/>
                      <a:pt x="33" y="10"/>
                      <a:pt x="28" y="10"/>
                    </a:cubicBezTo>
                    <a:cubicBezTo>
                      <a:pt x="23" y="10"/>
                      <a:pt x="19" y="11"/>
                      <a:pt x="17" y="13"/>
                    </a:cubicBezTo>
                    <a:cubicBezTo>
                      <a:pt x="15" y="14"/>
                      <a:pt x="13" y="17"/>
                      <a:pt x="13" y="19"/>
                    </a:cubicBezTo>
                    <a:cubicBezTo>
                      <a:pt x="13" y="20"/>
                      <a:pt x="14" y="22"/>
                      <a:pt x="15" y="23"/>
                    </a:cubicBezTo>
                    <a:cubicBezTo>
                      <a:pt x="16" y="24"/>
                      <a:pt x="17" y="25"/>
                      <a:pt x="19" y="26"/>
                    </a:cubicBezTo>
                    <a:cubicBezTo>
                      <a:pt x="21" y="27"/>
                      <a:pt x="24" y="28"/>
                      <a:pt x="30" y="29"/>
                    </a:cubicBezTo>
                    <a:cubicBezTo>
                      <a:pt x="38" y="31"/>
                      <a:pt x="44" y="33"/>
                      <a:pt x="47" y="35"/>
                    </a:cubicBezTo>
                    <a:cubicBezTo>
                      <a:pt x="50" y="36"/>
                      <a:pt x="53" y="38"/>
                      <a:pt x="55" y="41"/>
                    </a:cubicBezTo>
                    <a:cubicBezTo>
                      <a:pt x="57" y="43"/>
                      <a:pt x="57" y="47"/>
                      <a:pt x="57" y="51"/>
                    </a:cubicBezTo>
                    <a:cubicBezTo>
                      <a:pt x="57" y="55"/>
                      <a:pt x="56" y="58"/>
                      <a:pt x="54" y="62"/>
                    </a:cubicBezTo>
                    <a:cubicBezTo>
                      <a:pt x="52" y="65"/>
                      <a:pt x="48" y="68"/>
                      <a:pt x="44" y="70"/>
                    </a:cubicBezTo>
                    <a:cubicBezTo>
                      <a:pt x="40" y="72"/>
                      <a:pt x="35" y="73"/>
                      <a:pt x="30" y="73"/>
                    </a:cubicBezTo>
                    <a:cubicBezTo>
                      <a:pt x="21" y="73"/>
                      <a:pt x="14" y="71"/>
                      <a:pt x="9" y="67"/>
                    </a:cubicBezTo>
                    <a:cubicBezTo>
                      <a:pt x="4" y="63"/>
                      <a:pt x="1" y="58"/>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841"/>
              <p:cNvSpPr>
                <a:spLocks/>
              </p:cNvSpPr>
              <p:nvPr/>
            </p:nvSpPr>
            <p:spPr bwMode="auto">
              <a:xfrm>
                <a:off x="4213" y="747"/>
                <a:ext cx="7"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842"/>
              <p:cNvSpPr>
                <a:spLocks noEditPoints="1"/>
              </p:cNvSpPr>
              <p:nvPr/>
            </p:nvSpPr>
            <p:spPr bwMode="auto">
              <a:xfrm>
                <a:off x="4227" y="760"/>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7" y="63"/>
                      <a:pt x="41" y="62"/>
                      <a:pt x="44" y="60"/>
                    </a:cubicBezTo>
                    <a:cubicBezTo>
                      <a:pt x="47" y="57"/>
                      <a:pt x="50" y="54"/>
                      <a:pt x="51" y="49"/>
                    </a:cubicBezTo>
                    <a:lnTo>
                      <a:pt x="51" y="49"/>
                    </a:lnTo>
                    <a:close/>
                    <a:moveTo>
                      <a:pt x="13" y="30"/>
                    </a:moveTo>
                    <a:lnTo>
                      <a:pt x="13" y="30"/>
                    </a:lnTo>
                    <a:lnTo>
                      <a:pt x="51" y="30"/>
                    </a:lnTo>
                    <a:cubicBezTo>
                      <a:pt x="51" y="24"/>
                      <a:pt x="49" y="20"/>
                      <a:pt x="47" y="17"/>
                    </a:cubicBezTo>
                    <a:cubicBezTo>
                      <a:pt x="43" y="12"/>
                      <a:pt x="39"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843"/>
              <p:cNvSpPr>
                <a:spLocks noEditPoints="1"/>
              </p:cNvSpPr>
              <p:nvPr/>
            </p:nvSpPr>
            <p:spPr bwMode="auto">
              <a:xfrm>
                <a:off x="4267" y="760"/>
                <a:ext cx="35" cy="39"/>
              </a:xfrm>
              <a:custGeom>
                <a:avLst/>
                <a:gdLst>
                  <a:gd name="T0" fmla="*/ 51 w 64"/>
                  <a:gd name="T1" fmla="*/ 49 h 73"/>
                  <a:gd name="T2" fmla="*/ 51 w 64"/>
                  <a:gd name="T3" fmla="*/ 49 h 73"/>
                  <a:gd name="T4" fmla="*/ 64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3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2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4"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3"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8" y="63"/>
                      <a:pt x="33" y="63"/>
                    </a:cubicBezTo>
                    <a:cubicBezTo>
                      <a:pt x="38" y="63"/>
                      <a:pt x="41" y="62"/>
                      <a:pt x="44" y="60"/>
                    </a:cubicBezTo>
                    <a:cubicBezTo>
                      <a:pt x="47" y="57"/>
                      <a:pt x="50" y="54"/>
                      <a:pt x="51" y="49"/>
                    </a:cubicBezTo>
                    <a:lnTo>
                      <a:pt x="51" y="49"/>
                    </a:lnTo>
                    <a:close/>
                    <a:moveTo>
                      <a:pt x="13" y="30"/>
                    </a:moveTo>
                    <a:lnTo>
                      <a:pt x="13" y="30"/>
                    </a:lnTo>
                    <a:lnTo>
                      <a:pt x="52" y="30"/>
                    </a:lnTo>
                    <a:cubicBezTo>
                      <a:pt x="51" y="24"/>
                      <a:pt x="50" y="20"/>
                      <a:pt x="47" y="17"/>
                    </a:cubicBezTo>
                    <a:cubicBezTo>
                      <a:pt x="43" y="12"/>
                      <a:pt x="39" y="10"/>
                      <a:pt x="33" y="10"/>
                    </a:cubicBezTo>
                    <a:cubicBezTo>
                      <a:pt x="27" y="10"/>
                      <a:pt x="23" y="12"/>
                      <a:pt x="19" y="15"/>
                    </a:cubicBezTo>
                    <a:cubicBezTo>
                      <a:pt x="16"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844"/>
              <p:cNvSpPr>
                <a:spLocks noEditPoints="1"/>
              </p:cNvSpPr>
              <p:nvPr/>
            </p:nvSpPr>
            <p:spPr bwMode="auto">
              <a:xfrm>
                <a:off x="4309" y="760"/>
                <a:ext cx="32" cy="52"/>
              </a:xfrm>
              <a:custGeom>
                <a:avLst/>
                <a:gdLst>
                  <a:gd name="T0" fmla="*/ 0 w 60"/>
                  <a:gd name="T1" fmla="*/ 97 h 97"/>
                  <a:gd name="T2" fmla="*/ 0 w 60"/>
                  <a:gd name="T3" fmla="*/ 97 h 97"/>
                  <a:gd name="T4" fmla="*/ 0 w 60"/>
                  <a:gd name="T5" fmla="*/ 2 h 97"/>
                  <a:gd name="T6" fmla="*/ 11 w 60"/>
                  <a:gd name="T7" fmla="*/ 2 h 97"/>
                  <a:gd name="T8" fmla="*/ 11 w 60"/>
                  <a:gd name="T9" fmla="*/ 11 h 97"/>
                  <a:gd name="T10" fmla="*/ 20 w 60"/>
                  <a:gd name="T11" fmla="*/ 3 h 97"/>
                  <a:gd name="T12" fmla="*/ 31 w 60"/>
                  <a:gd name="T13" fmla="*/ 0 h 97"/>
                  <a:gd name="T14" fmla="*/ 47 w 60"/>
                  <a:gd name="T15" fmla="*/ 5 h 97"/>
                  <a:gd name="T16" fmla="*/ 57 w 60"/>
                  <a:gd name="T17" fmla="*/ 18 h 97"/>
                  <a:gd name="T18" fmla="*/ 60 w 60"/>
                  <a:gd name="T19" fmla="*/ 36 h 97"/>
                  <a:gd name="T20" fmla="*/ 56 w 60"/>
                  <a:gd name="T21" fmla="*/ 55 h 97"/>
                  <a:gd name="T22" fmla="*/ 45 w 60"/>
                  <a:gd name="T23" fmla="*/ 68 h 97"/>
                  <a:gd name="T24" fmla="*/ 30 w 60"/>
                  <a:gd name="T25" fmla="*/ 73 h 97"/>
                  <a:gd name="T26" fmla="*/ 20 w 60"/>
                  <a:gd name="T27" fmla="*/ 70 h 97"/>
                  <a:gd name="T28" fmla="*/ 12 w 60"/>
                  <a:gd name="T29" fmla="*/ 64 h 97"/>
                  <a:gd name="T30" fmla="*/ 12 w 60"/>
                  <a:gd name="T31" fmla="*/ 97 h 97"/>
                  <a:gd name="T32" fmla="*/ 0 w 60"/>
                  <a:gd name="T33" fmla="*/ 97 h 97"/>
                  <a:gd name="T34" fmla="*/ 11 w 60"/>
                  <a:gd name="T35" fmla="*/ 37 h 97"/>
                  <a:gd name="T36" fmla="*/ 11 w 60"/>
                  <a:gd name="T37" fmla="*/ 37 h 97"/>
                  <a:gd name="T38" fmla="*/ 16 w 60"/>
                  <a:gd name="T39" fmla="*/ 57 h 97"/>
                  <a:gd name="T40" fmla="*/ 29 w 60"/>
                  <a:gd name="T41" fmla="*/ 63 h 97"/>
                  <a:gd name="T42" fmla="*/ 43 w 60"/>
                  <a:gd name="T43" fmla="*/ 56 h 97"/>
                  <a:gd name="T44" fmla="*/ 48 w 60"/>
                  <a:gd name="T45" fmla="*/ 36 h 97"/>
                  <a:gd name="T46" fmla="*/ 43 w 60"/>
                  <a:gd name="T47" fmla="*/ 16 h 97"/>
                  <a:gd name="T48" fmla="*/ 30 w 60"/>
                  <a:gd name="T49" fmla="*/ 10 h 97"/>
                  <a:gd name="T50" fmla="*/ 17 w 60"/>
                  <a:gd name="T51" fmla="*/ 17 h 97"/>
                  <a:gd name="T52" fmla="*/ 11 w 60"/>
                  <a:gd name="T53" fmla="*/ 37 h 97"/>
                  <a:gd name="T54" fmla="*/ 11 w 60"/>
                  <a:gd name="T55"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7">
                    <a:moveTo>
                      <a:pt x="0" y="97"/>
                    </a:moveTo>
                    <a:lnTo>
                      <a:pt x="0" y="97"/>
                    </a:lnTo>
                    <a:lnTo>
                      <a:pt x="0" y="2"/>
                    </a:lnTo>
                    <a:lnTo>
                      <a:pt x="11" y="2"/>
                    </a:lnTo>
                    <a:lnTo>
                      <a:pt x="11" y="11"/>
                    </a:lnTo>
                    <a:cubicBezTo>
                      <a:pt x="14" y="7"/>
                      <a:pt x="16" y="5"/>
                      <a:pt x="20" y="3"/>
                    </a:cubicBezTo>
                    <a:cubicBezTo>
                      <a:pt x="23" y="1"/>
                      <a:pt x="27" y="0"/>
                      <a:pt x="31" y="0"/>
                    </a:cubicBezTo>
                    <a:cubicBezTo>
                      <a:pt x="37" y="0"/>
                      <a:pt x="42" y="2"/>
                      <a:pt x="47" y="5"/>
                    </a:cubicBezTo>
                    <a:cubicBezTo>
                      <a:pt x="51" y="8"/>
                      <a:pt x="55" y="12"/>
                      <a:pt x="57" y="18"/>
                    </a:cubicBezTo>
                    <a:cubicBezTo>
                      <a:pt x="59" y="23"/>
                      <a:pt x="60" y="29"/>
                      <a:pt x="60" y="36"/>
                    </a:cubicBezTo>
                    <a:cubicBezTo>
                      <a:pt x="60" y="43"/>
                      <a:pt x="59" y="49"/>
                      <a:pt x="56" y="55"/>
                    </a:cubicBezTo>
                    <a:cubicBezTo>
                      <a:pt x="54" y="61"/>
                      <a:pt x="50" y="65"/>
                      <a:pt x="45" y="68"/>
                    </a:cubicBezTo>
                    <a:cubicBezTo>
                      <a:pt x="41" y="71"/>
                      <a:pt x="36" y="73"/>
                      <a:pt x="30" y="73"/>
                    </a:cubicBezTo>
                    <a:cubicBezTo>
                      <a:pt x="26" y="73"/>
                      <a:pt x="23" y="72"/>
                      <a:pt x="20" y="70"/>
                    </a:cubicBezTo>
                    <a:cubicBezTo>
                      <a:pt x="17" y="68"/>
                      <a:pt x="14" y="66"/>
                      <a:pt x="12" y="64"/>
                    </a:cubicBezTo>
                    <a:lnTo>
                      <a:pt x="12" y="97"/>
                    </a:lnTo>
                    <a:lnTo>
                      <a:pt x="0" y="97"/>
                    </a:lnTo>
                    <a:close/>
                    <a:moveTo>
                      <a:pt x="11" y="37"/>
                    </a:moveTo>
                    <a:lnTo>
                      <a:pt x="11" y="37"/>
                    </a:lnTo>
                    <a:cubicBezTo>
                      <a:pt x="11" y="46"/>
                      <a:pt x="13" y="52"/>
                      <a:pt x="16" y="57"/>
                    </a:cubicBezTo>
                    <a:cubicBezTo>
                      <a:pt x="20" y="61"/>
                      <a:pt x="24" y="63"/>
                      <a:pt x="29" y="63"/>
                    </a:cubicBezTo>
                    <a:cubicBezTo>
                      <a:pt x="35" y="63"/>
                      <a:pt x="39" y="61"/>
                      <a:pt x="43" y="56"/>
                    </a:cubicBezTo>
                    <a:cubicBezTo>
                      <a:pt x="46" y="52"/>
                      <a:pt x="48" y="45"/>
                      <a:pt x="48" y="36"/>
                    </a:cubicBezTo>
                    <a:cubicBezTo>
                      <a:pt x="48" y="27"/>
                      <a:pt x="47" y="21"/>
                      <a:pt x="43" y="16"/>
                    </a:cubicBezTo>
                    <a:cubicBezTo>
                      <a:pt x="39" y="12"/>
                      <a:pt x="35" y="10"/>
                      <a:pt x="30" y="10"/>
                    </a:cubicBezTo>
                    <a:cubicBezTo>
                      <a:pt x="25" y="10"/>
                      <a:pt x="21" y="12"/>
                      <a:pt x="17" y="17"/>
                    </a:cubicBezTo>
                    <a:cubicBezTo>
                      <a:pt x="13" y="21"/>
                      <a:pt x="11" y="28"/>
                      <a:pt x="11" y="37"/>
                    </a:cubicBezTo>
                    <a:lnTo>
                      <a:pt x="11"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845"/>
              <p:cNvSpPr>
                <a:spLocks noEditPoints="1"/>
              </p:cNvSpPr>
              <p:nvPr/>
            </p:nvSpPr>
            <p:spPr bwMode="auto">
              <a:xfrm>
                <a:off x="4367" y="760"/>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6 w 63"/>
                  <a:gd name="T17" fmla="*/ 33 h 73"/>
                  <a:gd name="T18" fmla="*/ 27 w 63"/>
                  <a:gd name="T19" fmla="*/ 31 h 73"/>
                  <a:gd name="T20" fmla="*/ 48 w 63"/>
                  <a:gd name="T21" fmla="*/ 27 h 73"/>
                  <a:gd name="T22" fmla="*/ 48 w 63"/>
                  <a:gd name="T23" fmla="*/ 24 h 73"/>
                  <a:gd name="T24" fmla="*/ 44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59 w 63"/>
                  <a:gd name="T47" fmla="*/ 26 h 73"/>
                  <a:gd name="T48" fmla="*/ 59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0" y="46"/>
                      <a:pt x="2" y="44"/>
                    </a:cubicBezTo>
                    <a:cubicBezTo>
                      <a:pt x="3" y="41"/>
                      <a:pt x="5" y="38"/>
                      <a:pt x="8" y="37"/>
                    </a:cubicBezTo>
                    <a:cubicBezTo>
                      <a:pt x="10" y="35"/>
                      <a:pt x="13" y="34"/>
                      <a:pt x="16" y="33"/>
                    </a:cubicBezTo>
                    <a:cubicBezTo>
                      <a:pt x="19" y="32"/>
                      <a:pt x="22" y="32"/>
                      <a:pt x="27" y="31"/>
                    </a:cubicBezTo>
                    <a:cubicBezTo>
                      <a:pt x="36" y="30"/>
                      <a:pt x="43" y="29"/>
                      <a:pt x="48" y="27"/>
                    </a:cubicBezTo>
                    <a:cubicBezTo>
                      <a:pt x="48" y="26"/>
                      <a:pt x="48" y="25"/>
                      <a:pt x="48" y="24"/>
                    </a:cubicBezTo>
                    <a:cubicBezTo>
                      <a:pt x="48" y="19"/>
                      <a:pt x="47" y="16"/>
                      <a:pt x="44" y="14"/>
                    </a:cubicBezTo>
                    <a:cubicBezTo>
                      <a:pt x="41" y="11"/>
                      <a:pt x="37" y="10"/>
                      <a:pt x="31" y="10"/>
                    </a:cubicBezTo>
                    <a:cubicBezTo>
                      <a:pt x="26" y="10"/>
                      <a:pt x="22" y="11"/>
                      <a:pt x="19" y="13"/>
                    </a:cubicBezTo>
                    <a:cubicBezTo>
                      <a:pt x="16" y="15"/>
                      <a:pt x="14" y="18"/>
                      <a:pt x="13" y="23"/>
                    </a:cubicBezTo>
                    <a:lnTo>
                      <a:pt x="2" y="22"/>
                    </a:lnTo>
                    <a:cubicBezTo>
                      <a:pt x="3" y="17"/>
                      <a:pt x="4" y="13"/>
                      <a:pt x="7" y="10"/>
                    </a:cubicBezTo>
                    <a:cubicBezTo>
                      <a:pt x="9" y="7"/>
                      <a:pt x="13" y="4"/>
                      <a:pt x="17" y="3"/>
                    </a:cubicBezTo>
                    <a:cubicBezTo>
                      <a:pt x="22" y="1"/>
                      <a:pt x="27" y="0"/>
                      <a:pt x="33" y="0"/>
                    </a:cubicBezTo>
                    <a:cubicBezTo>
                      <a:pt x="39" y="0"/>
                      <a:pt x="43" y="1"/>
                      <a:pt x="47" y="3"/>
                    </a:cubicBezTo>
                    <a:cubicBezTo>
                      <a:pt x="51" y="4"/>
                      <a:pt x="53" y="6"/>
                      <a:pt x="55" y="8"/>
                    </a:cubicBezTo>
                    <a:cubicBezTo>
                      <a:pt x="57" y="10"/>
                      <a:pt x="58" y="12"/>
                      <a:pt x="59" y="16"/>
                    </a:cubicBezTo>
                    <a:cubicBezTo>
                      <a:pt x="59" y="18"/>
                      <a:pt x="59" y="21"/>
                      <a:pt x="59" y="26"/>
                    </a:cubicBezTo>
                    <a:lnTo>
                      <a:pt x="59" y="42"/>
                    </a:lnTo>
                    <a:cubicBezTo>
                      <a:pt x="59"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3" y="38"/>
                      <a:pt x="37" y="40"/>
                      <a:pt x="29"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1"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846"/>
              <p:cNvSpPr>
                <a:spLocks/>
              </p:cNvSpPr>
              <p:nvPr/>
            </p:nvSpPr>
            <p:spPr bwMode="auto">
              <a:xfrm>
                <a:off x="4405" y="748"/>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2"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847"/>
              <p:cNvSpPr>
                <a:spLocks/>
              </p:cNvSpPr>
              <p:nvPr/>
            </p:nvSpPr>
            <p:spPr bwMode="auto">
              <a:xfrm>
                <a:off x="4449" y="760"/>
                <a:ext cx="30"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2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2" y="9"/>
                    </a:cubicBezTo>
                    <a:cubicBezTo>
                      <a:pt x="53" y="11"/>
                      <a:pt x="55" y="14"/>
                      <a:pt x="55" y="17"/>
                    </a:cubicBezTo>
                    <a:cubicBezTo>
                      <a:pt x="56" y="19"/>
                      <a:pt x="56" y="23"/>
                      <a:pt x="56" y="29"/>
                    </a:cubicBezTo>
                    <a:lnTo>
                      <a:pt x="56" y="71"/>
                    </a:lnTo>
                    <a:lnTo>
                      <a:pt x="44" y="71"/>
                    </a:lnTo>
                    <a:lnTo>
                      <a:pt x="44" y="29"/>
                    </a:lnTo>
                    <a:cubicBezTo>
                      <a:pt x="44" y="24"/>
                      <a:pt x="44" y="21"/>
                      <a:pt x="43" y="18"/>
                    </a:cubicBezTo>
                    <a:cubicBezTo>
                      <a:pt x="42" y="16"/>
                      <a:pt x="40" y="14"/>
                      <a:pt x="38" y="13"/>
                    </a:cubicBezTo>
                    <a:cubicBezTo>
                      <a:pt x="36" y="11"/>
                      <a:pt x="33" y="11"/>
                      <a:pt x="30" y="11"/>
                    </a:cubicBezTo>
                    <a:cubicBezTo>
                      <a:pt x="25" y="11"/>
                      <a:pt x="21" y="12"/>
                      <a:pt x="17" y="15"/>
                    </a:cubicBezTo>
                    <a:cubicBezTo>
                      <a:pt x="13"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848"/>
              <p:cNvSpPr>
                <a:spLocks noEditPoints="1"/>
              </p:cNvSpPr>
              <p:nvPr/>
            </p:nvSpPr>
            <p:spPr bwMode="auto">
              <a:xfrm>
                <a:off x="4489" y="747"/>
                <a:ext cx="6" cy="51"/>
              </a:xfrm>
              <a:custGeom>
                <a:avLst/>
                <a:gdLst>
                  <a:gd name="T0" fmla="*/ 0 w 12"/>
                  <a:gd name="T1" fmla="*/ 13 h 95"/>
                  <a:gd name="T2" fmla="*/ 0 w 12"/>
                  <a:gd name="T3" fmla="*/ 13 h 95"/>
                  <a:gd name="T4" fmla="*/ 0 w 12"/>
                  <a:gd name="T5" fmla="*/ 0 h 95"/>
                  <a:gd name="T6" fmla="*/ 12 w 12"/>
                  <a:gd name="T7" fmla="*/ 0 h 95"/>
                  <a:gd name="T8" fmla="*/ 12 w 12"/>
                  <a:gd name="T9" fmla="*/ 13 h 95"/>
                  <a:gd name="T10" fmla="*/ 0 w 12"/>
                  <a:gd name="T11" fmla="*/ 13 h 95"/>
                  <a:gd name="T12" fmla="*/ 0 w 12"/>
                  <a:gd name="T13" fmla="*/ 95 h 95"/>
                  <a:gd name="T14" fmla="*/ 0 w 12"/>
                  <a:gd name="T15" fmla="*/ 95 h 95"/>
                  <a:gd name="T16" fmla="*/ 0 w 12"/>
                  <a:gd name="T17" fmla="*/ 26 h 95"/>
                  <a:gd name="T18" fmla="*/ 12 w 12"/>
                  <a:gd name="T19" fmla="*/ 26 h 95"/>
                  <a:gd name="T20" fmla="*/ 12 w 12"/>
                  <a:gd name="T21" fmla="*/ 95 h 95"/>
                  <a:gd name="T22" fmla="*/ 0 w 12"/>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5">
                    <a:moveTo>
                      <a:pt x="0" y="13"/>
                    </a:moveTo>
                    <a:lnTo>
                      <a:pt x="0" y="13"/>
                    </a:lnTo>
                    <a:lnTo>
                      <a:pt x="0" y="0"/>
                    </a:lnTo>
                    <a:lnTo>
                      <a:pt x="12" y="0"/>
                    </a:lnTo>
                    <a:lnTo>
                      <a:pt x="12" y="13"/>
                    </a:lnTo>
                    <a:lnTo>
                      <a:pt x="0" y="13"/>
                    </a:lnTo>
                    <a:close/>
                    <a:moveTo>
                      <a:pt x="0" y="95"/>
                    </a:moveTo>
                    <a:lnTo>
                      <a:pt x="0" y="95"/>
                    </a:lnTo>
                    <a:lnTo>
                      <a:pt x="0" y="26"/>
                    </a:lnTo>
                    <a:lnTo>
                      <a:pt x="12" y="26"/>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849"/>
              <p:cNvSpPr>
                <a:spLocks noEditPoints="1"/>
              </p:cNvSpPr>
              <p:nvPr/>
            </p:nvSpPr>
            <p:spPr bwMode="auto">
              <a:xfrm>
                <a:off x="4502" y="760"/>
                <a:ext cx="33" cy="53"/>
              </a:xfrm>
              <a:custGeom>
                <a:avLst/>
                <a:gdLst>
                  <a:gd name="T0" fmla="*/ 2 w 61"/>
                  <a:gd name="T1" fmla="*/ 77 h 99"/>
                  <a:gd name="T2" fmla="*/ 2 w 61"/>
                  <a:gd name="T3" fmla="*/ 77 h 99"/>
                  <a:gd name="T4" fmla="*/ 14 w 61"/>
                  <a:gd name="T5" fmla="*/ 78 h 99"/>
                  <a:gd name="T6" fmla="*/ 18 w 61"/>
                  <a:gd name="T7" fmla="*/ 86 h 99"/>
                  <a:gd name="T8" fmla="*/ 30 w 61"/>
                  <a:gd name="T9" fmla="*/ 89 h 99"/>
                  <a:gd name="T10" fmla="*/ 42 w 61"/>
                  <a:gd name="T11" fmla="*/ 86 h 99"/>
                  <a:gd name="T12" fmla="*/ 48 w 61"/>
                  <a:gd name="T13" fmla="*/ 77 h 99"/>
                  <a:gd name="T14" fmla="*/ 49 w 61"/>
                  <a:gd name="T15" fmla="*/ 62 h 99"/>
                  <a:gd name="T16" fmla="*/ 30 w 61"/>
                  <a:gd name="T17" fmla="*/ 71 h 99"/>
                  <a:gd name="T18" fmla="*/ 8 w 61"/>
                  <a:gd name="T19" fmla="*/ 61 h 99"/>
                  <a:gd name="T20" fmla="*/ 0 w 61"/>
                  <a:gd name="T21" fmla="*/ 36 h 99"/>
                  <a:gd name="T22" fmla="*/ 4 w 61"/>
                  <a:gd name="T23" fmla="*/ 18 h 99"/>
                  <a:gd name="T24" fmla="*/ 14 w 61"/>
                  <a:gd name="T25" fmla="*/ 5 h 99"/>
                  <a:gd name="T26" fmla="*/ 30 w 61"/>
                  <a:gd name="T27" fmla="*/ 0 h 99"/>
                  <a:gd name="T28" fmla="*/ 50 w 61"/>
                  <a:gd name="T29" fmla="*/ 10 h 99"/>
                  <a:gd name="T30" fmla="*/ 50 w 61"/>
                  <a:gd name="T31" fmla="*/ 2 h 99"/>
                  <a:gd name="T32" fmla="*/ 61 w 61"/>
                  <a:gd name="T33" fmla="*/ 2 h 99"/>
                  <a:gd name="T34" fmla="*/ 61 w 61"/>
                  <a:gd name="T35" fmla="*/ 62 h 99"/>
                  <a:gd name="T36" fmla="*/ 58 w 61"/>
                  <a:gd name="T37" fmla="*/ 84 h 99"/>
                  <a:gd name="T38" fmla="*/ 47 w 61"/>
                  <a:gd name="T39" fmla="*/ 95 h 99"/>
                  <a:gd name="T40" fmla="*/ 30 w 61"/>
                  <a:gd name="T41" fmla="*/ 99 h 99"/>
                  <a:gd name="T42" fmla="*/ 10 w 61"/>
                  <a:gd name="T43" fmla="*/ 93 h 99"/>
                  <a:gd name="T44" fmla="*/ 2 w 61"/>
                  <a:gd name="T45" fmla="*/ 77 h 99"/>
                  <a:gd name="T46" fmla="*/ 2 w 61"/>
                  <a:gd name="T47" fmla="*/ 77 h 99"/>
                  <a:gd name="T48" fmla="*/ 12 w 61"/>
                  <a:gd name="T49" fmla="*/ 35 h 99"/>
                  <a:gd name="T50" fmla="*/ 12 w 61"/>
                  <a:gd name="T51" fmla="*/ 35 h 99"/>
                  <a:gd name="T52" fmla="*/ 18 w 61"/>
                  <a:gd name="T53" fmla="*/ 55 h 99"/>
                  <a:gd name="T54" fmla="*/ 31 w 61"/>
                  <a:gd name="T55" fmla="*/ 61 h 99"/>
                  <a:gd name="T56" fmla="*/ 45 w 61"/>
                  <a:gd name="T57" fmla="*/ 55 h 99"/>
                  <a:gd name="T58" fmla="*/ 50 w 61"/>
                  <a:gd name="T59" fmla="*/ 36 h 99"/>
                  <a:gd name="T60" fmla="*/ 44 w 61"/>
                  <a:gd name="T61" fmla="*/ 17 h 99"/>
                  <a:gd name="T62" fmla="*/ 31 w 61"/>
                  <a:gd name="T63" fmla="*/ 10 h 99"/>
                  <a:gd name="T64" fmla="*/ 18 w 61"/>
                  <a:gd name="T65" fmla="*/ 16 h 99"/>
                  <a:gd name="T66" fmla="*/ 12 w 61"/>
                  <a:gd name="T67" fmla="*/ 35 h 99"/>
                  <a:gd name="T68" fmla="*/ 12 w 61"/>
                  <a:gd name="T6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9">
                    <a:moveTo>
                      <a:pt x="2" y="77"/>
                    </a:moveTo>
                    <a:lnTo>
                      <a:pt x="2" y="77"/>
                    </a:lnTo>
                    <a:lnTo>
                      <a:pt x="14" y="78"/>
                    </a:lnTo>
                    <a:cubicBezTo>
                      <a:pt x="14" y="82"/>
                      <a:pt x="16" y="84"/>
                      <a:pt x="18" y="86"/>
                    </a:cubicBezTo>
                    <a:cubicBezTo>
                      <a:pt x="21" y="88"/>
                      <a:pt x="25" y="89"/>
                      <a:pt x="30" y="89"/>
                    </a:cubicBezTo>
                    <a:cubicBezTo>
                      <a:pt x="35" y="89"/>
                      <a:pt x="39" y="88"/>
                      <a:pt x="42" y="86"/>
                    </a:cubicBezTo>
                    <a:cubicBezTo>
                      <a:pt x="45" y="84"/>
                      <a:pt x="47" y="81"/>
                      <a:pt x="48" y="77"/>
                    </a:cubicBezTo>
                    <a:cubicBezTo>
                      <a:pt x="49" y="75"/>
                      <a:pt x="49" y="70"/>
                      <a:pt x="49" y="62"/>
                    </a:cubicBezTo>
                    <a:cubicBezTo>
                      <a:pt x="44" y="68"/>
                      <a:pt x="38" y="71"/>
                      <a:pt x="30" y="71"/>
                    </a:cubicBezTo>
                    <a:cubicBezTo>
                      <a:pt x="20" y="71"/>
                      <a:pt x="13" y="68"/>
                      <a:pt x="8" y="61"/>
                    </a:cubicBezTo>
                    <a:cubicBezTo>
                      <a:pt x="3" y="54"/>
                      <a:pt x="0" y="46"/>
                      <a:pt x="0" y="36"/>
                    </a:cubicBezTo>
                    <a:cubicBezTo>
                      <a:pt x="0" y="30"/>
                      <a:pt x="1" y="23"/>
                      <a:pt x="4" y="18"/>
                    </a:cubicBezTo>
                    <a:cubicBezTo>
                      <a:pt x="6" y="12"/>
                      <a:pt x="10" y="8"/>
                      <a:pt x="14" y="5"/>
                    </a:cubicBezTo>
                    <a:cubicBezTo>
                      <a:pt x="19" y="2"/>
                      <a:pt x="24" y="0"/>
                      <a:pt x="30" y="0"/>
                    </a:cubicBezTo>
                    <a:cubicBezTo>
                      <a:pt x="38" y="0"/>
                      <a:pt x="45" y="4"/>
                      <a:pt x="50" y="10"/>
                    </a:cubicBezTo>
                    <a:lnTo>
                      <a:pt x="50" y="2"/>
                    </a:lnTo>
                    <a:lnTo>
                      <a:pt x="61" y="2"/>
                    </a:lnTo>
                    <a:lnTo>
                      <a:pt x="61" y="62"/>
                    </a:lnTo>
                    <a:cubicBezTo>
                      <a:pt x="61" y="72"/>
                      <a:pt x="60" y="80"/>
                      <a:pt x="58" y="84"/>
                    </a:cubicBezTo>
                    <a:cubicBezTo>
                      <a:pt x="55" y="89"/>
                      <a:pt x="52" y="92"/>
                      <a:pt x="47" y="95"/>
                    </a:cubicBezTo>
                    <a:cubicBezTo>
                      <a:pt x="42" y="98"/>
                      <a:pt x="37" y="99"/>
                      <a:pt x="30" y="99"/>
                    </a:cubicBezTo>
                    <a:cubicBezTo>
                      <a:pt x="22" y="99"/>
                      <a:pt x="15" y="97"/>
                      <a:pt x="10" y="93"/>
                    </a:cubicBezTo>
                    <a:cubicBezTo>
                      <a:pt x="5" y="90"/>
                      <a:pt x="2" y="84"/>
                      <a:pt x="2" y="77"/>
                    </a:cubicBezTo>
                    <a:lnTo>
                      <a:pt x="2" y="77"/>
                    </a:lnTo>
                    <a:close/>
                    <a:moveTo>
                      <a:pt x="12" y="35"/>
                    </a:moveTo>
                    <a:lnTo>
                      <a:pt x="12" y="35"/>
                    </a:lnTo>
                    <a:cubicBezTo>
                      <a:pt x="12" y="44"/>
                      <a:pt x="14" y="51"/>
                      <a:pt x="18" y="55"/>
                    </a:cubicBezTo>
                    <a:cubicBezTo>
                      <a:pt x="21" y="59"/>
                      <a:pt x="26" y="61"/>
                      <a:pt x="31" y="61"/>
                    </a:cubicBezTo>
                    <a:cubicBezTo>
                      <a:pt x="36" y="61"/>
                      <a:pt x="41" y="59"/>
                      <a:pt x="45" y="55"/>
                    </a:cubicBezTo>
                    <a:cubicBezTo>
                      <a:pt x="48" y="51"/>
                      <a:pt x="50" y="44"/>
                      <a:pt x="50" y="36"/>
                    </a:cubicBezTo>
                    <a:cubicBezTo>
                      <a:pt x="50" y="27"/>
                      <a:pt x="48" y="21"/>
                      <a:pt x="44" y="17"/>
                    </a:cubicBezTo>
                    <a:cubicBezTo>
                      <a:pt x="41" y="12"/>
                      <a:pt x="36" y="10"/>
                      <a:pt x="31" y="10"/>
                    </a:cubicBezTo>
                    <a:cubicBezTo>
                      <a:pt x="26" y="10"/>
                      <a:pt x="21" y="12"/>
                      <a:pt x="18" y="16"/>
                    </a:cubicBezTo>
                    <a:cubicBezTo>
                      <a:pt x="14" y="21"/>
                      <a:pt x="12" y="27"/>
                      <a:pt x="12" y="35"/>
                    </a:cubicBezTo>
                    <a:lnTo>
                      <a:pt x="12"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850"/>
              <p:cNvSpPr>
                <a:spLocks/>
              </p:cNvSpPr>
              <p:nvPr/>
            </p:nvSpPr>
            <p:spPr bwMode="auto">
              <a:xfrm>
                <a:off x="4545" y="747"/>
                <a:ext cx="30"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2"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851"/>
              <p:cNvSpPr>
                <a:spLocks/>
              </p:cNvSpPr>
              <p:nvPr/>
            </p:nvSpPr>
            <p:spPr bwMode="auto">
              <a:xfrm>
                <a:off x="4581" y="748"/>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1 w 34"/>
                  <a:gd name="T25" fmla="*/ 0 h 94"/>
                  <a:gd name="T26" fmla="*/ 21 w 34"/>
                  <a:gd name="T27" fmla="*/ 24 h 94"/>
                  <a:gd name="T28" fmla="*/ 32 w 34"/>
                  <a:gd name="T29" fmla="*/ 24 h 94"/>
                  <a:gd name="T30" fmla="*/ 32 w 34"/>
                  <a:gd name="T31" fmla="*/ 33 h 94"/>
                  <a:gd name="T32" fmla="*/ 21 w 34"/>
                  <a:gd name="T33" fmla="*/ 33 h 94"/>
                  <a:gd name="T34" fmla="*/ 21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1" y="0"/>
                    </a:lnTo>
                    <a:lnTo>
                      <a:pt x="21" y="24"/>
                    </a:lnTo>
                    <a:lnTo>
                      <a:pt x="32" y="24"/>
                    </a:lnTo>
                    <a:lnTo>
                      <a:pt x="32" y="33"/>
                    </a:lnTo>
                    <a:lnTo>
                      <a:pt x="21" y="33"/>
                    </a:lnTo>
                    <a:lnTo>
                      <a:pt x="21" y="73"/>
                    </a:lnTo>
                    <a:cubicBezTo>
                      <a:pt x="21" y="77"/>
                      <a:pt x="21" y="79"/>
                      <a:pt x="21" y="80"/>
                    </a:cubicBezTo>
                    <a:cubicBezTo>
                      <a:pt x="22" y="81"/>
                      <a:pt x="22" y="82"/>
                      <a:pt x="23" y="82"/>
                    </a:cubicBezTo>
                    <a:cubicBezTo>
                      <a:pt x="24" y="83"/>
                      <a:pt x="26" y="83"/>
                      <a:pt x="27" y="83"/>
                    </a:cubicBezTo>
                    <a:cubicBezTo>
                      <a:pt x="29"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852"/>
              <p:cNvSpPr>
                <a:spLocks noEditPoints="1"/>
              </p:cNvSpPr>
              <p:nvPr/>
            </p:nvSpPr>
            <p:spPr bwMode="auto">
              <a:xfrm>
                <a:off x="4622" y="760"/>
                <a:ext cx="35" cy="39"/>
              </a:xfrm>
              <a:custGeom>
                <a:avLst/>
                <a:gdLst>
                  <a:gd name="T0" fmla="*/ 0 w 64"/>
                  <a:gd name="T1" fmla="*/ 36 h 73"/>
                  <a:gd name="T2" fmla="*/ 0 w 64"/>
                  <a:gd name="T3" fmla="*/ 36 h 73"/>
                  <a:gd name="T4" fmla="*/ 10 w 64"/>
                  <a:gd name="T5" fmla="*/ 8 h 73"/>
                  <a:gd name="T6" fmla="*/ 32 w 64"/>
                  <a:gd name="T7" fmla="*/ 0 h 73"/>
                  <a:gd name="T8" fmla="*/ 55 w 64"/>
                  <a:gd name="T9" fmla="*/ 10 h 73"/>
                  <a:gd name="T10" fmla="*/ 64 w 64"/>
                  <a:gd name="T11" fmla="*/ 36 h 73"/>
                  <a:gd name="T12" fmla="*/ 60 w 64"/>
                  <a:gd name="T13" fmla="*/ 56 h 73"/>
                  <a:gd name="T14" fmla="*/ 49 w 64"/>
                  <a:gd name="T15" fmla="*/ 68 h 73"/>
                  <a:gd name="T16" fmla="*/ 32 w 64"/>
                  <a:gd name="T17" fmla="*/ 73 h 73"/>
                  <a:gd name="T18" fmla="*/ 9 w 64"/>
                  <a:gd name="T19" fmla="*/ 63 h 73"/>
                  <a:gd name="T20" fmla="*/ 0 w 64"/>
                  <a:gd name="T21" fmla="*/ 36 h 73"/>
                  <a:gd name="T22" fmla="*/ 0 w 64"/>
                  <a:gd name="T23" fmla="*/ 36 h 73"/>
                  <a:gd name="T24" fmla="*/ 12 w 64"/>
                  <a:gd name="T25" fmla="*/ 36 h 73"/>
                  <a:gd name="T26" fmla="*/ 12 w 64"/>
                  <a:gd name="T27" fmla="*/ 36 h 73"/>
                  <a:gd name="T28" fmla="*/ 17 w 64"/>
                  <a:gd name="T29" fmla="*/ 56 h 73"/>
                  <a:gd name="T30" fmla="*/ 32 w 64"/>
                  <a:gd name="T31" fmla="*/ 63 h 73"/>
                  <a:gd name="T32" fmla="*/ 46 w 64"/>
                  <a:gd name="T33" fmla="*/ 56 h 73"/>
                  <a:gd name="T34" fmla="*/ 52 w 64"/>
                  <a:gd name="T35" fmla="*/ 36 h 73"/>
                  <a:gd name="T36" fmla="*/ 46 w 64"/>
                  <a:gd name="T37" fmla="*/ 17 h 73"/>
                  <a:gd name="T38" fmla="*/ 32 w 64"/>
                  <a:gd name="T39" fmla="*/ 10 h 73"/>
                  <a:gd name="T40" fmla="*/ 17 w 64"/>
                  <a:gd name="T41" fmla="*/ 17 h 73"/>
                  <a:gd name="T42" fmla="*/ 12 w 64"/>
                  <a:gd name="T43" fmla="*/ 36 h 73"/>
                  <a:gd name="T44" fmla="*/ 12 w 64"/>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0" y="36"/>
                    </a:moveTo>
                    <a:lnTo>
                      <a:pt x="0" y="36"/>
                    </a:lnTo>
                    <a:cubicBezTo>
                      <a:pt x="0" y="24"/>
                      <a:pt x="3" y="14"/>
                      <a:pt x="10" y="8"/>
                    </a:cubicBezTo>
                    <a:cubicBezTo>
                      <a:pt x="16" y="3"/>
                      <a:pt x="23" y="0"/>
                      <a:pt x="32" y="0"/>
                    </a:cubicBezTo>
                    <a:cubicBezTo>
                      <a:pt x="41" y="0"/>
                      <a:pt x="49" y="4"/>
                      <a:pt x="55" y="10"/>
                    </a:cubicBezTo>
                    <a:cubicBezTo>
                      <a:pt x="61" y="16"/>
                      <a:pt x="64" y="25"/>
                      <a:pt x="64" y="36"/>
                    </a:cubicBezTo>
                    <a:cubicBezTo>
                      <a:pt x="64" y="44"/>
                      <a:pt x="63" y="51"/>
                      <a:pt x="60" y="56"/>
                    </a:cubicBezTo>
                    <a:cubicBezTo>
                      <a:pt x="58" y="62"/>
                      <a:pt x="54" y="65"/>
                      <a:pt x="49" y="68"/>
                    </a:cubicBezTo>
                    <a:cubicBezTo>
                      <a:pt x="44" y="71"/>
                      <a:pt x="38" y="73"/>
                      <a:pt x="32" y="73"/>
                    </a:cubicBezTo>
                    <a:cubicBezTo>
                      <a:pt x="22" y="73"/>
                      <a:pt x="15" y="69"/>
                      <a:pt x="9" y="63"/>
                    </a:cubicBezTo>
                    <a:cubicBezTo>
                      <a:pt x="3" y="57"/>
                      <a:pt x="0" y="48"/>
                      <a:pt x="0" y="36"/>
                    </a:cubicBezTo>
                    <a:lnTo>
                      <a:pt x="0" y="36"/>
                    </a:lnTo>
                    <a:close/>
                    <a:moveTo>
                      <a:pt x="12" y="36"/>
                    </a:moveTo>
                    <a:lnTo>
                      <a:pt x="12" y="36"/>
                    </a:lnTo>
                    <a:cubicBezTo>
                      <a:pt x="12" y="45"/>
                      <a:pt x="14" y="52"/>
                      <a:pt x="17" y="56"/>
                    </a:cubicBezTo>
                    <a:cubicBezTo>
                      <a:pt x="21" y="61"/>
                      <a:pt x="26" y="63"/>
                      <a:pt x="32" y="63"/>
                    </a:cubicBezTo>
                    <a:cubicBezTo>
                      <a:pt x="38" y="63"/>
                      <a:pt x="43" y="61"/>
                      <a:pt x="46" y="56"/>
                    </a:cubicBezTo>
                    <a:cubicBezTo>
                      <a:pt x="50" y="52"/>
                      <a:pt x="52" y="45"/>
                      <a:pt x="52" y="36"/>
                    </a:cubicBezTo>
                    <a:cubicBezTo>
                      <a:pt x="52" y="28"/>
                      <a:pt x="50" y="21"/>
                      <a:pt x="46" y="17"/>
                    </a:cubicBezTo>
                    <a:cubicBezTo>
                      <a:pt x="43" y="12"/>
                      <a:pt x="38" y="10"/>
                      <a:pt x="32" y="10"/>
                    </a:cubicBezTo>
                    <a:cubicBezTo>
                      <a:pt x="26" y="10"/>
                      <a:pt x="21" y="12"/>
                      <a:pt x="17"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853"/>
              <p:cNvSpPr>
                <a:spLocks/>
              </p:cNvSpPr>
              <p:nvPr/>
            </p:nvSpPr>
            <p:spPr bwMode="auto">
              <a:xfrm>
                <a:off x="4664" y="760"/>
                <a:ext cx="20" cy="38"/>
              </a:xfrm>
              <a:custGeom>
                <a:avLst/>
                <a:gdLst>
                  <a:gd name="T0" fmla="*/ 0 w 37"/>
                  <a:gd name="T1" fmla="*/ 71 h 71"/>
                  <a:gd name="T2" fmla="*/ 0 w 37"/>
                  <a:gd name="T3" fmla="*/ 71 h 71"/>
                  <a:gd name="T4" fmla="*/ 0 w 37"/>
                  <a:gd name="T5" fmla="*/ 2 h 71"/>
                  <a:gd name="T6" fmla="*/ 11 w 37"/>
                  <a:gd name="T7" fmla="*/ 2 h 71"/>
                  <a:gd name="T8" fmla="*/ 11 w 37"/>
                  <a:gd name="T9" fmla="*/ 12 h 71"/>
                  <a:gd name="T10" fmla="*/ 18 w 37"/>
                  <a:gd name="T11" fmla="*/ 3 h 71"/>
                  <a:gd name="T12" fmla="*/ 25 w 37"/>
                  <a:gd name="T13" fmla="*/ 0 h 71"/>
                  <a:gd name="T14" fmla="*/ 37 w 37"/>
                  <a:gd name="T15" fmla="*/ 4 h 71"/>
                  <a:gd name="T16" fmla="*/ 33 w 37"/>
                  <a:gd name="T17" fmla="*/ 15 h 71"/>
                  <a:gd name="T18" fmla="*/ 25 w 37"/>
                  <a:gd name="T19" fmla="*/ 13 h 71"/>
                  <a:gd name="T20" fmla="*/ 18 w 37"/>
                  <a:gd name="T21" fmla="*/ 15 h 71"/>
                  <a:gd name="T22" fmla="*/ 14 w 37"/>
                  <a:gd name="T23" fmla="*/ 21 h 71"/>
                  <a:gd name="T24" fmla="*/ 12 w 37"/>
                  <a:gd name="T25" fmla="*/ 35 h 71"/>
                  <a:gd name="T26" fmla="*/ 12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1" y="2"/>
                    </a:lnTo>
                    <a:lnTo>
                      <a:pt x="11" y="12"/>
                    </a:lnTo>
                    <a:cubicBezTo>
                      <a:pt x="13" y="8"/>
                      <a:pt x="16" y="4"/>
                      <a:pt x="18" y="3"/>
                    </a:cubicBezTo>
                    <a:cubicBezTo>
                      <a:pt x="20" y="1"/>
                      <a:pt x="23" y="0"/>
                      <a:pt x="25" y="0"/>
                    </a:cubicBezTo>
                    <a:cubicBezTo>
                      <a:pt x="29" y="0"/>
                      <a:pt x="33" y="2"/>
                      <a:pt x="37" y="4"/>
                    </a:cubicBezTo>
                    <a:lnTo>
                      <a:pt x="33" y="15"/>
                    </a:lnTo>
                    <a:cubicBezTo>
                      <a:pt x="31" y="13"/>
                      <a:pt x="28" y="13"/>
                      <a:pt x="25" y="13"/>
                    </a:cubicBezTo>
                    <a:cubicBezTo>
                      <a:pt x="22" y="13"/>
                      <a:pt x="20" y="13"/>
                      <a:pt x="18" y="15"/>
                    </a:cubicBezTo>
                    <a:cubicBezTo>
                      <a:pt x="16" y="16"/>
                      <a:pt x="15" y="18"/>
                      <a:pt x="14" y="21"/>
                    </a:cubicBezTo>
                    <a:cubicBezTo>
                      <a:pt x="12"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854"/>
              <p:cNvSpPr>
                <a:spLocks/>
              </p:cNvSpPr>
              <p:nvPr/>
            </p:nvSpPr>
            <p:spPr bwMode="auto">
              <a:xfrm>
                <a:off x="4704" y="761"/>
                <a:ext cx="51" cy="37"/>
              </a:xfrm>
              <a:custGeom>
                <a:avLst/>
                <a:gdLst>
                  <a:gd name="T0" fmla="*/ 21 w 95"/>
                  <a:gd name="T1" fmla="*/ 69 h 69"/>
                  <a:gd name="T2" fmla="*/ 21 w 95"/>
                  <a:gd name="T3" fmla="*/ 69 h 69"/>
                  <a:gd name="T4" fmla="*/ 0 w 95"/>
                  <a:gd name="T5" fmla="*/ 0 h 69"/>
                  <a:gd name="T6" fmla="*/ 12 w 95"/>
                  <a:gd name="T7" fmla="*/ 0 h 69"/>
                  <a:gd name="T8" fmla="*/ 23 w 95"/>
                  <a:gd name="T9" fmla="*/ 40 h 69"/>
                  <a:gd name="T10" fmla="*/ 27 w 95"/>
                  <a:gd name="T11" fmla="*/ 55 h 69"/>
                  <a:gd name="T12" fmla="*/ 31 w 95"/>
                  <a:gd name="T13" fmla="*/ 40 h 69"/>
                  <a:gd name="T14" fmla="*/ 42 w 95"/>
                  <a:gd name="T15" fmla="*/ 0 h 69"/>
                  <a:gd name="T16" fmla="*/ 54 w 95"/>
                  <a:gd name="T17" fmla="*/ 0 h 69"/>
                  <a:gd name="T18" fmla="*/ 64 w 95"/>
                  <a:gd name="T19" fmla="*/ 40 h 69"/>
                  <a:gd name="T20" fmla="*/ 68 w 95"/>
                  <a:gd name="T21" fmla="*/ 53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8 h 69"/>
                  <a:gd name="T34" fmla="*/ 48 w 95"/>
                  <a:gd name="T35" fmla="*/ 16 h 69"/>
                  <a:gd name="T36" fmla="*/ 34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40"/>
                    </a:lnTo>
                    <a:lnTo>
                      <a:pt x="27" y="55"/>
                    </a:lnTo>
                    <a:cubicBezTo>
                      <a:pt x="28" y="54"/>
                      <a:pt x="29" y="49"/>
                      <a:pt x="31" y="40"/>
                    </a:cubicBezTo>
                    <a:lnTo>
                      <a:pt x="42" y="0"/>
                    </a:lnTo>
                    <a:lnTo>
                      <a:pt x="54" y="0"/>
                    </a:lnTo>
                    <a:lnTo>
                      <a:pt x="64" y="40"/>
                    </a:lnTo>
                    <a:lnTo>
                      <a:pt x="68" y="53"/>
                    </a:lnTo>
                    <a:lnTo>
                      <a:pt x="72" y="40"/>
                    </a:lnTo>
                    <a:lnTo>
                      <a:pt x="83" y="0"/>
                    </a:lnTo>
                    <a:lnTo>
                      <a:pt x="95" y="0"/>
                    </a:lnTo>
                    <a:lnTo>
                      <a:pt x="73" y="69"/>
                    </a:lnTo>
                    <a:lnTo>
                      <a:pt x="61" y="69"/>
                    </a:lnTo>
                    <a:lnTo>
                      <a:pt x="50" y="28"/>
                    </a:lnTo>
                    <a:lnTo>
                      <a:pt x="48" y="16"/>
                    </a:lnTo>
                    <a:lnTo>
                      <a:pt x="34"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855"/>
              <p:cNvSpPr>
                <a:spLocks/>
              </p:cNvSpPr>
              <p:nvPr/>
            </p:nvSpPr>
            <p:spPr bwMode="auto">
              <a:xfrm>
                <a:off x="4760" y="747"/>
                <a:ext cx="30" cy="51"/>
              </a:xfrm>
              <a:custGeom>
                <a:avLst/>
                <a:gdLst>
                  <a:gd name="T0" fmla="*/ 0 w 56"/>
                  <a:gd name="T1" fmla="*/ 95 h 95"/>
                  <a:gd name="T2" fmla="*/ 0 w 56"/>
                  <a:gd name="T3" fmla="*/ 95 h 95"/>
                  <a:gd name="T4" fmla="*/ 0 w 56"/>
                  <a:gd name="T5" fmla="*/ 0 h 95"/>
                  <a:gd name="T6" fmla="*/ 12 w 56"/>
                  <a:gd name="T7" fmla="*/ 0 h 95"/>
                  <a:gd name="T8" fmla="*/ 12 w 56"/>
                  <a:gd name="T9" fmla="*/ 34 h 95"/>
                  <a:gd name="T10" fmla="*/ 32 w 56"/>
                  <a:gd name="T11" fmla="*/ 24 h 95"/>
                  <a:gd name="T12" fmla="*/ 46 w 56"/>
                  <a:gd name="T13" fmla="*/ 27 h 95"/>
                  <a:gd name="T14" fmla="*/ 54 w 56"/>
                  <a:gd name="T15" fmla="*/ 36 h 95"/>
                  <a:gd name="T16" fmla="*/ 56 w 56"/>
                  <a:gd name="T17" fmla="*/ 51 h 95"/>
                  <a:gd name="T18" fmla="*/ 56 w 56"/>
                  <a:gd name="T19" fmla="*/ 95 h 95"/>
                  <a:gd name="T20" fmla="*/ 44 w 56"/>
                  <a:gd name="T21" fmla="*/ 95 h 95"/>
                  <a:gd name="T22" fmla="*/ 44 w 56"/>
                  <a:gd name="T23" fmla="*/ 51 h 95"/>
                  <a:gd name="T24" fmla="*/ 41 w 56"/>
                  <a:gd name="T25" fmla="*/ 39 h 95"/>
                  <a:gd name="T26" fmla="*/ 30 w 56"/>
                  <a:gd name="T27" fmla="*/ 35 h 95"/>
                  <a:gd name="T28" fmla="*/ 20 w 56"/>
                  <a:gd name="T29" fmla="*/ 37 h 95"/>
                  <a:gd name="T30" fmla="*/ 14 w 56"/>
                  <a:gd name="T31" fmla="*/ 45 h 95"/>
                  <a:gd name="T32" fmla="*/ 12 w 56"/>
                  <a:gd name="T33" fmla="*/ 57 h 95"/>
                  <a:gd name="T34" fmla="*/ 12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2" y="0"/>
                    </a:lnTo>
                    <a:lnTo>
                      <a:pt x="12" y="34"/>
                    </a:lnTo>
                    <a:cubicBezTo>
                      <a:pt x="17" y="28"/>
                      <a:pt x="24" y="24"/>
                      <a:pt x="32" y="24"/>
                    </a:cubicBezTo>
                    <a:cubicBezTo>
                      <a:pt x="37" y="24"/>
                      <a:pt x="42" y="25"/>
                      <a:pt x="46" y="27"/>
                    </a:cubicBezTo>
                    <a:cubicBezTo>
                      <a:pt x="49" y="29"/>
                      <a:pt x="52" y="32"/>
                      <a:pt x="54" y="36"/>
                    </a:cubicBezTo>
                    <a:cubicBezTo>
                      <a:pt x="55" y="39"/>
                      <a:pt x="56" y="45"/>
                      <a:pt x="56" y="51"/>
                    </a:cubicBezTo>
                    <a:lnTo>
                      <a:pt x="56" y="95"/>
                    </a:lnTo>
                    <a:lnTo>
                      <a:pt x="44" y="95"/>
                    </a:lnTo>
                    <a:lnTo>
                      <a:pt x="44" y="51"/>
                    </a:lnTo>
                    <a:cubicBezTo>
                      <a:pt x="44" y="45"/>
                      <a:pt x="43" y="41"/>
                      <a:pt x="41" y="39"/>
                    </a:cubicBezTo>
                    <a:cubicBezTo>
                      <a:pt x="38" y="36"/>
                      <a:pt x="34" y="35"/>
                      <a:pt x="30" y="35"/>
                    </a:cubicBezTo>
                    <a:cubicBezTo>
                      <a:pt x="26" y="35"/>
                      <a:pt x="23" y="35"/>
                      <a:pt x="20" y="37"/>
                    </a:cubicBezTo>
                    <a:cubicBezTo>
                      <a:pt x="17" y="39"/>
                      <a:pt x="15" y="41"/>
                      <a:pt x="14" y="45"/>
                    </a:cubicBezTo>
                    <a:cubicBezTo>
                      <a:pt x="12" y="48"/>
                      <a:pt x="12" y="52"/>
                      <a:pt x="12" y="57"/>
                    </a:cubicBez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856"/>
              <p:cNvSpPr>
                <a:spLocks noEditPoints="1"/>
              </p:cNvSpPr>
              <p:nvPr/>
            </p:nvSpPr>
            <p:spPr bwMode="auto">
              <a:xfrm>
                <a:off x="4798" y="760"/>
                <a:ext cx="34"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2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857"/>
              <p:cNvSpPr>
                <a:spLocks/>
              </p:cNvSpPr>
              <p:nvPr/>
            </p:nvSpPr>
            <p:spPr bwMode="auto">
              <a:xfrm>
                <a:off x="4840" y="760"/>
                <a:ext cx="30" cy="38"/>
              </a:xfrm>
              <a:custGeom>
                <a:avLst/>
                <a:gdLst>
                  <a:gd name="T0" fmla="*/ 0 w 56"/>
                  <a:gd name="T1" fmla="*/ 71 h 71"/>
                  <a:gd name="T2" fmla="*/ 0 w 56"/>
                  <a:gd name="T3" fmla="*/ 71 h 71"/>
                  <a:gd name="T4" fmla="*/ 0 w 56"/>
                  <a:gd name="T5" fmla="*/ 2 h 71"/>
                  <a:gd name="T6" fmla="*/ 11 w 56"/>
                  <a:gd name="T7" fmla="*/ 2 h 71"/>
                  <a:gd name="T8" fmla="*/ 11 w 56"/>
                  <a:gd name="T9" fmla="*/ 12 h 71"/>
                  <a:gd name="T10" fmla="*/ 33 w 56"/>
                  <a:gd name="T11" fmla="*/ 0 h 71"/>
                  <a:gd name="T12" fmla="*/ 44 w 56"/>
                  <a:gd name="T13" fmla="*/ 3 h 71"/>
                  <a:gd name="T14" fmla="*/ 52 w 56"/>
                  <a:gd name="T15" fmla="*/ 9 h 71"/>
                  <a:gd name="T16" fmla="*/ 56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2"/>
                    </a:lnTo>
                    <a:cubicBezTo>
                      <a:pt x="16" y="4"/>
                      <a:pt x="23" y="0"/>
                      <a:pt x="33" y="0"/>
                    </a:cubicBezTo>
                    <a:cubicBezTo>
                      <a:pt x="37" y="0"/>
                      <a:pt x="41" y="1"/>
                      <a:pt x="44" y="3"/>
                    </a:cubicBezTo>
                    <a:cubicBezTo>
                      <a:pt x="48" y="4"/>
                      <a:pt x="50" y="6"/>
                      <a:pt x="52" y="9"/>
                    </a:cubicBezTo>
                    <a:cubicBezTo>
                      <a:pt x="54" y="11"/>
                      <a:pt x="55" y="14"/>
                      <a:pt x="56" y="17"/>
                    </a:cubicBezTo>
                    <a:cubicBezTo>
                      <a:pt x="56" y="19"/>
                      <a:pt x="56" y="23"/>
                      <a:pt x="56" y="29"/>
                    </a:cubicBezTo>
                    <a:lnTo>
                      <a:pt x="56" y="71"/>
                    </a:lnTo>
                    <a:lnTo>
                      <a:pt x="44" y="71"/>
                    </a:lnTo>
                    <a:lnTo>
                      <a:pt x="44" y="29"/>
                    </a:lnTo>
                    <a:cubicBezTo>
                      <a:pt x="44" y="24"/>
                      <a:pt x="44" y="21"/>
                      <a:pt x="43" y="18"/>
                    </a:cubicBezTo>
                    <a:cubicBezTo>
                      <a:pt x="42" y="16"/>
                      <a:pt x="41" y="14"/>
                      <a:pt x="38" y="13"/>
                    </a:cubicBezTo>
                    <a:cubicBezTo>
                      <a:pt x="36" y="11"/>
                      <a:pt x="33" y="11"/>
                      <a:pt x="30" y="11"/>
                    </a:cubicBezTo>
                    <a:cubicBezTo>
                      <a:pt x="25" y="11"/>
                      <a:pt x="21" y="12"/>
                      <a:pt x="17"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858"/>
              <p:cNvSpPr>
                <a:spLocks/>
              </p:cNvSpPr>
              <p:nvPr/>
            </p:nvSpPr>
            <p:spPr bwMode="auto">
              <a:xfrm>
                <a:off x="4897" y="761"/>
                <a:ext cx="33" cy="52"/>
              </a:xfrm>
              <a:custGeom>
                <a:avLst/>
                <a:gdLst>
                  <a:gd name="T0" fmla="*/ 6 w 63"/>
                  <a:gd name="T1" fmla="*/ 96 h 97"/>
                  <a:gd name="T2" fmla="*/ 6 w 63"/>
                  <a:gd name="T3" fmla="*/ 96 h 97"/>
                  <a:gd name="T4" fmla="*/ 5 w 63"/>
                  <a:gd name="T5" fmla="*/ 85 h 97"/>
                  <a:gd name="T6" fmla="*/ 11 w 63"/>
                  <a:gd name="T7" fmla="*/ 86 h 97"/>
                  <a:gd name="T8" fmla="*/ 17 w 63"/>
                  <a:gd name="T9" fmla="*/ 84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0 h 97"/>
                  <a:gd name="T26" fmla="*/ 51 w 63"/>
                  <a:gd name="T27" fmla="*/ 0 h 97"/>
                  <a:gd name="T28" fmla="*/ 63 w 63"/>
                  <a:gd name="T29" fmla="*/ 0 h 97"/>
                  <a:gd name="T30" fmla="*/ 37 w 63"/>
                  <a:gd name="T31" fmla="*/ 70 h 97"/>
                  <a:gd name="T32" fmla="*/ 30 w 63"/>
                  <a:gd name="T33" fmla="*/ 86 h 97"/>
                  <a:gd name="T34" fmla="*/ 23 w 63"/>
                  <a:gd name="T35" fmla="*/ 94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5"/>
                      <a:pt x="9" y="86"/>
                      <a:pt x="11" y="86"/>
                    </a:cubicBezTo>
                    <a:cubicBezTo>
                      <a:pt x="14" y="86"/>
                      <a:pt x="16" y="85"/>
                      <a:pt x="17" y="84"/>
                    </a:cubicBezTo>
                    <a:cubicBezTo>
                      <a:pt x="19" y="83"/>
                      <a:pt x="20" y="82"/>
                      <a:pt x="21" y="81"/>
                    </a:cubicBezTo>
                    <a:cubicBezTo>
                      <a:pt x="22" y="79"/>
                      <a:pt x="23" y="77"/>
                      <a:pt x="25" y="72"/>
                    </a:cubicBezTo>
                    <a:cubicBezTo>
                      <a:pt x="25" y="71"/>
                      <a:pt x="25" y="70"/>
                      <a:pt x="26" y="69"/>
                    </a:cubicBezTo>
                    <a:lnTo>
                      <a:pt x="0" y="0"/>
                    </a:lnTo>
                    <a:lnTo>
                      <a:pt x="12" y="0"/>
                    </a:lnTo>
                    <a:lnTo>
                      <a:pt x="27" y="40"/>
                    </a:lnTo>
                    <a:cubicBezTo>
                      <a:pt x="29" y="45"/>
                      <a:pt x="30" y="50"/>
                      <a:pt x="32" y="56"/>
                    </a:cubicBezTo>
                    <a:cubicBezTo>
                      <a:pt x="33" y="51"/>
                      <a:pt x="35" y="45"/>
                      <a:pt x="36" y="40"/>
                    </a:cubicBezTo>
                    <a:lnTo>
                      <a:pt x="51" y="0"/>
                    </a:lnTo>
                    <a:lnTo>
                      <a:pt x="63" y="0"/>
                    </a:lnTo>
                    <a:lnTo>
                      <a:pt x="37" y="70"/>
                    </a:lnTo>
                    <a:cubicBezTo>
                      <a:pt x="34" y="78"/>
                      <a:pt x="32" y="83"/>
                      <a:pt x="30" y="86"/>
                    </a:cubicBezTo>
                    <a:cubicBezTo>
                      <a:pt x="28" y="90"/>
                      <a:pt x="26" y="92"/>
                      <a:pt x="23" y="94"/>
                    </a:cubicBezTo>
                    <a:cubicBezTo>
                      <a:pt x="20" y="96"/>
                      <a:pt x="17" y="97"/>
                      <a:pt x="13" y="97"/>
                    </a:cubicBezTo>
                    <a:cubicBezTo>
                      <a:pt x="11"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859"/>
              <p:cNvSpPr>
                <a:spLocks noEditPoints="1"/>
              </p:cNvSpPr>
              <p:nvPr/>
            </p:nvSpPr>
            <p:spPr bwMode="auto">
              <a:xfrm>
                <a:off x="4934" y="760"/>
                <a:ext cx="34" cy="39"/>
              </a:xfrm>
              <a:custGeom>
                <a:avLst/>
                <a:gdLst>
                  <a:gd name="T0" fmla="*/ 0 w 64"/>
                  <a:gd name="T1" fmla="*/ 36 h 73"/>
                  <a:gd name="T2" fmla="*/ 0 w 64"/>
                  <a:gd name="T3" fmla="*/ 36 h 73"/>
                  <a:gd name="T4" fmla="*/ 10 w 64"/>
                  <a:gd name="T5" fmla="*/ 8 h 73"/>
                  <a:gd name="T6" fmla="*/ 32 w 64"/>
                  <a:gd name="T7" fmla="*/ 0 h 73"/>
                  <a:gd name="T8" fmla="*/ 55 w 64"/>
                  <a:gd name="T9" fmla="*/ 10 h 73"/>
                  <a:gd name="T10" fmla="*/ 64 w 64"/>
                  <a:gd name="T11" fmla="*/ 36 h 73"/>
                  <a:gd name="T12" fmla="*/ 60 w 64"/>
                  <a:gd name="T13" fmla="*/ 56 h 73"/>
                  <a:gd name="T14" fmla="*/ 49 w 64"/>
                  <a:gd name="T15" fmla="*/ 68 h 73"/>
                  <a:gd name="T16" fmla="*/ 32 w 64"/>
                  <a:gd name="T17" fmla="*/ 73 h 73"/>
                  <a:gd name="T18" fmla="*/ 9 w 64"/>
                  <a:gd name="T19" fmla="*/ 63 h 73"/>
                  <a:gd name="T20" fmla="*/ 0 w 64"/>
                  <a:gd name="T21" fmla="*/ 36 h 73"/>
                  <a:gd name="T22" fmla="*/ 0 w 64"/>
                  <a:gd name="T23" fmla="*/ 36 h 73"/>
                  <a:gd name="T24" fmla="*/ 12 w 64"/>
                  <a:gd name="T25" fmla="*/ 36 h 73"/>
                  <a:gd name="T26" fmla="*/ 12 w 64"/>
                  <a:gd name="T27" fmla="*/ 36 h 73"/>
                  <a:gd name="T28" fmla="*/ 17 w 64"/>
                  <a:gd name="T29" fmla="*/ 56 h 73"/>
                  <a:gd name="T30" fmla="*/ 32 w 64"/>
                  <a:gd name="T31" fmla="*/ 63 h 73"/>
                  <a:gd name="T32" fmla="*/ 46 w 64"/>
                  <a:gd name="T33" fmla="*/ 56 h 73"/>
                  <a:gd name="T34" fmla="*/ 52 w 64"/>
                  <a:gd name="T35" fmla="*/ 36 h 73"/>
                  <a:gd name="T36" fmla="*/ 46 w 64"/>
                  <a:gd name="T37" fmla="*/ 17 h 73"/>
                  <a:gd name="T38" fmla="*/ 32 w 64"/>
                  <a:gd name="T39" fmla="*/ 10 h 73"/>
                  <a:gd name="T40" fmla="*/ 17 w 64"/>
                  <a:gd name="T41" fmla="*/ 17 h 73"/>
                  <a:gd name="T42" fmla="*/ 12 w 64"/>
                  <a:gd name="T43" fmla="*/ 36 h 73"/>
                  <a:gd name="T44" fmla="*/ 12 w 64"/>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0" y="36"/>
                    </a:moveTo>
                    <a:lnTo>
                      <a:pt x="0" y="36"/>
                    </a:lnTo>
                    <a:cubicBezTo>
                      <a:pt x="0" y="24"/>
                      <a:pt x="3" y="14"/>
                      <a:pt x="10" y="8"/>
                    </a:cubicBezTo>
                    <a:cubicBezTo>
                      <a:pt x="16" y="3"/>
                      <a:pt x="23" y="0"/>
                      <a:pt x="32" y="0"/>
                    </a:cubicBezTo>
                    <a:cubicBezTo>
                      <a:pt x="41" y="0"/>
                      <a:pt x="49" y="4"/>
                      <a:pt x="55" y="10"/>
                    </a:cubicBezTo>
                    <a:cubicBezTo>
                      <a:pt x="61" y="16"/>
                      <a:pt x="64" y="25"/>
                      <a:pt x="64" y="36"/>
                    </a:cubicBezTo>
                    <a:cubicBezTo>
                      <a:pt x="64" y="44"/>
                      <a:pt x="63" y="51"/>
                      <a:pt x="60" y="56"/>
                    </a:cubicBezTo>
                    <a:cubicBezTo>
                      <a:pt x="58" y="62"/>
                      <a:pt x="54" y="65"/>
                      <a:pt x="49" y="68"/>
                    </a:cubicBezTo>
                    <a:cubicBezTo>
                      <a:pt x="44" y="71"/>
                      <a:pt x="38" y="73"/>
                      <a:pt x="32" y="73"/>
                    </a:cubicBezTo>
                    <a:cubicBezTo>
                      <a:pt x="22" y="73"/>
                      <a:pt x="15" y="69"/>
                      <a:pt x="9" y="63"/>
                    </a:cubicBezTo>
                    <a:cubicBezTo>
                      <a:pt x="3" y="57"/>
                      <a:pt x="0" y="48"/>
                      <a:pt x="0" y="36"/>
                    </a:cubicBezTo>
                    <a:lnTo>
                      <a:pt x="0" y="36"/>
                    </a:lnTo>
                    <a:close/>
                    <a:moveTo>
                      <a:pt x="12" y="36"/>
                    </a:moveTo>
                    <a:lnTo>
                      <a:pt x="12" y="36"/>
                    </a:lnTo>
                    <a:cubicBezTo>
                      <a:pt x="12" y="45"/>
                      <a:pt x="14" y="52"/>
                      <a:pt x="17" y="56"/>
                    </a:cubicBezTo>
                    <a:cubicBezTo>
                      <a:pt x="21" y="61"/>
                      <a:pt x="26" y="63"/>
                      <a:pt x="32" y="63"/>
                    </a:cubicBezTo>
                    <a:cubicBezTo>
                      <a:pt x="38" y="63"/>
                      <a:pt x="43" y="61"/>
                      <a:pt x="46" y="56"/>
                    </a:cubicBezTo>
                    <a:cubicBezTo>
                      <a:pt x="50" y="52"/>
                      <a:pt x="52" y="45"/>
                      <a:pt x="52" y="36"/>
                    </a:cubicBezTo>
                    <a:cubicBezTo>
                      <a:pt x="52" y="28"/>
                      <a:pt x="50" y="21"/>
                      <a:pt x="46" y="17"/>
                    </a:cubicBezTo>
                    <a:cubicBezTo>
                      <a:pt x="43" y="12"/>
                      <a:pt x="38" y="10"/>
                      <a:pt x="32" y="10"/>
                    </a:cubicBezTo>
                    <a:cubicBezTo>
                      <a:pt x="26" y="10"/>
                      <a:pt x="21" y="12"/>
                      <a:pt x="17" y="17"/>
                    </a:cubicBezTo>
                    <a:cubicBezTo>
                      <a:pt x="14" y="21"/>
                      <a:pt x="12" y="28"/>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860"/>
              <p:cNvSpPr>
                <a:spLocks/>
              </p:cNvSpPr>
              <p:nvPr/>
            </p:nvSpPr>
            <p:spPr bwMode="auto">
              <a:xfrm>
                <a:off x="4976" y="761"/>
                <a:ext cx="30" cy="38"/>
              </a:xfrm>
              <a:custGeom>
                <a:avLst/>
                <a:gdLst>
                  <a:gd name="T0" fmla="*/ 45 w 56"/>
                  <a:gd name="T1" fmla="*/ 69 h 71"/>
                  <a:gd name="T2" fmla="*/ 45 w 56"/>
                  <a:gd name="T3" fmla="*/ 69 h 71"/>
                  <a:gd name="T4" fmla="*/ 45 w 56"/>
                  <a:gd name="T5" fmla="*/ 59 h 71"/>
                  <a:gd name="T6" fmla="*/ 23 w 56"/>
                  <a:gd name="T7" fmla="*/ 71 h 71"/>
                  <a:gd name="T8" fmla="*/ 12 w 56"/>
                  <a:gd name="T9" fmla="*/ 68 h 71"/>
                  <a:gd name="T10" fmla="*/ 4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2 w 56"/>
                  <a:gd name="T23" fmla="*/ 51 h 71"/>
                  <a:gd name="T24" fmla="*/ 17 w 56"/>
                  <a:gd name="T25" fmla="*/ 58 h 71"/>
                  <a:gd name="T26" fmla="*/ 26 w 56"/>
                  <a:gd name="T27" fmla="*/ 60 h 71"/>
                  <a:gd name="T28" fmla="*/ 36 w 56"/>
                  <a:gd name="T29" fmla="*/ 58 h 71"/>
                  <a:gd name="T30" fmla="*/ 42 w 56"/>
                  <a:gd name="T31" fmla="*/ 50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3" y="71"/>
                    </a:cubicBezTo>
                    <a:cubicBezTo>
                      <a:pt x="19" y="71"/>
                      <a:pt x="16" y="70"/>
                      <a:pt x="12" y="68"/>
                    </a:cubicBezTo>
                    <a:cubicBezTo>
                      <a:pt x="9" y="67"/>
                      <a:pt x="6" y="65"/>
                      <a:pt x="4" y="62"/>
                    </a:cubicBezTo>
                    <a:cubicBezTo>
                      <a:pt x="2" y="60"/>
                      <a:pt x="1" y="57"/>
                      <a:pt x="1" y="54"/>
                    </a:cubicBezTo>
                    <a:cubicBezTo>
                      <a:pt x="0" y="51"/>
                      <a:pt x="0" y="48"/>
                      <a:pt x="0" y="43"/>
                    </a:cubicBezTo>
                    <a:lnTo>
                      <a:pt x="0" y="0"/>
                    </a:lnTo>
                    <a:lnTo>
                      <a:pt x="12" y="0"/>
                    </a:lnTo>
                    <a:lnTo>
                      <a:pt x="12" y="38"/>
                    </a:lnTo>
                    <a:cubicBezTo>
                      <a:pt x="12" y="44"/>
                      <a:pt x="12" y="48"/>
                      <a:pt x="12" y="51"/>
                    </a:cubicBezTo>
                    <a:cubicBezTo>
                      <a:pt x="13" y="54"/>
                      <a:pt x="15" y="56"/>
                      <a:pt x="17" y="58"/>
                    </a:cubicBezTo>
                    <a:cubicBezTo>
                      <a:pt x="19" y="60"/>
                      <a:pt x="22" y="60"/>
                      <a:pt x="26" y="60"/>
                    </a:cubicBezTo>
                    <a:cubicBezTo>
                      <a:pt x="29" y="60"/>
                      <a:pt x="33" y="60"/>
                      <a:pt x="36" y="58"/>
                    </a:cubicBezTo>
                    <a:cubicBezTo>
                      <a:pt x="39" y="56"/>
                      <a:pt x="41" y="54"/>
                      <a:pt x="42" y="50"/>
                    </a:cubicBezTo>
                    <a:cubicBezTo>
                      <a:pt x="43"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861"/>
              <p:cNvSpPr>
                <a:spLocks/>
              </p:cNvSpPr>
              <p:nvPr/>
            </p:nvSpPr>
            <p:spPr bwMode="auto">
              <a:xfrm>
                <a:off x="5032" y="748"/>
                <a:ext cx="19"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8 w 34"/>
                  <a:gd name="T13" fmla="*/ 73 h 94"/>
                  <a:gd name="T14" fmla="*/ 8 w 34"/>
                  <a:gd name="T15" fmla="*/ 33 h 94"/>
                  <a:gd name="T16" fmla="*/ 0 w 34"/>
                  <a:gd name="T17" fmla="*/ 33 h 94"/>
                  <a:gd name="T18" fmla="*/ 0 w 34"/>
                  <a:gd name="T19" fmla="*/ 24 h 94"/>
                  <a:gd name="T20" fmla="*/ 8 w 34"/>
                  <a:gd name="T21" fmla="*/ 24 h 94"/>
                  <a:gd name="T22" fmla="*/ 8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0" y="94"/>
                      <a:pt x="27" y="94"/>
                      <a:pt x="25" y="94"/>
                    </a:cubicBezTo>
                    <a:cubicBezTo>
                      <a:pt x="20" y="94"/>
                      <a:pt x="17" y="93"/>
                      <a:pt x="15" y="92"/>
                    </a:cubicBezTo>
                    <a:cubicBezTo>
                      <a:pt x="12" y="91"/>
                      <a:pt x="11" y="89"/>
                      <a:pt x="10" y="87"/>
                    </a:cubicBezTo>
                    <a:cubicBezTo>
                      <a:pt x="9" y="84"/>
                      <a:pt x="8" y="80"/>
                      <a:pt x="8" y="73"/>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7"/>
                      <a:pt x="20"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862"/>
              <p:cNvSpPr>
                <a:spLocks noEditPoints="1"/>
              </p:cNvSpPr>
              <p:nvPr/>
            </p:nvSpPr>
            <p:spPr bwMode="auto">
              <a:xfrm>
                <a:off x="5053" y="760"/>
                <a:ext cx="35" cy="39"/>
              </a:xfrm>
              <a:custGeom>
                <a:avLst/>
                <a:gdLst>
                  <a:gd name="T0" fmla="*/ 49 w 64"/>
                  <a:gd name="T1" fmla="*/ 62 h 73"/>
                  <a:gd name="T2" fmla="*/ 49 w 64"/>
                  <a:gd name="T3" fmla="*/ 62 h 73"/>
                  <a:gd name="T4" fmla="*/ 37 w 64"/>
                  <a:gd name="T5" fmla="*/ 70 h 73"/>
                  <a:gd name="T6" fmla="*/ 24 w 64"/>
                  <a:gd name="T7" fmla="*/ 73 h 73"/>
                  <a:gd name="T8" fmla="*/ 7 w 64"/>
                  <a:gd name="T9" fmla="*/ 67 h 73"/>
                  <a:gd name="T10" fmla="*/ 0 w 64"/>
                  <a:gd name="T11" fmla="*/ 53 h 73"/>
                  <a:gd name="T12" fmla="*/ 3 w 64"/>
                  <a:gd name="T13" fmla="*/ 44 h 73"/>
                  <a:gd name="T14" fmla="*/ 9 w 64"/>
                  <a:gd name="T15" fmla="*/ 37 h 73"/>
                  <a:gd name="T16" fmla="*/ 17 w 64"/>
                  <a:gd name="T17" fmla="*/ 33 h 73"/>
                  <a:gd name="T18" fmla="*/ 28 w 64"/>
                  <a:gd name="T19" fmla="*/ 31 h 73"/>
                  <a:gd name="T20" fmla="*/ 48 w 64"/>
                  <a:gd name="T21" fmla="*/ 27 h 73"/>
                  <a:gd name="T22" fmla="*/ 48 w 64"/>
                  <a:gd name="T23" fmla="*/ 24 h 73"/>
                  <a:gd name="T24" fmla="*/ 45 w 64"/>
                  <a:gd name="T25" fmla="*/ 14 h 73"/>
                  <a:gd name="T26" fmla="*/ 32 w 64"/>
                  <a:gd name="T27" fmla="*/ 10 h 73"/>
                  <a:gd name="T28" fmla="*/ 20 w 64"/>
                  <a:gd name="T29" fmla="*/ 13 h 73"/>
                  <a:gd name="T30" fmla="*/ 14 w 64"/>
                  <a:gd name="T31" fmla="*/ 23 h 73"/>
                  <a:gd name="T32" fmla="*/ 2 w 64"/>
                  <a:gd name="T33" fmla="*/ 22 h 73"/>
                  <a:gd name="T34" fmla="*/ 8 w 64"/>
                  <a:gd name="T35" fmla="*/ 10 h 73"/>
                  <a:gd name="T36" fmla="*/ 18 w 64"/>
                  <a:gd name="T37" fmla="*/ 3 h 73"/>
                  <a:gd name="T38" fmla="*/ 34 w 64"/>
                  <a:gd name="T39" fmla="*/ 0 h 73"/>
                  <a:gd name="T40" fmla="*/ 48 w 64"/>
                  <a:gd name="T41" fmla="*/ 3 h 73"/>
                  <a:gd name="T42" fmla="*/ 56 w 64"/>
                  <a:gd name="T43" fmla="*/ 8 h 73"/>
                  <a:gd name="T44" fmla="*/ 60 w 64"/>
                  <a:gd name="T45" fmla="*/ 16 h 73"/>
                  <a:gd name="T46" fmla="*/ 60 w 64"/>
                  <a:gd name="T47" fmla="*/ 26 h 73"/>
                  <a:gd name="T48" fmla="*/ 60 w 64"/>
                  <a:gd name="T49" fmla="*/ 42 h 73"/>
                  <a:gd name="T50" fmla="*/ 61 w 64"/>
                  <a:gd name="T51" fmla="*/ 63 h 73"/>
                  <a:gd name="T52" fmla="*/ 64 w 64"/>
                  <a:gd name="T53" fmla="*/ 71 h 73"/>
                  <a:gd name="T54" fmla="*/ 52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5 w 64"/>
                  <a:gd name="T69" fmla="*/ 47 h 73"/>
                  <a:gd name="T70" fmla="*/ 13 w 64"/>
                  <a:gd name="T71" fmla="*/ 52 h 73"/>
                  <a:gd name="T72" fmla="*/ 16 w 64"/>
                  <a:gd name="T73" fmla="*/ 60 h 73"/>
                  <a:gd name="T74" fmla="*/ 27 w 64"/>
                  <a:gd name="T75" fmla="*/ 63 h 73"/>
                  <a:gd name="T76" fmla="*/ 39 w 64"/>
                  <a:gd name="T77" fmla="*/ 60 h 73"/>
                  <a:gd name="T78" fmla="*/ 47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1" y="69"/>
                      <a:pt x="37" y="70"/>
                    </a:cubicBezTo>
                    <a:cubicBezTo>
                      <a:pt x="33" y="72"/>
                      <a:pt x="29" y="73"/>
                      <a:pt x="24" y="73"/>
                    </a:cubicBezTo>
                    <a:cubicBezTo>
                      <a:pt x="16" y="73"/>
                      <a:pt x="11" y="71"/>
                      <a:pt x="7" y="67"/>
                    </a:cubicBezTo>
                    <a:cubicBezTo>
                      <a:pt x="2" y="63"/>
                      <a:pt x="0" y="59"/>
                      <a:pt x="0" y="53"/>
                    </a:cubicBezTo>
                    <a:cubicBezTo>
                      <a:pt x="0" y="49"/>
                      <a:pt x="1" y="46"/>
                      <a:pt x="3" y="44"/>
                    </a:cubicBezTo>
                    <a:cubicBezTo>
                      <a:pt x="4" y="41"/>
                      <a:pt x="6" y="38"/>
                      <a:pt x="9" y="37"/>
                    </a:cubicBezTo>
                    <a:cubicBezTo>
                      <a:pt x="11" y="35"/>
                      <a:pt x="14" y="34"/>
                      <a:pt x="17" y="33"/>
                    </a:cubicBezTo>
                    <a:cubicBezTo>
                      <a:pt x="19" y="32"/>
                      <a:pt x="23" y="32"/>
                      <a:pt x="28" y="31"/>
                    </a:cubicBezTo>
                    <a:cubicBezTo>
                      <a:pt x="37" y="30"/>
                      <a:pt x="44" y="29"/>
                      <a:pt x="48" y="27"/>
                    </a:cubicBezTo>
                    <a:cubicBezTo>
                      <a:pt x="48" y="26"/>
                      <a:pt x="48" y="25"/>
                      <a:pt x="48" y="24"/>
                    </a:cubicBezTo>
                    <a:cubicBezTo>
                      <a:pt x="48" y="19"/>
                      <a:pt x="47" y="16"/>
                      <a:pt x="45" y="14"/>
                    </a:cubicBezTo>
                    <a:cubicBezTo>
                      <a:pt x="42" y="11"/>
                      <a:pt x="38" y="10"/>
                      <a:pt x="32" y="10"/>
                    </a:cubicBezTo>
                    <a:cubicBezTo>
                      <a:pt x="26" y="10"/>
                      <a:pt x="22" y="11"/>
                      <a:pt x="20" y="13"/>
                    </a:cubicBezTo>
                    <a:cubicBezTo>
                      <a:pt x="17" y="15"/>
                      <a:pt x="15" y="18"/>
                      <a:pt x="14" y="23"/>
                    </a:cubicBezTo>
                    <a:lnTo>
                      <a:pt x="2" y="22"/>
                    </a:lnTo>
                    <a:cubicBezTo>
                      <a:pt x="3" y="17"/>
                      <a:pt x="5" y="13"/>
                      <a:pt x="8" y="10"/>
                    </a:cubicBezTo>
                    <a:cubicBezTo>
                      <a:pt x="10" y="7"/>
                      <a:pt x="13" y="4"/>
                      <a:pt x="18" y="3"/>
                    </a:cubicBezTo>
                    <a:cubicBezTo>
                      <a:pt x="22" y="1"/>
                      <a:pt x="28" y="0"/>
                      <a:pt x="34" y="0"/>
                    </a:cubicBezTo>
                    <a:cubicBezTo>
                      <a:pt x="39" y="0"/>
                      <a:pt x="44" y="1"/>
                      <a:pt x="48" y="3"/>
                    </a:cubicBezTo>
                    <a:cubicBezTo>
                      <a:pt x="52" y="4"/>
                      <a:pt x="54" y="6"/>
                      <a:pt x="56" y="8"/>
                    </a:cubicBezTo>
                    <a:cubicBezTo>
                      <a:pt x="58" y="10"/>
                      <a:pt x="59" y="12"/>
                      <a:pt x="60" y="16"/>
                    </a:cubicBezTo>
                    <a:cubicBezTo>
                      <a:pt x="60" y="18"/>
                      <a:pt x="60" y="21"/>
                      <a:pt x="60" y="26"/>
                    </a:cubicBezTo>
                    <a:lnTo>
                      <a:pt x="60" y="42"/>
                    </a:lnTo>
                    <a:cubicBezTo>
                      <a:pt x="60" y="53"/>
                      <a:pt x="60" y="60"/>
                      <a:pt x="61" y="63"/>
                    </a:cubicBezTo>
                    <a:cubicBezTo>
                      <a:pt x="61" y="66"/>
                      <a:pt x="62" y="68"/>
                      <a:pt x="64" y="71"/>
                    </a:cubicBezTo>
                    <a:lnTo>
                      <a:pt x="52" y="71"/>
                    </a:lnTo>
                    <a:cubicBezTo>
                      <a:pt x="51" y="69"/>
                      <a:pt x="50" y="66"/>
                      <a:pt x="49" y="62"/>
                    </a:cubicBezTo>
                    <a:lnTo>
                      <a:pt x="49" y="62"/>
                    </a:lnTo>
                    <a:close/>
                    <a:moveTo>
                      <a:pt x="48" y="36"/>
                    </a:moveTo>
                    <a:lnTo>
                      <a:pt x="48" y="36"/>
                    </a:lnTo>
                    <a:cubicBezTo>
                      <a:pt x="44" y="38"/>
                      <a:pt x="38" y="40"/>
                      <a:pt x="29" y="41"/>
                    </a:cubicBezTo>
                    <a:cubicBezTo>
                      <a:pt x="25" y="41"/>
                      <a:pt x="21" y="42"/>
                      <a:pt x="19" y="43"/>
                    </a:cubicBezTo>
                    <a:cubicBezTo>
                      <a:pt x="17" y="44"/>
                      <a:pt x="16" y="45"/>
                      <a:pt x="15" y="47"/>
                    </a:cubicBezTo>
                    <a:cubicBezTo>
                      <a:pt x="13" y="49"/>
                      <a:pt x="13" y="50"/>
                      <a:pt x="13" y="52"/>
                    </a:cubicBezTo>
                    <a:cubicBezTo>
                      <a:pt x="13" y="56"/>
                      <a:pt x="14" y="58"/>
                      <a:pt x="16" y="60"/>
                    </a:cubicBezTo>
                    <a:cubicBezTo>
                      <a:pt x="19" y="62"/>
                      <a:pt x="22" y="63"/>
                      <a:pt x="27" y="63"/>
                    </a:cubicBezTo>
                    <a:cubicBezTo>
                      <a:pt x="31" y="63"/>
                      <a:pt x="35" y="62"/>
                      <a:pt x="39" y="60"/>
                    </a:cubicBezTo>
                    <a:cubicBezTo>
                      <a:pt x="42" y="58"/>
                      <a:pt x="45" y="56"/>
                      <a:pt x="47" y="52"/>
                    </a:cubicBezTo>
                    <a:cubicBezTo>
                      <a:pt x="48"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863"/>
              <p:cNvSpPr>
                <a:spLocks/>
              </p:cNvSpPr>
              <p:nvPr/>
            </p:nvSpPr>
            <p:spPr bwMode="auto">
              <a:xfrm>
                <a:off x="5096" y="747"/>
                <a:ext cx="30" cy="51"/>
              </a:xfrm>
              <a:custGeom>
                <a:avLst/>
                <a:gdLst>
                  <a:gd name="T0" fmla="*/ 0 w 57"/>
                  <a:gd name="T1" fmla="*/ 95 h 95"/>
                  <a:gd name="T2" fmla="*/ 0 w 57"/>
                  <a:gd name="T3" fmla="*/ 95 h 95"/>
                  <a:gd name="T4" fmla="*/ 0 w 57"/>
                  <a:gd name="T5" fmla="*/ 0 h 95"/>
                  <a:gd name="T6" fmla="*/ 11 w 57"/>
                  <a:gd name="T7" fmla="*/ 0 h 95"/>
                  <a:gd name="T8" fmla="*/ 11 w 57"/>
                  <a:gd name="T9" fmla="*/ 54 h 95"/>
                  <a:gd name="T10" fmla="*/ 39 w 57"/>
                  <a:gd name="T11" fmla="*/ 26 h 95"/>
                  <a:gd name="T12" fmla="*/ 54 w 57"/>
                  <a:gd name="T13" fmla="*/ 26 h 95"/>
                  <a:gd name="T14" fmla="*/ 28 w 57"/>
                  <a:gd name="T15" fmla="*/ 52 h 95"/>
                  <a:gd name="T16" fmla="*/ 57 w 57"/>
                  <a:gd name="T17" fmla="*/ 95 h 95"/>
                  <a:gd name="T18" fmla="*/ 42 w 57"/>
                  <a:gd name="T19" fmla="*/ 95 h 95"/>
                  <a:gd name="T20" fmla="*/ 20 w 57"/>
                  <a:gd name="T21" fmla="*/ 60 h 95"/>
                  <a:gd name="T22" fmla="*/ 11 w 57"/>
                  <a:gd name="T23" fmla="*/ 68 h 95"/>
                  <a:gd name="T24" fmla="*/ 11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1" y="0"/>
                    </a:lnTo>
                    <a:lnTo>
                      <a:pt x="11" y="54"/>
                    </a:lnTo>
                    <a:lnTo>
                      <a:pt x="39" y="26"/>
                    </a:lnTo>
                    <a:lnTo>
                      <a:pt x="54" y="26"/>
                    </a:lnTo>
                    <a:lnTo>
                      <a:pt x="28" y="52"/>
                    </a:lnTo>
                    <a:lnTo>
                      <a:pt x="57" y="95"/>
                    </a:lnTo>
                    <a:lnTo>
                      <a:pt x="42" y="95"/>
                    </a:lnTo>
                    <a:lnTo>
                      <a:pt x="20" y="60"/>
                    </a:lnTo>
                    <a:lnTo>
                      <a:pt x="11" y="68"/>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864"/>
              <p:cNvSpPr>
                <a:spLocks noEditPoints="1"/>
              </p:cNvSpPr>
              <p:nvPr/>
            </p:nvSpPr>
            <p:spPr bwMode="auto">
              <a:xfrm>
                <a:off x="5129" y="760"/>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3 w 64"/>
                  <a:gd name="T17" fmla="*/ 0 h 73"/>
                  <a:gd name="T18" fmla="*/ 55 w 64"/>
                  <a:gd name="T19" fmla="*/ 10 h 73"/>
                  <a:gd name="T20" fmla="*/ 64 w 64"/>
                  <a:gd name="T21" fmla="*/ 36 h 73"/>
                  <a:gd name="T22" fmla="*/ 64 w 64"/>
                  <a:gd name="T23" fmla="*/ 39 h 73"/>
                  <a:gd name="T24" fmla="*/ 12 w 64"/>
                  <a:gd name="T25" fmla="*/ 39 h 73"/>
                  <a:gd name="T26" fmla="*/ 19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2 w 64"/>
                  <a:gd name="T41" fmla="*/ 30 h 73"/>
                  <a:gd name="T42" fmla="*/ 47 w 64"/>
                  <a:gd name="T43" fmla="*/ 17 h 73"/>
                  <a:gd name="T44" fmla="*/ 33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2" y="57"/>
                      <a:pt x="58" y="63"/>
                      <a:pt x="53" y="67"/>
                    </a:cubicBezTo>
                    <a:cubicBezTo>
                      <a:pt x="48" y="71"/>
                      <a:pt x="41" y="73"/>
                      <a:pt x="33" y="73"/>
                    </a:cubicBezTo>
                    <a:cubicBezTo>
                      <a:pt x="23" y="73"/>
                      <a:pt x="15" y="69"/>
                      <a:pt x="9" y="63"/>
                    </a:cubicBezTo>
                    <a:cubicBezTo>
                      <a:pt x="3" y="57"/>
                      <a:pt x="0" y="48"/>
                      <a:pt x="0" y="37"/>
                    </a:cubicBezTo>
                    <a:cubicBezTo>
                      <a:pt x="0" y="25"/>
                      <a:pt x="3" y="16"/>
                      <a:pt x="9" y="10"/>
                    </a:cubicBezTo>
                    <a:cubicBezTo>
                      <a:pt x="15" y="4"/>
                      <a:pt x="23" y="0"/>
                      <a:pt x="33" y="0"/>
                    </a:cubicBezTo>
                    <a:cubicBezTo>
                      <a:pt x="42" y="0"/>
                      <a:pt x="49" y="4"/>
                      <a:pt x="55" y="10"/>
                    </a:cubicBezTo>
                    <a:cubicBezTo>
                      <a:pt x="61" y="16"/>
                      <a:pt x="64" y="25"/>
                      <a:pt x="64" y="36"/>
                    </a:cubicBezTo>
                    <a:cubicBezTo>
                      <a:pt x="64" y="37"/>
                      <a:pt x="64" y="38"/>
                      <a:pt x="64" y="39"/>
                    </a:cubicBezTo>
                    <a:lnTo>
                      <a:pt x="12" y="39"/>
                    </a:lnTo>
                    <a:cubicBezTo>
                      <a:pt x="13" y="47"/>
                      <a:pt x="15" y="53"/>
                      <a:pt x="19" y="57"/>
                    </a:cubicBezTo>
                    <a:cubicBezTo>
                      <a:pt x="23" y="61"/>
                      <a:pt x="27" y="63"/>
                      <a:pt x="33" y="63"/>
                    </a:cubicBezTo>
                    <a:cubicBezTo>
                      <a:pt x="38" y="63"/>
                      <a:pt x="41" y="62"/>
                      <a:pt x="44" y="60"/>
                    </a:cubicBezTo>
                    <a:cubicBezTo>
                      <a:pt x="47" y="57"/>
                      <a:pt x="50" y="54"/>
                      <a:pt x="51" y="49"/>
                    </a:cubicBezTo>
                    <a:lnTo>
                      <a:pt x="51" y="49"/>
                    </a:lnTo>
                    <a:close/>
                    <a:moveTo>
                      <a:pt x="13" y="30"/>
                    </a:moveTo>
                    <a:lnTo>
                      <a:pt x="13" y="30"/>
                    </a:lnTo>
                    <a:lnTo>
                      <a:pt x="52" y="30"/>
                    </a:lnTo>
                    <a:cubicBezTo>
                      <a:pt x="51" y="24"/>
                      <a:pt x="50" y="20"/>
                      <a:pt x="47" y="17"/>
                    </a:cubicBezTo>
                    <a:cubicBezTo>
                      <a:pt x="43" y="12"/>
                      <a:pt x="39" y="10"/>
                      <a:pt x="33"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865"/>
              <p:cNvSpPr>
                <a:spLocks noEditPoints="1"/>
              </p:cNvSpPr>
              <p:nvPr/>
            </p:nvSpPr>
            <p:spPr bwMode="auto">
              <a:xfrm>
                <a:off x="5189" y="760"/>
                <a:ext cx="34" cy="39"/>
              </a:xfrm>
              <a:custGeom>
                <a:avLst/>
                <a:gdLst>
                  <a:gd name="T0" fmla="*/ 49 w 64"/>
                  <a:gd name="T1" fmla="*/ 62 h 73"/>
                  <a:gd name="T2" fmla="*/ 49 w 64"/>
                  <a:gd name="T3" fmla="*/ 62 h 73"/>
                  <a:gd name="T4" fmla="*/ 37 w 64"/>
                  <a:gd name="T5" fmla="*/ 70 h 73"/>
                  <a:gd name="T6" fmla="*/ 24 w 64"/>
                  <a:gd name="T7" fmla="*/ 73 h 73"/>
                  <a:gd name="T8" fmla="*/ 7 w 64"/>
                  <a:gd name="T9" fmla="*/ 67 h 73"/>
                  <a:gd name="T10" fmla="*/ 0 w 64"/>
                  <a:gd name="T11" fmla="*/ 53 h 73"/>
                  <a:gd name="T12" fmla="*/ 3 w 64"/>
                  <a:gd name="T13" fmla="*/ 44 h 73"/>
                  <a:gd name="T14" fmla="*/ 9 w 64"/>
                  <a:gd name="T15" fmla="*/ 37 h 73"/>
                  <a:gd name="T16" fmla="*/ 17 w 64"/>
                  <a:gd name="T17" fmla="*/ 33 h 73"/>
                  <a:gd name="T18" fmla="*/ 28 w 64"/>
                  <a:gd name="T19" fmla="*/ 31 h 73"/>
                  <a:gd name="T20" fmla="*/ 48 w 64"/>
                  <a:gd name="T21" fmla="*/ 27 h 73"/>
                  <a:gd name="T22" fmla="*/ 48 w 64"/>
                  <a:gd name="T23" fmla="*/ 24 h 73"/>
                  <a:gd name="T24" fmla="*/ 45 w 64"/>
                  <a:gd name="T25" fmla="*/ 14 h 73"/>
                  <a:gd name="T26" fmla="*/ 32 w 64"/>
                  <a:gd name="T27" fmla="*/ 10 h 73"/>
                  <a:gd name="T28" fmla="*/ 20 w 64"/>
                  <a:gd name="T29" fmla="*/ 13 h 73"/>
                  <a:gd name="T30" fmla="*/ 14 w 64"/>
                  <a:gd name="T31" fmla="*/ 23 h 73"/>
                  <a:gd name="T32" fmla="*/ 2 w 64"/>
                  <a:gd name="T33" fmla="*/ 22 h 73"/>
                  <a:gd name="T34" fmla="*/ 8 w 64"/>
                  <a:gd name="T35" fmla="*/ 10 h 73"/>
                  <a:gd name="T36" fmla="*/ 18 w 64"/>
                  <a:gd name="T37" fmla="*/ 3 h 73"/>
                  <a:gd name="T38" fmla="*/ 34 w 64"/>
                  <a:gd name="T39" fmla="*/ 0 h 73"/>
                  <a:gd name="T40" fmla="*/ 48 w 64"/>
                  <a:gd name="T41" fmla="*/ 3 h 73"/>
                  <a:gd name="T42" fmla="*/ 56 w 64"/>
                  <a:gd name="T43" fmla="*/ 8 h 73"/>
                  <a:gd name="T44" fmla="*/ 60 w 64"/>
                  <a:gd name="T45" fmla="*/ 16 h 73"/>
                  <a:gd name="T46" fmla="*/ 60 w 64"/>
                  <a:gd name="T47" fmla="*/ 26 h 73"/>
                  <a:gd name="T48" fmla="*/ 60 w 64"/>
                  <a:gd name="T49" fmla="*/ 42 h 73"/>
                  <a:gd name="T50" fmla="*/ 61 w 64"/>
                  <a:gd name="T51" fmla="*/ 63 h 73"/>
                  <a:gd name="T52" fmla="*/ 64 w 64"/>
                  <a:gd name="T53" fmla="*/ 71 h 73"/>
                  <a:gd name="T54" fmla="*/ 52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5 w 64"/>
                  <a:gd name="T69" fmla="*/ 47 h 73"/>
                  <a:gd name="T70" fmla="*/ 13 w 64"/>
                  <a:gd name="T71" fmla="*/ 52 h 73"/>
                  <a:gd name="T72" fmla="*/ 16 w 64"/>
                  <a:gd name="T73" fmla="*/ 60 h 73"/>
                  <a:gd name="T74" fmla="*/ 27 w 64"/>
                  <a:gd name="T75" fmla="*/ 63 h 73"/>
                  <a:gd name="T76" fmla="*/ 39 w 64"/>
                  <a:gd name="T77" fmla="*/ 60 h 73"/>
                  <a:gd name="T78" fmla="*/ 47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1" y="69"/>
                      <a:pt x="37" y="70"/>
                    </a:cubicBezTo>
                    <a:cubicBezTo>
                      <a:pt x="33" y="72"/>
                      <a:pt x="29" y="73"/>
                      <a:pt x="24" y="73"/>
                    </a:cubicBezTo>
                    <a:cubicBezTo>
                      <a:pt x="16" y="73"/>
                      <a:pt x="11" y="71"/>
                      <a:pt x="7" y="67"/>
                    </a:cubicBezTo>
                    <a:cubicBezTo>
                      <a:pt x="2" y="63"/>
                      <a:pt x="0" y="59"/>
                      <a:pt x="0" y="53"/>
                    </a:cubicBezTo>
                    <a:cubicBezTo>
                      <a:pt x="0" y="49"/>
                      <a:pt x="1" y="46"/>
                      <a:pt x="3" y="44"/>
                    </a:cubicBezTo>
                    <a:cubicBezTo>
                      <a:pt x="4" y="41"/>
                      <a:pt x="6" y="38"/>
                      <a:pt x="9" y="37"/>
                    </a:cubicBezTo>
                    <a:cubicBezTo>
                      <a:pt x="11" y="35"/>
                      <a:pt x="14" y="34"/>
                      <a:pt x="17" y="33"/>
                    </a:cubicBezTo>
                    <a:cubicBezTo>
                      <a:pt x="19" y="32"/>
                      <a:pt x="23" y="32"/>
                      <a:pt x="28" y="31"/>
                    </a:cubicBezTo>
                    <a:cubicBezTo>
                      <a:pt x="37" y="30"/>
                      <a:pt x="44" y="29"/>
                      <a:pt x="48" y="27"/>
                    </a:cubicBezTo>
                    <a:cubicBezTo>
                      <a:pt x="48" y="26"/>
                      <a:pt x="48" y="25"/>
                      <a:pt x="48" y="24"/>
                    </a:cubicBezTo>
                    <a:cubicBezTo>
                      <a:pt x="48" y="19"/>
                      <a:pt x="47" y="16"/>
                      <a:pt x="45" y="14"/>
                    </a:cubicBezTo>
                    <a:cubicBezTo>
                      <a:pt x="42" y="11"/>
                      <a:pt x="38" y="10"/>
                      <a:pt x="32" y="10"/>
                    </a:cubicBezTo>
                    <a:cubicBezTo>
                      <a:pt x="26" y="10"/>
                      <a:pt x="22" y="11"/>
                      <a:pt x="20" y="13"/>
                    </a:cubicBezTo>
                    <a:cubicBezTo>
                      <a:pt x="17" y="15"/>
                      <a:pt x="15" y="18"/>
                      <a:pt x="14" y="23"/>
                    </a:cubicBezTo>
                    <a:lnTo>
                      <a:pt x="2" y="22"/>
                    </a:lnTo>
                    <a:cubicBezTo>
                      <a:pt x="3" y="17"/>
                      <a:pt x="5" y="13"/>
                      <a:pt x="8" y="10"/>
                    </a:cubicBezTo>
                    <a:cubicBezTo>
                      <a:pt x="10" y="7"/>
                      <a:pt x="13" y="4"/>
                      <a:pt x="18" y="3"/>
                    </a:cubicBezTo>
                    <a:cubicBezTo>
                      <a:pt x="22" y="1"/>
                      <a:pt x="28" y="0"/>
                      <a:pt x="34" y="0"/>
                    </a:cubicBezTo>
                    <a:cubicBezTo>
                      <a:pt x="39" y="0"/>
                      <a:pt x="44" y="1"/>
                      <a:pt x="48" y="3"/>
                    </a:cubicBezTo>
                    <a:cubicBezTo>
                      <a:pt x="52" y="4"/>
                      <a:pt x="54" y="6"/>
                      <a:pt x="56" y="8"/>
                    </a:cubicBezTo>
                    <a:cubicBezTo>
                      <a:pt x="58" y="10"/>
                      <a:pt x="59" y="12"/>
                      <a:pt x="60" y="16"/>
                    </a:cubicBezTo>
                    <a:cubicBezTo>
                      <a:pt x="60" y="18"/>
                      <a:pt x="60" y="21"/>
                      <a:pt x="60" y="26"/>
                    </a:cubicBezTo>
                    <a:lnTo>
                      <a:pt x="60" y="42"/>
                    </a:lnTo>
                    <a:cubicBezTo>
                      <a:pt x="60" y="53"/>
                      <a:pt x="60" y="60"/>
                      <a:pt x="61" y="63"/>
                    </a:cubicBezTo>
                    <a:cubicBezTo>
                      <a:pt x="61" y="66"/>
                      <a:pt x="62" y="68"/>
                      <a:pt x="64" y="71"/>
                    </a:cubicBezTo>
                    <a:lnTo>
                      <a:pt x="52" y="71"/>
                    </a:lnTo>
                    <a:cubicBezTo>
                      <a:pt x="51" y="69"/>
                      <a:pt x="50" y="66"/>
                      <a:pt x="49" y="62"/>
                    </a:cubicBezTo>
                    <a:lnTo>
                      <a:pt x="49" y="62"/>
                    </a:lnTo>
                    <a:close/>
                    <a:moveTo>
                      <a:pt x="48" y="36"/>
                    </a:moveTo>
                    <a:lnTo>
                      <a:pt x="48" y="36"/>
                    </a:lnTo>
                    <a:cubicBezTo>
                      <a:pt x="44" y="38"/>
                      <a:pt x="38" y="40"/>
                      <a:pt x="29" y="41"/>
                    </a:cubicBezTo>
                    <a:cubicBezTo>
                      <a:pt x="25" y="41"/>
                      <a:pt x="21" y="42"/>
                      <a:pt x="19" y="43"/>
                    </a:cubicBezTo>
                    <a:cubicBezTo>
                      <a:pt x="17" y="44"/>
                      <a:pt x="16" y="45"/>
                      <a:pt x="15" y="47"/>
                    </a:cubicBezTo>
                    <a:cubicBezTo>
                      <a:pt x="13" y="49"/>
                      <a:pt x="13" y="50"/>
                      <a:pt x="13" y="52"/>
                    </a:cubicBezTo>
                    <a:cubicBezTo>
                      <a:pt x="13" y="56"/>
                      <a:pt x="14" y="58"/>
                      <a:pt x="16" y="60"/>
                    </a:cubicBezTo>
                    <a:cubicBezTo>
                      <a:pt x="19" y="62"/>
                      <a:pt x="22" y="63"/>
                      <a:pt x="27" y="63"/>
                    </a:cubicBezTo>
                    <a:cubicBezTo>
                      <a:pt x="31" y="63"/>
                      <a:pt x="35" y="62"/>
                      <a:pt x="39" y="60"/>
                    </a:cubicBezTo>
                    <a:cubicBezTo>
                      <a:pt x="42" y="58"/>
                      <a:pt x="45" y="56"/>
                      <a:pt x="47" y="52"/>
                    </a:cubicBezTo>
                    <a:cubicBezTo>
                      <a:pt x="48"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866"/>
              <p:cNvSpPr>
                <a:spLocks/>
              </p:cNvSpPr>
              <p:nvPr/>
            </p:nvSpPr>
            <p:spPr bwMode="auto">
              <a:xfrm>
                <a:off x="5251" y="760"/>
                <a:ext cx="31" cy="38"/>
              </a:xfrm>
              <a:custGeom>
                <a:avLst/>
                <a:gdLst>
                  <a:gd name="T0" fmla="*/ 0 w 56"/>
                  <a:gd name="T1" fmla="*/ 71 h 71"/>
                  <a:gd name="T2" fmla="*/ 0 w 56"/>
                  <a:gd name="T3" fmla="*/ 71 h 71"/>
                  <a:gd name="T4" fmla="*/ 0 w 56"/>
                  <a:gd name="T5" fmla="*/ 2 h 71"/>
                  <a:gd name="T6" fmla="*/ 10 w 56"/>
                  <a:gd name="T7" fmla="*/ 2 h 71"/>
                  <a:gd name="T8" fmla="*/ 10 w 56"/>
                  <a:gd name="T9" fmla="*/ 12 h 71"/>
                  <a:gd name="T10" fmla="*/ 32 w 56"/>
                  <a:gd name="T11" fmla="*/ 0 h 71"/>
                  <a:gd name="T12" fmla="*/ 44 w 56"/>
                  <a:gd name="T13" fmla="*/ 3 h 71"/>
                  <a:gd name="T14" fmla="*/ 51 w 56"/>
                  <a:gd name="T15" fmla="*/ 9 h 71"/>
                  <a:gd name="T16" fmla="*/ 55 w 56"/>
                  <a:gd name="T17" fmla="*/ 17 h 71"/>
                  <a:gd name="T18" fmla="*/ 56 w 56"/>
                  <a:gd name="T19" fmla="*/ 29 h 71"/>
                  <a:gd name="T20" fmla="*/ 56 w 56"/>
                  <a:gd name="T21" fmla="*/ 71 h 71"/>
                  <a:gd name="T22" fmla="*/ 44 w 56"/>
                  <a:gd name="T23" fmla="*/ 71 h 71"/>
                  <a:gd name="T24" fmla="*/ 44 w 56"/>
                  <a:gd name="T25" fmla="*/ 29 h 71"/>
                  <a:gd name="T26" fmla="*/ 43 w 56"/>
                  <a:gd name="T27" fmla="*/ 18 h 71"/>
                  <a:gd name="T28" fmla="*/ 38 w 56"/>
                  <a:gd name="T29" fmla="*/ 13 h 71"/>
                  <a:gd name="T30" fmla="*/ 30 w 56"/>
                  <a:gd name="T31" fmla="*/ 11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2"/>
                    </a:lnTo>
                    <a:cubicBezTo>
                      <a:pt x="15" y="4"/>
                      <a:pt x="23" y="0"/>
                      <a:pt x="32" y="0"/>
                    </a:cubicBezTo>
                    <a:cubicBezTo>
                      <a:pt x="36" y="0"/>
                      <a:pt x="40" y="1"/>
                      <a:pt x="44" y="3"/>
                    </a:cubicBezTo>
                    <a:cubicBezTo>
                      <a:pt x="47" y="4"/>
                      <a:pt x="50" y="6"/>
                      <a:pt x="51" y="9"/>
                    </a:cubicBezTo>
                    <a:cubicBezTo>
                      <a:pt x="53" y="11"/>
                      <a:pt x="54" y="14"/>
                      <a:pt x="55" y="17"/>
                    </a:cubicBezTo>
                    <a:cubicBezTo>
                      <a:pt x="55" y="19"/>
                      <a:pt x="56" y="23"/>
                      <a:pt x="56" y="29"/>
                    </a:cubicBezTo>
                    <a:lnTo>
                      <a:pt x="56" y="71"/>
                    </a:lnTo>
                    <a:lnTo>
                      <a:pt x="44" y="71"/>
                    </a:lnTo>
                    <a:lnTo>
                      <a:pt x="44" y="29"/>
                    </a:lnTo>
                    <a:cubicBezTo>
                      <a:pt x="44" y="24"/>
                      <a:pt x="43" y="21"/>
                      <a:pt x="43" y="18"/>
                    </a:cubicBezTo>
                    <a:cubicBezTo>
                      <a:pt x="42" y="16"/>
                      <a:pt x="40" y="14"/>
                      <a:pt x="38" y="13"/>
                    </a:cubicBezTo>
                    <a:cubicBezTo>
                      <a:pt x="35" y="11"/>
                      <a:pt x="33" y="11"/>
                      <a:pt x="30" y="11"/>
                    </a:cubicBezTo>
                    <a:cubicBezTo>
                      <a:pt x="25" y="11"/>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867"/>
              <p:cNvSpPr>
                <a:spLocks noEditPoints="1"/>
              </p:cNvSpPr>
              <p:nvPr/>
            </p:nvSpPr>
            <p:spPr bwMode="auto">
              <a:xfrm>
                <a:off x="5289" y="760"/>
                <a:ext cx="34" cy="39"/>
              </a:xfrm>
              <a:custGeom>
                <a:avLst/>
                <a:gdLst>
                  <a:gd name="T0" fmla="*/ 49 w 63"/>
                  <a:gd name="T1" fmla="*/ 62 h 73"/>
                  <a:gd name="T2" fmla="*/ 49 w 63"/>
                  <a:gd name="T3" fmla="*/ 62 h 73"/>
                  <a:gd name="T4" fmla="*/ 36 w 63"/>
                  <a:gd name="T5" fmla="*/ 70 h 73"/>
                  <a:gd name="T6" fmla="*/ 23 w 63"/>
                  <a:gd name="T7" fmla="*/ 73 h 73"/>
                  <a:gd name="T8" fmla="*/ 6 w 63"/>
                  <a:gd name="T9" fmla="*/ 67 h 73"/>
                  <a:gd name="T10" fmla="*/ 0 w 63"/>
                  <a:gd name="T11" fmla="*/ 53 h 73"/>
                  <a:gd name="T12" fmla="*/ 2 w 63"/>
                  <a:gd name="T13" fmla="*/ 44 h 73"/>
                  <a:gd name="T14" fmla="*/ 8 w 63"/>
                  <a:gd name="T15" fmla="*/ 37 h 73"/>
                  <a:gd name="T16" fmla="*/ 17 w 63"/>
                  <a:gd name="T17" fmla="*/ 33 h 73"/>
                  <a:gd name="T18" fmla="*/ 27 w 63"/>
                  <a:gd name="T19" fmla="*/ 31 h 73"/>
                  <a:gd name="T20" fmla="*/ 48 w 63"/>
                  <a:gd name="T21" fmla="*/ 27 h 73"/>
                  <a:gd name="T22" fmla="*/ 48 w 63"/>
                  <a:gd name="T23" fmla="*/ 24 h 73"/>
                  <a:gd name="T24" fmla="*/ 45 w 63"/>
                  <a:gd name="T25" fmla="*/ 14 h 73"/>
                  <a:gd name="T26" fmla="*/ 31 w 63"/>
                  <a:gd name="T27" fmla="*/ 10 h 73"/>
                  <a:gd name="T28" fmla="*/ 19 w 63"/>
                  <a:gd name="T29" fmla="*/ 13 h 73"/>
                  <a:gd name="T30" fmla="*/ 13 w 63"/>
                  <a:gd name="T31" fmla="*/ 23 h 73"/>
                  <a:gd name="T32" fmla="*/ 2 w 63"/>
                  <a:gd name="T33" fmla="*/ 22 h 73"/>
                  <a:gd name="T34" fmla="*/ 7 w 63"/>
                  <a:gd name="T35" fmla="*/ 10 h 73"/>
                  <a:gd name="T36" fmla="*/ 17 w 63"/>
                  <a:gd name="T37" fmla="*/ 3 h 73"/>
                  <a:gd name="T38" fmla="*/ 33 w 63"/>
                  <a:gd name="T39" fmla="*/ 0 h 73"/>
                  <a:gd name="T40" fmla="*/ 47 w 63"/>
                  <a:gd name="T41" fmla="*/ 3 h 73"/>
                  <a:gd name="T42" fmla="*/ 55 w 63"/>
                  <a:gd name="T43" fmla="*/ 8 h 73"/>
                  <a:gd name="T44" fmla="*/ 59 w 63"/>
                  <a:gd name="T45" fmla="*/ 16 h 73"/>
                  <a:gd name="T46" fmla="*/ 60 w 63"/>
                  <a:gd name="T47" fmla="*/ 26 h 73"/>
                  <a:gd name="T48" fmla="*/ 60 w 63"/>
                  <a:gd name="T49" fmla="*/ 42 h 73"/>
                  <a:gd name="T50" fmla="*/ 60 w 63"/>
                  <a:gd name="T51" fmla="*/ 63 h 73"/>
                  <a:gd name="T52" fmla="*/ 63 w 63"/>
                  <a:gd name="T53" fmla="*/ 71 h 73"/>
                  <a:gd name="T54" fmla="*/ 51 w 63"/>
                  <a:gd name="T55" fmla="*/ 71 h 73"/>
                  <a:gd name="T56" fmla="*/ 49 w 63"/>
                  <a:gd name="T57" fmla="*/ 62 h 73"/>
                  <a:gd name="T58" fmla="*/ 49 w 63"/>
                  <a:gd name="T59" fmla="*/ 62 h 73"/>
                  <a:gd name="T60" fmla="*/ 48 w 63"/>
                  <a:gd name="T61" fmla="*/ 36 h 73"/>
                  <a:gd name="T62" fmla="*/ 48 w 63"/>
                  <a:gd name="T63" fmla="*/ 36 h 73"/>
                  <a:gd name="T64" fmla="*/ 29 w 63"/>
                  <a:gd name="T65" fmla="*/ 41 h 73"/>
                  <a:gd name="T66" fmla="*/ 18 w 63"/>
                  <a:gd name="T67" fmla="*/ 43 h 73"/>
                  <a:gd name="T68" fmla="*/ 14 w 63"/>
                  <a:gd name="T69" fmla="*/ 47 h 73"/>
                  <a:gd name="T70" fmla="*/ 12 w 63"/>
                  <a:gd name="T71" fmla="*/ 52 h 73"/>
                  <a:gd name="T72" fmla="*/ 16 w 63"/>
                  <a:gd name="T73" fmla="*/ 60 h 73"/>
                  <a:gd name="T74" fmla="*/ 26 w 63"/>
                  <a:gd name="T75" fmla="*/ 63 h 73"/>
                  <a:gd name="T76" fmla="*/ 38 w 63"/>
                  <a:gd name="T77" fmla="*/ 60 h 73"/>
                  <a:gd name="T78" fmla="*/ 46 w 63"/>
                  <a:gd name="T79" fmla="*/ 52 h 73"/>
                  <a:gd name="T80" fmla="*/ 48 w 63"/>
                  <a:gd name="T81" fmla="*/ 41 h 73"/>
                  <a:gd name="T82" fmla="*/ 48 w 63"/>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3">
                    <a:moveTo>
                      <a:pt x="49" y="62"/>
                    </a:moveTo>
                    <a:lnTo>
                      <a:pt x="49" y="62"/>
                    </a:lnTo>
                    <a:cubicBezTo>
                      <a:pt x="44" y="66"/>
                      <a:pt x="40" y="69"/>
                      <a:pt x="36" y="70"/>
                    </a:cubicBezTo>
                    <a:cubicBezTo>
                      <a:pt x="32" y="72"/>
                      <a:pt x="28" y="73"/>
                      <a:pt x="23" y="73"/>
                    </a:cubicBezTo>
                    <a:cubicBezTo>
                      <a:pt x="16" y="73"/>
                      <a:pt x="10" y="71"/>
                      <a:pt x="6" y="67"/>
                    </a:cubicBezTo>
                    <a:cubicBezTo>
                      <a:pt x="2" y="63"/>
                      <a:pt x="0" y="59"/>
                      <a:pt x="0" y="53"/>
                    </a:cubicBezTo>
                    <a:cubicBezTo>
                      <a:pt x="0" y="49"/>
                      <a:pt x="1" y="46"/>
                      <a:pt x="2" y="44"/>
                    </a:cubicBezTo>
                    <a:cubicBezTo>
                      <a:pt x="4" y="41"/>
                      <a:pt x="6" y="38"/>
                      <a:pt x="8" y="37"/>
                    </a:cubicBezTo>
                    <a:cubicBezTo>
                      <a:pt x="11" y="35"/>
                      <a:pt x="13" y="34"/>
                      <a:pt x="17" y="33"/>
                    </a:cubicBezTo>
                    <a:cubicBezTo>
                      <a:pt x="19" y="32"/>
                      <a:pt x="22" y="32"/>
                      <a:pt x="27" y="31"/>
                    </a:cubicBezTo>
                    <a:cubicBezTo>
                      <a:pt x="36" y="30"/>
                      <a:pt x="43" y="29"/>
                      <a:pt x="48" y="27"/>
                    </a:cubicBezTo>
                    <a:cubicBezTo>
                      <a:pt x="48" y="26"/>
                      <a:pt x="48" y="25"/>
                      <a:pt x="48" y="24"/>
                    </a:cubicBezTo>
                    <a:cubicBezTo>
                      <a:pt x="48" y="19"/>
                      <a:pt x="47" y="16"/>
                      <a:pt x="45" y="14"/>
                    </a:cubicBezTo>
                    <a:cubicBezTo>
                      <a:pt x="42" y="11"/>
                      <a:pt x="37" y="10"/>
                      <a:pt x="31" y="10"/>
                    </a:cubicBezTo>
                    <a:cubicBezTo>
                      <a:pt x="26" y="10"/>
                      <a:pt x="22" y="11"/>
                      <a:pt x="19" y="13"/>
                    </a:cubicBezTo>
                    <a:cubicBezTo>
                      <a:pt x="16" y="15"/>
                      <a:pt x="14" y="18"/>
                      <a:pt x="13" y="23"/>
                    </a:cubicBezTo>
                    <a:lnTo>
                      <a:pt x="2" y="22"/>
                    </a:lnTo>
                    <a:cubicBezTo>
                      <a:pt x="3" y="17"/>
                      <a:pt x="5" y="13"/>
                      <a:pt x="7" y="10"/>
                    </a:cubicBezTo>
                    <a:cubicBezTo>
                      <a:pt x="9" y="7"/>
                      <a:pt x="13" y="4"/>
                      <a:pt x="17" y="3"/>
                    </a:cubicBezTo>
                    <a:cubicBezTo>
                      <a:pt x="22" y="1"/>
                      <a:pt x="27" y="0"/>
                      <a:pt x="33" y="0"/>
                    </a:cubicBezTo>
                    <a:cubicBezTo>
                      <a:pt x="39" y="0"/>
                      <a:pt x="44" y="1"/>
                      <a:pt x="47" y="3"/>
                    </a:cubicBezTo>
                    <a:cubicBezTo>
                      <a:pt x="51" y="4"/>
                      <a:pt x="54" y="6"/>
                      <a:pt x="55" y="8"/>
                    </a:cubicBezTo>
                    <a:cubicBezTo>
                      <a:pt x="57" y="10"/>
                      <a:pt x="58" y="12"/>
                      <a:pt x="59" y="16"/>
                    </a:cubicBezTo>
                    <a:cubicBezTo>
                      <a:pt x="59" y="18"/>
                      <a:pt x="60" y="21"/>
                      <a:pt x="60" y="26"/>
                    </a:cubicBezTo>
                    <a:lnTo>
                      <a:pt x="60" y="42"/>
                    </a:lnTo>
                    <a:cubicBezTo>
                      <a:pt x="60" y="53"/>
                      <a:pt x="60" y="60"/>
                      <a:pt x="60" y="63"/>
                    </a:cubicBezTo>
                    <a:cubicBezTo>
                      <a:pt x="61" y="66"/>
                      <a:pt x="62" y="68"/>
                      <a:pt x="63" y="71"/>
                    </a:cubicBezTo>
                    <a:lnTo>
                      <a:pt x="51" y="71"/>
                    </a:lnTo>
                    <a:cubicBezTo>
                      <a:pt x="50" y="69"/>
                      <a:pt x="49" y="66"/>
                      <a:pt x="49" y="62"/>
                    </a:cubicBezTo>
                    <a:lnTo>
                      <a:pt x="49" y="62"/>
                    </a:lnTo>
                    <a:close/>
                    <a:moveTo>
                      <a:pt x="48" y="36"/>
                    </a:moveTo>
                    <a:lnTo>
                      <a:pt x="48" y="36"/>
                    </a:lnTo>
                    <a:cubicBezTo>
                      <a:pt x="44" y="38"/>
                      <a:pt x="37" y="40"/>
                      <a:pt x="29" y="41"/>
                    </a:cubicBezTo>
                    <a:cubicBezTo>
                      <a:pt x="24" y="41"/>
                      <a:pt x="20" y="42"/>
                      <a:pt x="18" y="43"/>
                    </a:cubicBezTo>
                    <a:cubicBezTo>
                      <a:pt x="16" y="44"/>
                      <a:pt x="15" y="45"/>
                      <a:pt x="14" y="47"/>
                    </a:cubicBezTo>
                    <a:cubicBezTo>
                      <a:pt x="13" y="49"/>
                      <a:pt x="12" y="50"/>
                      <a:pt x="12" y="52"/>
                    </a:cubicBezTo>
                    <a:cubicBezTo>
                      <a:pt x="12" y="56"/>
                      <a:pt x="13" y="58"/>
                      <a:pt x="16" y="60"/>
                    </a:cubicBezTo>
                    <a:cubicBezTo>
                      <a:pt x="18" y="62"/>
                      <a:pt x="22" y="63"/>
                      <a:pt x="26" y="63"/>
                    </a:cubicBezTo>
                    <a:cubicBezTo>
                      <a:pt x="31" y="63"/>
                      <a:pt x="35" y="62"/>
                      <a:pt x="38" y="60"/>
                    </a:cubicBezTo>
                    <a:cubicBezTo>
                      <a:pt x="42" y="58"/>
                      <a:pt x="44" y="56"/>
                      <a:pt x="46" y="52"/>
                    </a:cubicBezTo>
                    <a:cubicBezTo>
                      <a:pt x="47"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868"/>
              <p:cNvSpPr>
                <a:spLocks noEditPoints="1"/>
              </p:cNvSpPr>
              <p:nvPr/>
            </p:nvSpPr>
            <p:spPr bwMode="auto">
              <a:xfrm>
                <a:off x="5331" y="760"/>
                <a:ext cx="32" cy="52"/>
              </a:xfrm>
              <a:custGeom>
                <a:avLst/>
                <a:gdLst>
                  <a:gd name="T0" fmla="*/ 0 w 60"/>
                  <a:gd name="T1" fmla="*/ 97 h 97"/>
                  <a:gd name="T2" fmla="*/ 0 w 60"/>
                  <a:gd name="T3" fmla="*/ 97 h 97"/>
                  <a:gd name="T4" fmla="*/ 0 w 60"/>
                  <a:gd name="T5" fmla="*/ 2 h 97"/>
                  <a:gd name="T6" fmla="*/ 11 w 60"/>
                  <a:gd name="T7" fmla="*/ 2 h 97"/>
                  <a:gd name="T8" fmla="*/ 11 w 60"/>
                  <a:gd name="T9" fmla="*/ 11 h 97"/>
                  <a:gd name="T10" fmla="*/ 19 w 60"/>
                  <a:gd name="T11" fmla="*/ 3 h 97"/>
                  <a:gd name="T12" fmla="*/ 31 w 60"/>
                  <a:gd name="T13" fmla="*/ 0 h 97"/>
                  <a:gd name="T14" fmla="*/ 46 w 60"/>
                  <a:gd name="T15" fmla="*/ 5 h 97"/>
                  <a:gd name="T16" fmla="*/ 56 w 60"/>
                  <a:gd name="T17" fmla="*/ 18 h 97"/>
                  <a:gd name="T18" fmla="*/ 60 w 60"/>
                  <a:gd name="T19" fmla="*/ 36 h 97"/>
                  <a:gd name="T20" fmla="*/ 56 w 60"/>
                  <a:gd name="T21" fmla="*/ 55 h 97"/>
                  <a:gd name="T22" fmla="*/ 45 w 60"/>
                  <a:gd name="T23" fmla="*/ 68 h 97"/>
                  <a:gd name="T24" fmla="*/ 30 w 60"/>
                  <a:gd name="T25" fmla="*/ 73 h 97"/>
                  <a:gd name="T26" fmla="*/ 19 w 60"/>
                  <a:gd name="T27" fmla="*/ 70 h 97"/>
                  <a:gd name="T28" fmla="*/ 12 w 60"/>
                  <a:gd name="T29" fmla="*/ 64 h 97"/>
                  <a:gd name="T30" fmla="*/ 12 w 60"/>
                  <a:gd name="T31" fmla="*/ 97 h 97"/>
                  <a:gd name="T32" fmla="*/ 0 w 60"/>
                  <a:gd name="T33" fmla="*/ 97 h 97"/>
                  <a:gd name="T34" fmla="*/ 10 w 60"/>
                  <a:gd name="T35" fmla="*/ 37 h 97"/>
                  <a:gd name="T36" fmla="*/ 10 w 60"/>
                  <a:gd name="T37" fmla="*/ 37 h 97"/>
                  <a:gd name="T38" fmla="*/ 16 w 60"/>
                  <a:gd name="T39" fmla="*/ 57 h 97"/>
                  <a:gd name="T40" fmla="*/ 29 w 60"/>
                  <a:gd name="T41" fmla="*/ 63 h 97"/>
                  <a:gd name="T42" fmla="*/ 42 w 60"/>
                  <a:gd name="T43" fmla="*/ 56 h 97"/>
                  <a:gd name="T44" fmla="*/ 48 w 60"/>
                  <a:gd name="T45" fmla="*/ 36 h 97"/>
                  <a:gd name="T46" fmla="*/ 42 w 60"/>
                  <a:gd name="T47" fmla="*/ 16 h 97"/>
                  <a:gd name="T48" fmla="*/ 29 w 60"/>
                  <a:gd name="T49" fmla="*/ 10 h 97"/>
                  <a:gd name="T50" fmla="*/ 16 w 60"/>
                  <a:gd name="T51" fmla="*/ 17 h 97"/>
                  <a:gd name="T52" fmla="*/ 10 w 60"/>
                  <a:gd name="T53" fmla="*/ 37 h 97"/>
                  <a:gd name="T54" fmla="*/ 10 w 60"/>
                  <a:gd name="T55"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7">
                    <a:moveTo>
                      <a:pt x="0" y="97"/>
                    </a:moveTo>
                    <a:lnTo>
                      <a:pt x="0" y="97"/>
                    </a:lnTo>
                    <a:lnTo>
                      <a:pt x="0" y="2"/>
                    </a:lnTo>
                    <a:lnTo>
                      <a:pt x="11" y="2"/>
                    </a:lnTo>
                    <a:lnTo>
                      <a:pt x="11" y="11"/>
                    </a:lnTo>
                    <a:cubicBezTo>
                      <a:pt x="13" y="7"/>
                      <a:pt x="16" y="5"/>
                      <a:pt x="19" y="3"/>
                    </a:cubicBezTo>
                    <a:cubicBezTo>
                      <a:pt x="22" y="1"/>
                      <a:pt x="26" y="0"/>
                      <a:pt x="31" y="0"/>
                    </a:cubicBezTo>
                    <a:cubicBezTo>
                      <a:pt x="36" y="0"/>
                      <a:pt x="42" y="2"/>
                      <a:pt x="46" y="5"/>
                    </a:cubicBezTo>
                    <a:cubicBezTo>
                      <a:pt x="51" y="8"/>
                      <a:pt x="54" y="12"/>
                      <a:pt x="56" y="18"/>
                    </a:cubicBezTo>
                    <a:cubicBezTo>
                      <a:pt x="59" y="23"/>
                      <a:pt x="60" y="29"/>
                      <a:pt x="60" y="36"/>
                    </a:cubicBezTo>
                    <a:cubicBezTo>
                      <a:pt x="60" y="43"/>
                      <a:pt x="58" y="49"/>
                      <a:pt x="56" y="55"/>
                    </a:cubicBezTo>
                    <a:cubicBezTo>
                      <a:pt x="53" y="61"/>
                      <a:pt x="50" y="65"/>
                      <a:pt x="45" y="68"/>
                    </a:cubicBezTo>
                    <a:cubicBezTo>
                      <a:pt x="40" y="71"/>
                      <a:pt x="35" y="73"/>
                      <a:pt x="30" y="73"/>
                    </a:cubicBezTo>
                    <a:cubicBezTo>
                      <a:pt x="26" y="73"/>
                      <a:pt x="22" y="72"/>
                      <a:pt x="19" y="70"/>
                    </a:cubicBezTo>
                    <a:cubicBezTo>
                      <a:pt x="16" y="68"/>
                      <a:pt x="14" y="66"/>
                      <a:pt x="12" y="64"/>
                    </a:cubicBezTo>
                    <a:lnTo>
                      <a:pt x="12" y="97"/>
                    </a:lnTo>
                    <a:lnTo>
                      <a:pt x="0" y="97"/>
                    </a:lnTo>
                    <a:close/>
                    <a:moveTo>
                      <a:pt x="10" y="37"/>
                    </a:moveTo>
                    <a:lnTo>
                      <a:pt x="10" y="37"/>
                    </a:lnTo>
                    <a:cubicBezTo>
                      <a:pt x="10" y="46"/>
                      <a:pt x="12" y="52"/>
                      <a:pt x="16" y="57"/>
                    </a:cubicBezTo>
                    <a:cubicBezTo>
                      <a:pt x="19" y="61"/>
                      <a:pt x="24" y="63"/>
                      <a:pt x="29" y="63"/>
                    </a:cubicBezTo>
                    <a:cubicBezTo>
                      <a:pt x="34" y="63"/>
                      <a:pt x="39" y="61"/>
                      <a:pt x="42" y="56"/>
                    </a:cubicBezTo>
                    <a:cubicBezTo>
                      <a:pt x="46" y="52"/>
                      <a:pt x="48" y="45"/>
                      <a:pt x="48" y="36"/>
                    </a:cubicBezTo>
                    <a:cubicBezTo>
                      <a:pt x="48" y="27"/>
                      <a:pt x="46" y="21"/>
                      <a:pt x="42" y="16"/>
                    </a:cubicBezTo>
                    <a:cubicBezTo>
                      <a:pt x="39" y="12"/>
                      <a:pt x="34" y="10"/>
                      <a:pt x="29" y="10"/>
                    </a:cubicBezTo>
                    <a:cubicBezTo>
                      <a:pt x="24" y="10"/>
                      <a:pt x="20" y="12"/>
                      <a:pt x="16" y="17"/>
                    </a:cubicBezTo>
                    <a:cubicBezTo>
                      <a:pt x="12" y="21"/>
                      <a:pt x="10" y="28"/>
                      <a:pt x="10" y="37"/>
                    </a:cubicBezTo>
                    <a:lnTo>
                      <a:pt x="10"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869"/>
              <p:cNvSpPr>
                <a:spLocks noEditPoints="1"/>
              </p:cNvSpPr>
              <p:nvPr/>
            </p:nvSpPr>
            <p:spPr bwMode="auto">
              <a:xfrm>
                <a:off x="5389" y="747"/>
                <a:ext cx="32" cy="52"/>
              </a:xfrm>
              <a:custGeom>
                <a:avLst/>
                <a:gdLst>
                  <a:gd name="T0" fmla="*/ 49 w 60"/>
                  <a:gd name="T1" fmla="*/ 95 h 97"/>
                  <a:gd name="T2" fmla="*/ 49 w 60"/>
                  <a:gd name="T3" fmla="*/ 95 h 97"/>
                  <a:gd name="T4" fmla="*/ 49 w 60"/>
                  <a:gd name="T5" fmla="*/ 86 h 97"/>
                  <a:gd name="T6" fmla="*/ 30 w 60"/>
                  <a:gd name="T7" fmla="*/ 97 h 97"/>
                  <a:gd name="T8" fmla="*/ 14 w 60"/>
                  <a:gd name="T9" fmla="*/ 92 h 97"/>
                  <a:gd name="T10" fmla="*/ 4 w 60"/>
                  <a:gd name="T11" fmla="*/ 79 h 97"/>
                  <a:gd name="T12" fmla="*/ 0 w 60"/>
                  <a:gd name="T13" fmla="*/ 61 h 97"/>
                  <a:gd name="T14" fmla="*/ 3 w 60"/>
                  <a:gd name="T15" fmla="*/ 42 h 97"/>
                  <a:gd name="T16" fmla="*/ 14 w 60"/>
                  <a:gd name="T17" fmla="*/ 29 h 97"/>
                  <a:gd name="T18" fmla="*/ 29 w 60"/>
                  <a:gd name="T19" fmla="*/ 24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7 w 60"/>
                  <a:gd name="T37" fmla="*/ 80 h 97"/>
                  <a:gd name="T38" fmla="*/ 31 w 60"/>
                  <a:gd name="T39" fmla="*/ 87 h 97"/>
                  <a:gd name="T40" fmla="*/ 44 w 60"/>
                  <a:gd name="T41" fmla="*/ 81 h 97"/>
                  <a:gd name="T42" fmla="*/ 49 w 60"/>
                  <a:gd name="T43" fmla="*/ 62 h 97"/>
                  <a:gd name="T44" fmla="*/ 44 w 60"/>
                  <a:gd name="T45" fmla="*/ 41 h 97"/>
                  <a:gd name="T46" fmla="*/ 30 w 60"/>
                  <a:gd name="T47" fmla="*/ 34 h 97"/>
                  <a:gd name="T48" fmla="*/ 17 w 60"/>
                  <a:gd name="T49" fmla="*/ 40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6"/>
                    </a:lnTo>
                    <a:cubicBezTo>
                      <a:pt x="44" y="93"/>
                      <a:pt x="38" y="97"/>
                      <a:pt x="30" y="97"/>
                    </a:cubicBezTo>
                    <a:cubicBezTo>
                      <a:pt x="24" y="97"/>
                      <a:pt x="19" y="95"/>
                      <a:pt x="14" y="92"/>
                    </a:cubicBezTo>
                    <a:cubicBezTo>
                      <a:pt x="10" y="89"/>
                      <a:pt x="6" y="85"/>
                      <a:pt x="4" y="79"/>
                    </a:cubicBezTo>
                    <a:cubicBezTo>
                      <a:pt x="1" y="74"/>
                      <a:pt x="0" y="68"/>
                      <a:pt x="0" y="61"/>
                    </a:cubicBezTo>
                    <a:cubicBezTo>
                      <a:pt x="0" y="54"/>
                      <a:pt x="1" y="47"/>
                      <a:pt x="3" y="42"/>
                    </a:cubicBezTo>
                    <a:cubicBezTo>
                      <a:pt x="6" y="36"/>
                      <a:pt x="9" y="32"/>
                      <a:pt x="14" y="29"/>
                    </a:cubicBezTo>
                    <a:cubicBezTo>
                      <a:pt x="18" y="26"/>
                      <a:pt x="23" y="24"/>
                      <a:pt x="29" y="24"/>
                    </a:cubicBezTo>
                    <a:cubicBezTo>
                      <a:pt x="33" y="24"/>
                      <a:pt x="37" y="25"/>
                      <a:pt x="40" y="27"/>
                    </a:cubicBezTo>
                    <a:cubicBezTo>
                      <a:pt x="43" y="29"/>
                      <a:pt x="46" y="31"/>
                      <a:pt x="48" y="34"/>
                    </a:cubicBezTo>
                    <a:lnTo>
                      <a:pt x="48" y="0"/>
                    </a:lnTo>
                    <a:lnTo>
                      <a:pt x="60" y="0"/>
                    </a:lnTo>
                    <a:lnTo>
                      <a:pt x="60" y="95"/>
                    </a:lnTo>
                    <a:lnTo>
                      <a:pt x="49" y="95"/>
                    </a:lnTo>
                    <a:close/>
                    <a:moveTo>
                      <a:pt x="12" y="61"/>
                    </a:moveTo>
                    <a:lnTo>
                      <a:pt x="12" y="61"/>
                    </a:lnTo>
                    <a:cubicBezTo>
                      <a:pt x="12" y="69"/>
                      <a:pt x="14" y="76"/>
                      <a:pt x="17" y="80"/>
                    </a:cubicBezTo>
                    <a:cubicBezTo>
                      <a:pt x="21" y="85"/>
                      <a:pt x="26" y="87"/>
                      <a:pt x="31" y="87"/>
                    </a:cubicBezTo>
                    <a:cubicBezTo>
                      <a:pt x="36" y="87"/>
                      <a:pt x="40" y="85"/>
                      <a:pt x="44" y="81"/>
                    </a:cubicBezTo>
                    <a:cubicBezTo>
                      <a:pt x="47" y="76"/>
                      <a:pt x="49" y="70"/>
                      <a:pt x="49" y="62"/>
                    </a:cubicBezTo>
                    <a:cubicBezTo>
                      <a:pt x="49" y="52"/>
                      <a:pt x="47" y="45"/>
                      <a:pt x="44" y="41"/>
                    </a:cubicBezTo>
                    <a:cubicBezTo>
                      <a:pt x="40" y="36"/>
                      <a:pt x="35" y="34"/>
                      <a:pt x="30" y="34"/>
                    </a:cubicBezTo>
                    <a:cubicBezTo>
                      <a:pt x="25" y="34"/>
                      <a:pt x="21" y="36"/>
                      <a:pt x="17" y="40"/>
                    </a:cubicBezTo>
                    <a:cubicBezTo>
                      <a:pt x="14" y="45"/>
                      <a:pt x="12" y="51"/>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870"/>
              <p:cNvSpPr>
                <a:spLocks/>
              </p:cNvSpPr>
              <p:nvPr/>
            </p:nvSpPr>
            <p:spPr bwMode="auto">
              <a:xfrm>
                <a:off x="5431" y="761"/>
                <a:ext cx="30" cy="38"/>
              </a:xfrm>
              <a:custGeom>
                <a:avLst/>
                <a:gdLst>
                  <a:gd name="T0" fmla="*/ 45 w 56"/>
                  <a:gd name="T1" fmla="*/ 69 h 71"/>
                  <a:gd name="T2" fmla="*/ 45 w 56"/>
                  <a:gd name="T3" fmla="*/ 69 h 71"/>
                  <a:gd name="T4" fmla="*/ 45 w 56"/>
                  <a:gd name="T5" fmla="*/ 59 h 71"/>
                  <a:gd name="T6" fmla="*/ 24 w 56"/>
                  <a:gd name="T7" fmla="*/ 71 h 71"/>
                  <a:gd name="T8" fmla="*/ 12 w 56"/>
                  <a:gd name="T9" fmla="*/ 68 h 71"/>
                  <a:gd name="T10" fmla="*/ 4 w 56"/>
                  <a:gd name="T11" fmla="*/ 62 h 71"/>
                  <a:gd name="T12" fmla="*/ 1 w 56"/>
                  <a:gd name="T13" fmla="*/ 54 h 71"/>
                  <a:gd name="T14" fmla="*/ 0 w 56"/>
                  <a:gd name="T15" fmla="*/ 43 h 71"/>
                  <a:gd name="T16" fmla="*/ 0 w 56"/>
                  <a:gd name="T17" fmla="*/ 0 h 71"/>
                  <a:gd name="T18" fmla="*/ 12 w 56"/>
                  <a:gd name="T19" fmla="*/ 0 h 71"/>
                  <a:gd name="T20" fmla="*/ 12 w 56"/>
                  <a:gd name="T21" fmla="*/ 38 h 71"/>
                  <a:gd name="T22" fmla="*/ 12 w 56"/>
                  <a:gd name="T23" fmla="*/ 51 h 71"/>
                  <a:gd name="T24" fmla="*/ 17 w 56"/>
                  <a:gd name="T25" fmla="*/ 58 h 71"/>
                  <a:gd name="T26" fmla="*/ 26 w 56"/>
                  <a:gd name="T27" fmla="*/ 60 h 71"/>
                  <a:gd name="T28" fmla="*/ 36 w 56"/>
                  <a:gd name="T29" fmla="*/ 58 h 71"/>
                  <a:gd name="T30" fmla="*/ 42 w 56"/>
                  <a:gd name="T31" fmla="*/ 50 h 71"/>
                  <a:gd name="T32" fmla="*/ 44 w 56"/>
                  <a:gd name="T33" fmla="*/ 37 h 71"/>
                  <a:gd name="T34" fmla="*/ 44 w 56"/>
                  <a:gd name="T35" fmla="*/ 0 h 71"/>
                  <a:gd name="T36" fmla="*/ 56 w 56"/>
                  <a:gd name="T37" fmla="*/ 0 h 71"/>
                  <a:gd name="T38" fmla="*/ 56 w 56"/>
                  <a:gd name="T39" fmla="*/ 69 h 71"/>
                  <a:gd name="T40" fmla="*/ 45 w 56"/>
                  <a:gd name="T4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1">
                    <a:moveTo>
                      <a:pt x="45" y="69"/>
                    </a:moveTo>
                    <a:lnTo>
                      <a:pt x="45" y="69"/>
                    </a:lnTo>
                    <a:lnTo>
                      <a:pt x="45" y="59"/>
                    </a:lnTo>
                    <a:cubicBezTo>
                      <a:pt x="40" y="67"/>
                      <a:pt x="33" y="71"/>
                      <a:pt x="24" y="71"/>
                    </a:cubicBezTo>
                    <a:cubicBezTo>
                      <a:pt x="19" y="71"/>
                      <a:pt x="16" y="70"/>
                      <a:pt x="12" y="68"/>
                    </a:cubicBezTo>
                    <a:cubicBezTo>
                      <a:pt x="9" y="67"/>
                      <a:pt x="6" y="65"/>
                      <a:pt x="4" y="62"/>
                    </a:cubicBezTo>
                    <a:cubicBezTo>
                      <a:pt x="3" y="60"/>
                      <a:pt x="1" y="57"/>
                      <a:pt x="1" y="54"/>
                    </a:cubicBezTo>
                    <a:cubicBezTo>
                      <a:pt x="0" y="51"/>
                      <a:pt x="0" y="48"/>
                      <a:pt x="0" y="43"/>
                    </a:cubicBezTo>
                    <a:lnTo>
                      <a:pt x="0" y="0"/>
                    </a:lnTo>
                    <a:lnTo>
                      <a:pt x="12" y="0"/>
                    </a:lnTo>
                    <a:lnTo>
                      <a:pt x="12" y="38"/>
                    </a:lnTo>
                    <a:cubicBezTo>
                      <a:pt x="12" y="44"/>
                      <a:pt x="12" y="48"/>
                      <a:pt x="12" y="51"/>
                    </a:cubicBezTo>
                    <a:cubicBezTo>
                      <a:pt x="13" y="54"/>
                      <a:pt x="15" y="56"/>
                      <a:pt x="17" y="58"/>
                    </a:cubicBezTo>
                    <a:cubicBezTo>
                      <a:pt x="19" y="60"/>
                      <a:pt x="22" y="60"/>
                      <a:pt x="26" y="60"/>
                    </a:cubicBezTo>
                    <a:cubicBezTo>
                      <a:pt x="29" y="60"/>
                      <a:pt x="33" y="60"/>
                      <a:pt x="36" y="58"/>
                    </a:cubicBezTo>
                    <a:cubicBezTo>
                      <a:pt x="39" y="56"/>
                      <a:pt x="41" y="54"/>
                      <a:pt x="42" y="50"/>
                    </a:cubicBezTo>
                    <a:cubicBezTo>
                      <a:pt x="44"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871"/>
              <p:cNvSpPr>
                <a:spLocks/>
              </p:cNvSpPr>
              <p:nvPr/>
            </p:nvSpPr>
            <p:spPr bwMode="auto">
              <a:xfrm>
                <a:off x="5471" y="760"/>
                <a:ext cx="20" cy="38"/>
              </a:xfrm>
              <a:custGeom>
                <a:avLst/>
                <a:gdLst>
                  <a:gd name="T0" fmla="*/ 0 w 38"/>
                  <a:gd name="T1" fmla="*/ 71 h 71"/>
                  <a:gd name="T2" fmla="*/ 0 w 38"/>
                  <a:gd name="T3" fmla="*/ 71 h 71"/>
                  <a:gd name="T4" fmla="*/ 0 w 38"/>
                  <a:gd name="T5" fmla="*/ 2 h 71"/>
                  <a:gd name="T6" fmla="*/ 11 w 38"/>
                  <a:gd name="T7" fmla="*/ 2 h 71"/>
                  <a:gd name="T8" fmla="*/ 11 w 38"/>
                  <a:gd name="T9" fmla="*/ 12 h 71"/>
                  <a:gd name="T10" fmla="*/ 18 w 38"/>
                  <a:gd name="T11" fmla="*/ 3 h 71"/>
                  <a:gd name="T12" fmla="*/ 26 w 38"/>
                  <a:gd name="T13" fmla="*/ 0 h 71"/>
                  <a:gd name="T14" fmla="*/ 38 w 38"/>
                  <a:gd name="T15" fmla="*/ 4 h 71"/>
                  <a:gd name="T16" fmla="*/ 34 w 38"/>
                  <a:gd name="T17" fmla="*/ 15 h 71"/>
                  <a:gd name="T18" fmla="*/ 25 w 38"/>
                  <a:gd name="T19" fmla="*/ 13 h 71"/>
                  <a:gd name="T20" fmla="*/ 18 w 38"/>
                  <a:gd name="T21" fmla="*/ 15 h 71"/>
                  <a:gd name="T22" fmla="*/ 14 w 38"/>
                  <a:gd name="T23" fmla="*/ 21 h 71"/>
                  <a:gd name="T24" fmla="*/ 12 w 38"/>
                  <a:gd name="T25" fmla="*/ 35 h 71"/>
                  <a:gd name="T26" fmla="*/ 12 w 38"/>
                  <a:gd name="T27" fmla="*/ 71 h 71"/>
                  <a:gd name="T28" fmla="*/ 0 w 38"/>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1">
                    <a:moveTo>
                      <a:pt x="0" y="71"/>
                    </a:moveTo>
                    <a:lnTo>
                      <a:pt x="0" y="71"/>
                    </a:lnTo>
                    <a:lnTo>
                      <a:pt x="0" y="2"/>
                    </a:lnTo>
                    <a:lnTo>
                      <a:pt x="11" y="2"/>
                    </a:lnTo>
                    <a:lnTo>
                      <a:pt x="11" y="12"/>
                    </a:lnTo>
                    <a:cubicBezTo>
                      <a:pt x="13" y="8"/>
                      <a:pt x="16" y="4"/>
                      <a:pt x="18" y="3"/>
                    </a:cubicBezTo>
                    <a:cubicBezTo>
                      <a:pt x="20" y="1"/>
                      <a:pt x="23" y="0"/>
                      <a:pt x="26" y="0"/>
                    </a:cubicBezTo>
                    <a:cubicBezTo>
                      <a:pt x="30" y="0"/>
                      <a:pt x="34" y="2"/>
                      <a:pt x="38" y="4"/>
                    </a:cubicBezTo>
                    <a:lnTo>
                      <a:pt x="34" y="15"/>
                    </a:lnTo>
                    <a:cubicBezTo>
                      <a:pt x="31" y="13"/>
                      <a:pt x="28" y="13"/>
                      <a:pt x="25" y="13"/>
                    </a:cubicBezTo>
                    <a:cubicBezTo>
                      <a:pt x="23" y="13"/>
                      <a:pt x="20" y="13"/>
                      <a:pt x="18" y="15"/>
                    </a:cubicBezTo>
                    <a:cubicBezTo>
                      <a:pt x="16" y="16"/>
                      <a:pt x="15" y="18"/>
                      <a:pt x="14" y="21"/>
                    </a:cubicBezTo>
                    <a:cubicBezTo>
                      <a:pt x="13"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872"/>
              <p:cNvSpPr>
                <a:spLocks noEditPoints="1"/>
              </p:cNvSpPr>
              <p:nvPr/>
            </p:nvSpPr>
            <p:spPr bwMode="auto">
              <a:xfrm>
                <a:off x="5495" y="747"/>
                <a:ext cx="6" cy="51"/>
              </a:xfrm>
              <a:custGeom>
                <a:avLst/>
                <a:gdLst>
                  <a:gd name="T0" fmla="*/ 0 w 11"/>
                  <a:gd name="T1" fmla="*/ 13 h 95"/>
                  <a:gd name="T2" fmla="*/ 0 w 11"/>
                  <a:gd name="T3" fmla="*/ 13 h 95"/>
                  <a:gd name="T4" fmla="*/ 0 w 11"/>
                  <a:gd name="T5" fmla="*/ 0 h 95"/>
                  <a:gd name="T6" fmla="*/ 11 w 11"/>
                  <a:gd name="T7" fmla="*/ 0 h 95"/>
                  <a:gd name="T8" fmla="*/ 11 w 11"/>
                  <a:gd name="T9" fmla="*/ 13 h 95"/>
                  <a:gd name="T10" fmla="*/ 0 w 11"/>
                  <a:gd name="T11" fmla="*/ 13 h 95"/>
                  <a:gd name="T12" fmla="*/ 0 w 11"/>
                  <a:gd name="T13" fmla="*/ 95 h 95"/>
                  <a:gd name="T14" fmla="*/ 0 w 11"/>
                  <a:gd name="T15" fmla="*/ 95 h 95"/>
                  <a:gd name="T16" fmla="*/ 0 w 11"/>
                  <a:gd name="T17" fmla="*/ 26 h 95"/>
                  <a:gd name="T18" fmla="*/ 11 w 11"/>
                  <a:gd name="T19" fmla="*/ 26 h 95"/>
                  <a:gd name="T20" fmla="*/ 11 w 11"/>
                  <a:gd name="T21" fmla="*/ 95 h 95"/>
                  <a:gd name="T22" fmla="*/ 0 w 11"/>
                  <a:gd name="T2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5">
                    <a:moveTo>
                      <a:pt x="0" y="13"/>
                    </a:moveTo>
                    <a:lnTo>
                      <a:pt x="0" y="13"/>
                    </a:lnTo>
                    <a:lnTo>
                      <a:pt x="0" y="0"/>
                    </a:lnTo>
                    <a:lnTo>
                      <a:pt x="11" y="0"/>
                    </a:lnTo>
                    <a:lnTo>
                      <a:pt x="11" y="13"/>
                    </a:lnTo>
                    <a:lnTo>
                      <a:pt x="0" y="13"/>
                    </a:lnTo>
                    <a:close/>
                    <a:moveTo>
                      <a:pt x="0" y="95"/>
                    </a:moveTo>
                    <a:lnTo>
                      <a:pt x="0" y="95"/>
                    </a:lnTo>
                    <a:lnTo>
                      <a:pt x="0" y="26"/>
                    </a:lnTo>
                    <a:lnTo>
                      <a:pt x="11" y="26"/>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873"/>
              <p:cNvSpPr>
                <a:spLocks/>
              </p:cNvSpPr>
              <p:nvPr/>
            </p:nvSpPr>
            <p:spPr bwMode="auto">
              <a:xfrm>
                <a:off x="5510" y="760"/>
                <a:ext cx="31" cy="38"/>
              </a:xfrm>
              <a:custGeom>
                <a:avLst/>
                <a:gdLst>
                  <a:gd name="T0" fmla="*/ 0 w 56"/>
                  <a:gd name="T1" fmla="*/ 71 h 71"/>
                  <a:gd name="T2" fmla="*/ 0 w 56"/>
                  <a:gd name="T3" fmla="*/ 71 h 71"/>
                  <a:gd name="T4" fmla="*/ 0 w 56"/>
                  <a:gd name="T5" fmla="*/ 2 h 71"/>
                  <a:gd name="T6" fmla="*/ 11 w 56"/>
                  <a:gd name="T7" fmla="*/ 2 h 71"/>
                  <a:gd name="T8" fmla="*/ 11 w 56"/>
                  <a:gd name="T9" fmla="*/ 12 h 71"/>
                  <a:gd name="T10" fmla="*/ 33 w 56"/>
                  <a:gd name="T11" fmla="*/ 0 h 71"/>
                  <a:gd name="T12" fmla="*/ 44 w 56"/>
                  <a:gd name="T13" fmla="*/ 3 h 71"/>
                  <a:gd name="T14" fmla="*/ 52 w 56"/>
                  <a:gd name="T15" fmla="*/ 9 h 71"/>
                  <a:gd name="T16" fmla="*/ 56 w 56"/>
                  <a:gd name="T17" fmla="*/ 17 h 71"/>
                  <a:gd name="T18" fmla="*/ 56 w 56"/>
                  <a:gd name="T19" fmla="*/ 29 h 71"/>
                  <a:gd name="T20" fmla="*/ 56 w 56"/>
                  <a:gd name="T21" fmla="*/ 71 h 71"/>
                  <a:gd name="T22" fmla="*/ 45 w 56"/>
                  <a:gd name="T23" fmla="*/ 71 h 71"/>
                  <a:gd name="T24" fmla="*/ 45 w 56"/>
                  <a:gd name="T25" fmla="*/ 29 h 71"/>
                  <a:gd name="T26" fmla="*/ 43 w 56"/>
                  <a:gd name="T27" fmla="*/ 18 h 71"/>
                  <a:gd name="T28" fmla="*/ 38 w 56"/>
                  <a:gd name="T29" fmla="*/ 13 h 71"/>
                  <a:gd name="T30" fmla="*/ 30 w 56"/>
                  <a:gd name="T31" fmla="*/ 11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2"/>
                    </a:lnTo>
                    <a:cubicBezTo>
                      <a:pt x="16" y="4"/>
                      <a:pt x="23" y="0"/>
                      <a:pt x="33" y="0"/>
                    </a:cubicBezTo>
                    <a:cubicBezTo>
                      <a:pt x="37" y="0"/>
                      <a:pt x="41" y="1"/>
                      <a:pt x="44" y="3"/>
                    </a:cubicBezTo>
                    <a:cubicBezTo>
                      <a:pt x="48" y="4"/>
                      <a:pt x="50" y="6"/>
                      <a:pt x="52" y="9"/>
                    </a:cubicBezTo>
                    <a:cubicBezTo>
                      <a:pt x="54" y="11"/>
                      <a:pt x="55" y="14"/>
                      <a:pt x="56" y="17"/>
                    </a:cubicBezTo>
                    <a:cubicBezTo>
                      <a:pt x="56" y="19"/>
                      <a:pt x="56" y="23"/>
                      <a:pt x="56" y="29"/>
                    </a:cubicBezTo>
                    <a:lnTo>
                      <a:pt x="56" y="71"/>
                    </a:lnTo>
                    <a:lnTo>
                      <a:pt x="45" y="71"/>
                    </a:lnTo>
                    <a:lnTo>
                      <a:pt x="45" y="29"/>
                    </a:lnTo>
                    <a:cubicBezTo>
                      <a:pt x="45" y="24"/>
                      <a:pt x="44" y="21"/>
                      <a:pt x="43" y="18"/>
                    </a:cubicBezTo>
                    <a:cubicBezTo>
                      <a:pt x="42" y="16"/>
                      <a:pt x="41" y="14"/>
                      <a:pt x="38" y="13"/>
                    </a:cubicBezTo>
                    <a:cubicBezTo>
                      <a:pt x="36" y="11"/>
                      <a:pt x="33" y="11"/>
                      <a:pt x="30" y="11"/>
                    </a:cubicBezTo>
                    <a:cubicBezTo>
                      <a:pt x="25" y="11"/>
                      <a:pt x="21" y="12"/>
                      <a:pt x="17"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874"/>
              <p:cNvSpPr>
                <a:spLocks noEditPoints="1"/>
              </p:cNvSpPr>
              <p:nvPr/>
            </p:nvSpPr>
            <p:spPr bwMode="auto">
              <a:xfrm>
                <a:off x="5548" y="760"/>
                <a:ext cx="33" cy="53"/>
              </a:xfrm>
              <a:custGeom>
                <a:avLst/>
                <a:gdLst>
                  <a:gd name="T0" fmla="*/ 2 w 61"/>
                  <a:gd name="T1" fmla="*/ 77 h 99"/>
                  <a:gd name="T2" fmla="*/ 2 w 61"/>
                  <a:gd name="T3" fmla="*/ 77 h 99"/>
                  <a:gd name="T4" fmla="*/ 14 w 61"/>
                  <a:gd name="T5" fmla="*/ 78 h 99"/>
                  <a:gd name="T6" fmla="*/ 18 w 61"/>
                  <a:gd name="T7" fmla="*/ 86 h 99"/>
                  <a:gd name="T8" fmla="*/ 30 w 61"/>
                  <a:gd name="T9" fmla="*/ 89 h 99"/>
                  <a:gd name="T10" fmla="*/ 42 w 61"/>
                  <a:gd name="T11" fmla="*/ 86 h 99"/>
                  <a:gd name="T12" fmla="*/ 48 w 61"/>
                  <a:gd name="T13" fmla="*/ 77 h 99"/>
                  <a:gd name="T14" fmla="*/ 49 w 61"/>
                  <a:gd name="T15" fmla="*/ 62 h 99"/>
                  <a:gd name="T16" fmla="*/ 30 w 61"/>
                  <a:gd name="T17" fmla="*/ 71 h 99"/>
                  <a:gd name="T18" fmla="*/ 8 w 61"/>
                  <a:gd name="T19" fmla="*/ 61 h 99"/>
                  <a:gd name="T20" fmla="*/ 0 w 61"/>
                  <a:gd name="T21" fmla="*/ 36 h 99"/>
                  <a:gd name="T22" fmla="*/ 4 w 61"/>
                  <a:gd name="T23" fmla="*/ 18 h 99"/>
                  <a:gd name="T24" fmla="*/ 14 w 61"/>
                  <a:gd name="T25" fmla="*/ 5 h 99"/>
                  <a:gd name="T26" fmla="*/ 30 w 61"/>
                  <a:gd name="T27" fmla="*/ 0 h 99"/>
                  <a:gd name="T28" fmla="*/ 50 w 61"/>
                  <a:gd name="T29" fmla="*/ 10 h 99"/>
                  <a:gd name="T30" fmla="*/ 50 w 61"/>
                  <a:gd name="T31" fmla="*/ 2 h 99"/>
                  <a:gd name="T32" fmla="*/ 61 w 61"/>
                  <a:gd name="T33" fmla="*/ 2 h 99"/>
                  <a:gd name="T34" fmla="*/ 61 w 61"/>
                  <a:gd name="T35" fmla="*/ 62 h 99"/>
                  <a:gd name="T36" fmla="*/ 57 w 61"/>
                  <a:gd name="T37" fmla="*/ 84 h 99"/>
                  <a:gd name="T38" fmla="*/ 47 w 61"/>
                  <a:gd name="T39" fmla="*/ 95 h 99"/>
                  <a:gd name="T40" fmla="*/ 30 w 61"/>
                  <a:gd name="T41" fmla="*/ 99 h 99"/>
                  <a:gd name="T42" fmla="*/ 10 w 61"/>
                  <a:gd name="T43" fmla="*/ 93 h 99"/>
                  <a:gd name="T44" fmla="*/ 2 w 61"/>
                  <a:gd name="T45" fmla="*/ 77 h 99"/>
                  <a:gd name="T46" fmla="*/ 2 w 61"/>
                  <a:gd name="T47" fmla="*/ 77 h 99"/>
                  <a:gd name="T48" fmla="*/ 12 w 61"/>
                  <a:gd name="T49" fmla="*/ 35 h 99"/>
                  <a:gd name="T50" fmla="*/ 12 w 61"/>
                  <a:gd name="T51" fmla="*/ 35 h 99"/>
                  <a:gd name="T52" fmla="*/ 17 w 61"/>
                  <a:gd name="T53" fmla="*/ 55 h 99"/>
                  <a:gd name="T54" fmla="*/ 31 w 61"/>
                  <a:gd name="T55" fmla="*/ 61 h 99"/>
                  <a:gd name="T56" fmla="*/ 44 w 61"/>
                  <a:gd name="T57" fmla="*/ 55 h 99"/>
                  <a:gd name="T58" fmla="*/ 50 w 61"/>
                  <a:gd name="T59" fmla="*/ 36 h 99"/>
                  <a:gd name="T60" fmla="*/ 44 w 61"/>
                  <a:gd name="T61" fmla="*/ 17 h 99"/>
                  <a:gd name="T62" fmla="*/ 31 w 61"/>
                  <a:gd name="T63" fmla="*/ 10 h 99"/>
                  <a:gd name="T64" fmla="*/ 17 w 61"/>
                  <a:gd name="T65" fmla="*/ 16 h 99"/>
                  <a:gd name="T66" fmla="*/ 12 w 61"/>
                  <a:gd name="T67" fmla="*/ 35 h 99"/>
                  <a:gd name="T68" fmla="*/ 12 w 61"/>
                  <a:gd name="T6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9">
                    <a:moveTo>
                      <a:pt x="2" y="77"/>
                    </a:moveTo>
                    <a:lnTo>
                      <a:pt x="2" y="77"/>
                    </a:lnTo>
                    <a:lnTo>
                      <a:pt x="14" y="78"/>
                    </a:lnTo>
                    <a:cubicBezTo>
                      <a:pt x="14" y="82"/>
                      <a:pt x="15" y="84"/>
                      <a:pt x="18" y="86"/>
                    </a:cubicBezTo>
                    <a:cubicBezTo>
                      <a:pt x="21" y="88"/>
                      <a:pt x="24" y="89"/>
                      <a:pt x="30" y="89"/>
                    </a:cubicBezTo>
                    <a:cubicBezTo>
                      <a:pt x="35" y="89"/>
                      <a:pt x="39" y="88"/>
                      <a:pt x="42" y="86"/>
                    </a:cubicBezTo>
                    <a:cubicBezTo>
                      <a:pt x="45" y="84"/>
                      <a:pt x="47" y="81"/>
                      <a:pt x="48" y="77"/>
                    </a:cubicBezTo>
                    <a:cubicBezTo>
                      <a:pt x="49" y="75"/>
                      <a:pt x="49" y="70"/>
                      <a:pt x="49" y="62"/>
                    </a:cubicBezTo>
                    <a:cubicBezTo>
                      <a:pt x="44" y="68"/>
                      <a:pt x="37" y="71"/>
                      <a:pt x="30" y="71"/>
                    </a:cubicBezTo>
                    <a:cubicBezTo>
                      <a:pt x="20" y="71"/>
                      <a:pt x="13" y="68"/>
                      <a:pt x="8" y="61"/>
                    </a:cubicBezTo>
                    <a:cubicBezTo>
                      <a:pt x="3" y="54"/>
                      <a:pt x="0" y="46"/>
                      <a:pt x="0" y="36"/>
                    </a:cubicBezTo>
                    <a:cubicBezTo>
                      <a:pt x="0" y="30"/>
                      <a:pt x="1" y="23"/>
                      <a:pt x="4" y="18"/>
                    </a:cubicBezTo>
                    <a:cubicBezTo>
                      <a:pt x="6" y="12"/>
                      <a:pt x="9" y="8"/>
                      <a:pt x="14" y="5"/>
                    </a:cubicBezTo>
                    <a:cubicBezTo>
                      <a:pt x="18" y="2"/>
                      <a:pt x="24" y="0"/>
                      <a:pt x="30" y="0"/>
                    </a:cubicBezTo>
                    <a:cubicBezTo>
                      <a:pt x="38" y="0"/>
                      <a:pt x="45" y="4"/>
                      <a:pt x="50" y="10"/>
                    </a:cubicBezTo>
                    <a:lnTo>
                      <a:pt x="50" y="2"/>
                    </a:lnTo>
                    <a:lnTo>
                      <a:pt x="61" y="2"/>
                    </a:lnTo>
                    <a:lnTo>
                      <a:pt x="61" y="62"/>
                    </a:lnTo>
                    <a:cubicBezTo>
                      <a:pt x="61" y="72"/>
                      <a:pt x="60" y="80"/>
                      <a:pt x="57" y="84"/>
                    </a:cubicBezTo>
                    <a:cubicBezTo>
                      <a:pt x="55" y="89"/>
                      <a:pt x="52" y="92"/>
                      <a:pt x="47" y="95"/>
                    </a:cubicBezTo>
                    <a:cubicBezTo>
                      <a:pt x="42" y="98"/>
                      <a:pt x="37" y="99"/>
                      <a:pt x="30" y="99"/>
                    </a:cubicBezTo>
                    <a:cubicBezTo>
                      <a:pt x="21" y="99"/>
                      <a:pt x="15" y="97"/>
                      <a:pt x="10" y="93"/>
                    </a:cubicBezTo>
                    <a:cubicBezTo>
                      <a:pt x="5" y="90"/>
                      <a:pt x="2" y="84"/>
                      <a:pt x="2" y="77"/>
                    </a:cubicBezTo>
                    <a:lnTo>
                      <a:pt x="2" y="77"/>
                    </a:lnTo>
                    <a:close/>
                    <a:moveTo>
                      <a:pt x="12" y="35"/>
                    </a:moveTo>
                    <a:lnTo>
                      <a:pt x="12" y="35"/>
                    </a:lnTo>
                    <a:cubicBezTo>
                      <a:pt x="12" y="44"/>
                      <a:pt x="14" y="51"/>
                      <a:pt x="17" y="55"/>
                    </a:cubicBezTo>
                    <a:cubicBezTo>
                      <a:pt x="21" y="59"/>
                      <a:pt x="25" y="61"/>
                      <a:pt x="31" y="61"/>
                    </a:cubicBezTo>
                    <a:cubicBezTo>
                      <a:pt x="36" y="61"/>
                      <a:pt x="41" y="59"/>
                      <a:pt x="44" y="55"/>
                    </a:cubicBezTo>
                    <a:cubicBezTo>
                      <a:pt x="48" y="51"/>
                      <a:pt x="50" y="44"/>
                      <a:pt x="50" y="36"/>
                    </a:cubicBezTo>
                    <a:cubicBezTo>
                      <a:pt x="50" y="27"/>
                      <a:pt x="48" y="21"/>
                      <a:pt x="44" y="17"/>
                    </a:cubicBezTo>
                    <a:cubicBezTo>
                      <a:pt x="40" y="12"/>
                      <a:pt x="36" y="10"/>
                      <a:pt x="31" y="10"/>
                    </a:cubicBezTo>
                    <a:cubicBezTo>
                      <a:pt x="25" y="10"/>
                      <a:pt x="21" y="12"/>
                      <a:pt x="17" y="16"/>
                    </a:cubicBezTo>
                    <a:cubicBezTo>
                      <a:pt x="14" y="21"/>
                      <a:pt x="12" y="27"/>
                      <a:pt x="12" y="35"/>
                    </a:cubicBezTo>
                    <a:lnTo>
                      <a:pt x="12"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875"/>
              <p:cNvSpPr>
                <a:spLocks/>
              </p:cNvSpPr>
              <p:nvPr/>
            </p:nvSpPr>
            <p:spPr bwMode="auto">
              <a:xfrm>
                <a:off x="5607" y="748"/>
                <a:ext cx="18" cy="51"/>
              </a:xfrm>
              <a:custGeom>
                <a:avLst/>
                <a:gdLst>
                  <a:gd name="T0" fmla="*/ 32 w 34"/>
                  <a:gd name="T1" fmla="*/ 83 h 94"/>
                  <a:gd name="T2" fmla="*/ 32 w 34"/>
                  <a:gd name="T3" fmla="*/ 83 h 94"/>
                  <a:gd name="T4" fmla="*/ 34 w 34"/>
                  <a:gd name="T5" fmla="*/ 93 h 94"/>
                  <a:gd name="T6" fmla="*/ 25 w 34"/>
                  <a:gd name="T7" fmla="*/ 94 h 94"/>
                  <a:gd name="T8" fmla="*/ 15 w 34"/>
                  <a:gd name="T9" fmla="*/ 92 h 94"/>
                  <a:gd name="T10" fmla="*/ 10 w 34"/>
                  <a:gd name="T11" fmla="*/ 87 h 94"/>
                  <a:gd name="T12" fmla="*/ 9 w 34"/>
                  <a:gd name="T13" fmla="*/ 73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3 h 94"/>
                  <a:gd name="T44" fmla="*/ 32 w 34"/>
                  <a:gd name="T45" fmla="*/ 8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3"/>
                    </a:moveTo>
                    <a:lnTo>
                      <a:pt x="32" y="83"/>
                    </a:lnTo>
                    <a:lnTo>
                      <a:pt x="34" y="93"/>
                    </a:lnTo>
                    <a:cubicBezTo>
                      <a:pt x="31" y="94"/>
                      <a:pt x="28" y="94"/>
                      <a:pt x="25" y="94"/>
                    </a:cubicBezTo>
                    <a:cubicBezTo>
                      <a:pt x="21" y="94"/>
                      <a:pt x="18" y="93"/>
                      <a:pt x="15" y="92"/>
                    </a:cubicBezTo>
                    <a:cubicBezTo>
                      <a:pt x="13" y="91"/>
                      <a:pt x="11" y="89"/>
                      <a:pt x="10" y="87"/>
                    </a:cubicBezTo>
                    <a:cubicBezTo>
                      <a:pt x="9" y="84"/>
                      <a:pt x="9" y="80"/>
                      <a:pt x="9" y="73"/>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7"/>
                      <a:pt x="21" y="79"/>
                      <a:pt x="21" y="80"/>
                    </a:cubicBezTo>
                    <a:cubicBezTo>
                      <a:pt x="21" y="81"/>
                      <a:pt x="22" y="82"/>
                      <a:pt x="23" y="82"/>
                    </a:cubicBezTo>
                    <a:cubicBezTo>
                      <a:pt x="24" y="83"/>
                      <a:pt x="25" y="83"/>
                      <a:pt x="27" y="83"/>
                    </a:cubicBezTo>
                    <a:cubicBezTo>
                      <a:pt x="28" y="83"/>
                      <a:pt x="30" y="83"/>
                      <a:pt x="32" y="83"/>
                    </a:cubicBezTo>
                    <a:lnTo>
                      <a:pt x="32"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876"/>
              <p:cNvSpPr>
                <a:spLocks/>
              </p:cNvSpPr>
              <p:nvPr/>
            </p:nvSpPr>
            <p:spPr bwMode="auto">
              <a:xfrm>
                <a:off x="5630" y="747"/>
                <a:ext cx="31" cy="51"/>
              </a:xfrm>
              <a:custGeom>
                <a:avLst/>
                <a:gdLst>
                  <a:gd name="T0" fmla="*/ 0 w 56"/>
                  <a:gd name="T1" fmla="*/ 95 h 95"/>
                  <a:gd name="T2" fmla="*/ 0 w 56"/>
                  <a:gd name="T3" fmla="*/ 95 h 95"/>
                  <a:gd name="T4" fmla="*/ 0 w 56"/>
                  <a:gd name="T5" fmla="*/ 0 h 95"/>
                  <a:gd name="T6" fmla="*/ 11 w 56"/>
                  <a:gd name="T7" fmla="*/ 0 h 95"/>
                  <a:gd name="T8" fmla="*/ 11 w 56"/>
                  <a:gd name="T9" fmla="*/ 34 h 95"/>
                  <a:gd name="T10" fmla="*/ 32 w 56"/>
                  <a:gd name="T11" fmla="*/ 24 h 95"/>
                  <a:gd name="T12" fmla="*/ 45 w 56"/>
                  <a:gd name="T13" fmla="*/ 27 h 95"/>
                  <a:gd name="T14" fmla="*/ 53 w 56"/>
                  <a:gd name="T15" fmla="*/ 36 h 95"/>
                  <a:gd name="T16" fmla="*/ 56 w 56"/>
                  <a:gd name="T17" fmla="*/ 51 h 95"/>
                  <a:gd name="T18" fmla="*/ 56 w 56"/>
                  <a:gd name="T19" fmla="*/ 95 h 95"/>
                  <a:gd name="T20" fmla="*/ 44 w 56"/>
                  <a:gd name="T21" fmla="*/ 95 h 95"/>
                  <a:gd name="T22" fmla="*/ 44 w 56"/>
                  <a:gd name="T23" fmla="*/ 51 h 95"/>
                  <a:gd name="T24" fmla="*/ 40 w 56"/>
                  <a:gd name="T25" fmla="*/ 39 h 95"/>
                  <a:gd name="T26" fmla="*/ 30 w 56"/>
                  <a:gd name="T27" fmla="*/ 35 h 95"/>
                  <a:gd name="T28" fmla="*/ 20 w 56"/>
                  <a:gd name="T29" fmla="*/ 37 h 95"/>
                  <a:gd name="T30" fmla="*/ 13 w 56"/>
                  <a:gd name="T31" fmla="*/ 45 h 95"/>
                  <a:gd name="T32" fmla="*/ 11 w 56"/>
                  <a:gd name="T33" fmla="*/ 57 h 95"/>
                  <a:gd name="T34" fmla="*/ 11 w 56"/>
                  <a:gd name="T35" fmla="*/ 95 h 95"/>
                  <a:gd name="T36" fmla="*/ 0 w 56"/>
                  <a:gd name="T3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5">
                    <a:moveTo>
                      <a:pt x="0" y="95"/>
                    </a:moveTo>
                    <a:lnTo>
                      <a:pt x="0" y="95"/>
                    </a:lnTo>
                    <a:lnTo>
                      <a:pt x="0" y="0"/>
                    </a:lnTo>
                    <a:lnTo>
                      <a:pt x="11" y="0"/>
                    </a:lnTo>
                    <a:lnTo>
                      <a:pt x="11" y="34"/>
                    </a:lnTo>
                    <a:cubicBezTo>
                      <a:pt x="17" y="28"/>
                      <a:pt x="24" y="24"/>
                      <a:pt x="32" y="24"/>
                    </a:cubicBezTo>
                    <a:cubicBezTo>
                      <a:pt x="37" y="24"/>
                      <a:pt x="42" y="25"/>
                      <a:pt x="45" y="27"/>
                    </a:cubicBezTo>
                    <a:cubicBezTo>
                      <a:pt x="49" y="29"/>
                      <a:pt x="52" y="32"/>
                      <a:pt x="53" y="36"/>
                    </a:cubicBezTo>
                    <a:cubicBezTo>
                      <a:pt x="55" y="39"/>
                      <a:pt x="56" y="45"/>
                      <a:pt x="56" y="51"/>
                    </a:cubicBezTo>
                    <a:lnTo>
                      <a:pt x="56" y="95"/>
                    </a:lnTo>
                    <a:lnTo>
                      <a:pt x="44" y="95"/>
                    </a:lnTo>
                    <a:lnTo>
                      <a:pt x="44" y="51"/>
                    </a:lnTo>
                    <a:cubicBezTo>
                      <a:pt x="44" y="45"/>
                      <a:pt x="43" y="41"/>
                      <a:pt x="40" y="39"/>
                    </a:cubicBezTo>
                    <a:cubicBezTo>
                      <a:pt x="38" y="36"/>
                      <a:pt x="34" y="35"/>
                      <a:pt x="30" y="35"/>
                    </a:cubicBezTo>
                    <a:cubicBezTo>
                      <a:pt x="26" y="35"/>
                      <a:pt x="23" y="35"/>
                      <a:pt x="20" y="37"/>
                    </a:cubicBezTo>
                    <a:cubicBezTo>
                      <a:pt x="17" y="39"/>
                      <a:pt x="15" y="41"/>
                      <a:pt x="13" y="45"/>
                    </a:cubicBezTo>
                    <a:cubicBezTo>
                      <a:pt x="12" y="48"/>
                      <a:pt x="11" y="52"/>
                      <a:pt x="11" y="57"/>
                    </a:cubicBez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877"/>
              <p:cNvSpPr>
                <a:spLocks noEditPoints="1"/>
              </p:cNvSpPr>
              <p:nvPr/>
            </p:nvSpPr>
            <p:spPr bwMode="auto">
              <a:xfrm>
                <a:off x="5668" y="760"/>
                <a:ext cx="35" cy="39"/>
              </a:xfrm>
              <a:custGeom>
                <a:avLst/>
                <a:gdLst>
                  <a:gd name="T0" fmla="*/ 51 w 64"/>
                  <a:gd name="T1" fmla="*/ 49 h 73"/>
                  <a:gd name="T2" fmla="*/ 51 w 64"/>
                  <a:gd name="T3" fmla="*/ 49 h 73"/>
                  <a:gd name="T4" fmla="*/ 63 w 64"/>
                  <a:gd name="T5" fmla="*/ 50 h 73"/>
                  <a:gd name="T6" fmla="*/ 53 w 64"/>
                  <a:gd name="T7" fmla="*/ 67 h 73"/>
                  <a:gd name="T8" fmla="*/ 33 w 64"/>
                  <a:gd name="T9" fmla="*/ 73 h 73"/>
                  <a:gd name="T10" fmla="*/ 9 w 64"/>
                  <a:gd name="T11" fmla="*/ 63 h 73"/>
                  <a:gd name="T12" fmla="*/ 0 w 64"/>
                  <a:gd name="T13" fmla="*/ 37 h 73"/>
                  <a:gd name="T14" fmla="*/ 9 w 64"/>
                  <a:gd name="T15" fmla="*/ 10 h 73"/>
                  <a:gd name="T16" fmla="*/ 32 w 64"/>
                  <a:gd name="T17" fmla="*/ 0 h 73"/>
                  <a:gd name="T18" fmla="*/ 55 w 64"/>
                  <a:gd name="T19" fmla="*/ 10 h 73"/>
                  <a:gd name="T20" fmla="*/ 64 w 64"/>
                  <a:gd name="T21" fmla="*/ 36 h 73"/>
                  <a:gd name="T22" fmla="*/ 63 w 64"/>
                  <a:gd name="T23" fmla="*/ 39 h 73"/>
                  <a:gd name="T24" fmla="*/ 12 w 64"/>
                  <a:gd name="T25" fmla="*/ 39 h 73"/>
                  <a:gd name="T26" fmla="*/ 18 w 64"/>
                  <a:gd name="T27" fmla="*/ 57 h 73"/>
                  <a:gd name="T28" fmla="*/ 33 w 64"/>
                  <a:gd name="T29" fmla="*/ 63 h 73"/>
                  <a:gd name="T30" fmla="*/ 44 w 64"/>
                  <a:gd name="T31" fmla="*/ 60 h 73"/>
                  <a:gd name="T32" fmla="*/ 51 w 64"/>
                  <a:gd name="T33" fmla="*/ 49 h 73"/>
                  <a:gd name="T34" fmla="*/ 51 w 64"/>
                  <a:gd name="T35" fmla="*/ 49 h 73"/>
                  <a:gd name="T36" fmla="*/ 13 w 64"/>
                  <a:gd name="T37" fmla="*/ 30 h 73"/>
                  <a:gd name="T38" fmla="*/ 13 w 64"/>
                  <a:gd name="T39" fmla="*/ 30 h 73"/>
                  <a:gd name="T40" fmla="*/ 51 w 64"/>
                  <a:gd name="T41" fmla="*/ 30 h 73"/>
                  <a:gd name="T42" fmla="*/ 47 w 64"/>
                  <a:gd name="T43" fmla="*/ 17 h 73"/>
                  <a:gd name="T44" fmla="*/ 32 w 64"/>
                  <a:gd name="T45" fmla="*/ 10 h 73"/>
                  <a:gd name="T46" fmla="*/ 19 w 64"/>
                  <a:gd name="T47" fmla="*/ 15 h 73"/>
                  <a:gd name="T48" fmla="*/ 13 w 64"/>
                  <a:gd name="T49" fmla="*/ 30 h 73"/>
                  <a:gd name="T50" fmla="*/ 13 w 64"/>
                  <a:gd name="T5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3">
                    <a:moveTo>
                      <a:pt x="51" y="49"/>
                    </a:moveTo>
                    <a:lnTo>
                      <a:pt x="51" y="49"/>
                    </a:lnTo>
                    <a:lnTo>
                      <a:pt x="63" y="50"/>
                    </a:lnTo>
                    <a:cubicBezTo>
                      <a:pt x="61" y="57"/>
                      <a:pt x="58" y="63"/>
                      <a:pt x="53" y="67"/>
                    </a:cubicBezTo>
                    <a:cubicBezTo>
                      <a:pt x="47" y="71"/>
                      <a:pt x="41" y="73"/>
                      <a:pt x="33" y="73"/>
                    </a:cubicBezTo>
                    <a:cubicBezTo>
                      <a:pt x="23" y="73"/>
                      <a:pt x="15" y="69"/>
                      <a:pt x="9" y="63"/>
                    </a:cubicBezTo>
                    <a:cubicBezTo>
                      <a:pt x="3" y="57"/>
                      <a:pt x="0" y="48"/>
                      <a:pt x="0" y="37"/>
                    </a:cubicBezTo>
                    <a:cubicBezTo>
                      <a:pt x="0" y="25"/>
                      <a:pt x="3" y="16"/>
                      <a:pt x="9" y="10"/>
                    </a:cubicBezTo>
                    <a:cubicBezTo>
                      <a:pt x="15" y="4"/>
                      <a:pt x="23" y="0"/>
                      <a:pt x="32" y="0"/>
                    </a:cubicBezTo>
                    <a:cubicBezTo>
                      <a:pt x="41" y="0"/>
                      <a:pt x="49" y="4"/>
                      <a:pt x="55" y="10"/>
                    </a:cubicBezTo>
                    <a:cubicBezTo>
                      <a:pt x="61" y="16"/>
                      <a:pt x="64" y="25"/>
                      <a:pt x="64" y="36"/>
                    </a:cubicBezTo>
                    <a:cubicBezTo>
                      <a:pt x="64" y="37"/>
                      <a:pt x="64" y="38"/>
                      <a:pt x="63" y="39"/>
                    </a:cubicBezTo>
                    <a:lnTo>
                      <a:pt x="12" y="39"/>
                    </a:lnTo>
                    <a:cubicBezTo>
                      <a:pt x="12" y="47"/>
                      <a:pt x="15" y="53"/>
                      <a:pt x="18" y="57"/>
                    </a:cubicBezTo>
                    <a:cubicBezTo>
                      <a:pt x="22" y="61"/>
                      <a:pt x="27" y="63"/>
                      <a:pt x="33" y="63"/>
                    </a:cubicBezTo>
                    <a:cubicBezTo>
                      <a:pt x="37" y="63"/>
                      <a:pt x="41" y="62"/>
                      <a:pt x="44" y="60"/>
                    </a:cubicBezTo>
                    <a:cubicBezTo>
                      <a:pt x="47" y="57"/>
                      <a:pt x="49" y="54"/>
                      <a:pt x="51" y="49"/>
                    </a:cubicBezTo>
                    <a:lnTo>
                      <a:pt x="51" y="49"/>
                    </a:lnTo>
                    <a:close/>
                    <a:moveTo>
                      <a:pt x="13" y="30"/>
                    </a:moveTo>
                    <a:lnTo>
                      <a:pt x="13" y="30"/>
                    </a:lnTo>
                    <a:lnTo>
                      <a:pt x="51" y="30"/>
                    </a:lnTo>
                    <a:cubicBezTo>
                      <a:pt x="51" y="24"/>
                      <a:pt x="49" y="20"/>
                      <a:pt x="47" y="17"/>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878"/>
              <p:cNvSpPr>
                <a:spLocks noEditPoints="1"/>
              </p:cNvSpPr>
              <p:nvPr/>
            </p:nvSpPr>
            <p:spPr bwMode="auto">
              <a:xfrm>
                <a:off x="5728" y="747"/>
                <a:ext cx="32" cy="52"/>
              </a:xfrm>
              <a:custGeom>
                <a:avLst/>
                <a:gdLst>
                  <a:gd name="T0" fmla="*/ 49 w 60"/>
                  <a:gd name="T1" fmla="*/ 95 h 97"/>
                  <a:gd name="T2" fmla="*/ 49 w 60"/>
                  <a:gd name="T3" fmla="*/ 95 h 97"/>
                  <a:gd name="T4" fmla="*/ 49 w 60"/>
                  <a:gd name="T5" fmla="*/ 86 h 97"/>
                  <a:gd name="T6" fmla="*/ 30 w 60"/>
                  <a:gd name="T7" fmla="*/ 97 h 97"/>
                  <a:gd name="T8" fmla="*/ 14 w 60"/>
                  <a:gd name="T9" fmla="*/ 92 h 97"/>
                  <a:gd name="T10" fmla="*/ 4 w 60"/>
                  <a:gd name="T11" fmla="*/ 79 h 97"/>
                  <a:gd name="T12" fmla="*/ 0 w 60"/>
                  <a:gd name="T13" fmla="*/ 61 h 97"/>
                  <a:gd name="T14" fmla="*/ 3 w 60"/>
                  <a:gd name="T15" fmla="*/ 42 h 97"/>
                  <a:gd name="T16" fmla="*/ 14 w 60"/>
                  <a:gd name="T17" fmla="*/ 29 h 97"/>
                  <a:gd name="T18" fmla="*/ 29 w 60"/>
                  <a:gd name="T19" fmla="*/ 24 h 97"/>
                  <a:gd name="T20" fmla="*/ 40 w 60"/>
                  <a:gd name="T21" fmla="*/ 27 h 97"/>
                  <a:gd name="T22" fmla="*/ 48 w 60"/>
                  <a:gd name="T23" fmla="*/ 34 h 97"/>
                  <a:gd name="T24" fmla="*/ 48 w 60"/>
                  <a:gd name="T25" fmla="*/ 0 h 97"/>
                  <a:gd name="T26" fmla="*/ 60 w 60"/>
                  <a:gd name="T27" fmla="*/ 0 h 97"/>
                  <a:gd name="T28" fmla="*/ 60 w 60"/>
                  <a:gd name="T29" fmla="*/ 95 h 97"/>
                  <a:gd name="T30" fmla="*/ 49 w 60"/>
                  <a:gd name="T31" fmla="*/ 95 h 97"/>
                  <a:gd name="T32" fmla="*/ 12 w 60"/>
                  <a:gd name="T33" fmla="*/ 61 h 97"/>
                  <a:gd name="T34" fmla="*/ 12 w 60"/>
                  <a:gd name="T35" fmla="*/ 61 h 97"/>
                  <a:gd name="T36" fmla="*/ 17 w 60"/>
                  <a:gd name="T37" fmla="*/ 80 h 97"/>
                  <a:gd name="T38" fmla="*/ 31 w 60"/>
                  <a:gd name="T39" fmla="*/ 87 h 97"/>
                  <a:gd name="T40" fmla="*/ 44 w 60"/>
                  <a:gd name="T41" fmla="*/ 81 h 97"/>
                  <a:gd name="T42" fmla="*/ 49 w 60"/>
                  <a:gd name="T43" fmla="*/ 62 h 97"/>
                  <a:gd name="T44" fmla="*/ 44 w 60"/>
                  <a:gd name="T45" fmla="*/ 41 h 97"/>
                  <a:gd name="T46" fmla="*/ 30 w 60"/>
                  <a:gd name="T47" fmla="*/ 34 h 97"/>
                  <a:gd name="T48" fmla="*/ 17 w 60"/>
                  <a:gd name="T49" fmla="*/ 40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5"/>
                    </a:moveTo>
                    <a:lnTo>
                      <a:pt x="49" y="95"/>
                    </a:lnTo>
                    <a:lnTo>
                      <a:pt x="49" y="86"/>
                    </a:lnTo>
                    <a:cubicBezTo>
                      <a:pt x="44" y="93"/>
                      <a:pt x="38" y="97"/>
                      <a:pt x="30" y="97"/>
                    </a:cubicBezTo>
                    <a:cubicBezTo>
                      <a:pt x="24" y="97"/>
                      <a:pt x="19" y="95"/>
                      <a:pt x="14" y="92"/>
                    </a:cubicBezTo>
                    <a:cubicBezTo>
                      <a:pt x="10" y="89"/>
                      <a:pt x="6" y="85"/>
                      <a:pt x="4" y="79"/>
                    </a:cubicBezTo>
                    <a:cubicBezTo>
                      <a:pt x="1" y="74"/>
                      <a:pt x="0" y="68"/>
                      <a:pt x="0" y="61"/>
                    </a:cubicBezTo>
                    <a:cubicBezTo>
                      <a:pt x="0" y="54"/>
                      <a:pt x="1" y="47"/>
                      <a:pt x="3" y="42"/>
                    </a:cubicBezTo>
                    <a:cubicBezTo>
                      <a:pt x="6" y="36"/>
                      <a:pt x="9" y="32"/>
                      <a:pt x="14" y="29"/>
                    </a:cubicBezTo>
                    <a:cubicBezTo>
                      <a:pt x="18" y="26"/>
                      <a:pt x="23" y="24"/>
                      <a:pt x="29" y="24"/>
                    </a:cubicBezTo>
                    <a:cubicBezTo>
                      <a:pt x="33" y="24"/>
                      <a:pt x="37" y="25"/>
                      <a:pt x="40" y="27"/>
                    </a:cubicBezTo>
                    <a:cubicBezTo>
                      <a:pt x="43" y="29"/>
                      <a:pt x="46" y="31"/>
                      <a:pt x="48" y="34"/>
                    </a:cubicBezTo>
                    <a:lnTo>
                      <a:pt x="48" y="0"/>
                    </a:lnTo>
                    <a:lnTo>
                      <a:pt x="60" y="0"/>
                    </a:lnTo>
                    <a:lnTo>
                      <a:pt x="60" y="95"/>
                    </a:lnTo>
                    <a:lnTo>
                      <a:pt x="49" y="95"/>
                    </a:lnTo>
                    <a:close/>
                    <a:moveTo>
                      <a:pt x="12" y="61"/>
                    </a:moveTo>
                    <a:lnTo>
                      <a:pt x="12" y="61"/>
                    </a:lnTo>
                    <a:cubicBezTo>
                      <a:pt x="12" y="69"/>
                      <a:pt x="14" y="76"/>
                      <a:pt x="17" y="80"/>
                    </a:cubicBezTo>
                    <a:cubicBezTo>
                      <a:pt x="21" y="85"/>
                      <a:pt x="26" y="87"/>
                      <a:pt x="31" y="87"/>
                    </a:cubicBezTo>
                    <a:cubicBezTo>
                      <a:pt x="36" y="87"/>
                      <a:pt x="40" y="85"/>
                      <a:pt x="44" y="81"/>
                    </a:cubicBezTo>
                    <a:cubicBezTo>
                      <a:pt x="47" y="76"/>
                      <a:pt x="49" y="70"/>
                      <a:pt x="49" y="62"/>
                    </a:cubicBezTo>
                    <a:cubicBezTo>
                      <a:pt x="49" y="52"/>
                      <a:pt x="47" y="45"/>
                      <a:pt x="44" y="41"/>
                    </a:cubicBezTo>
                    <a:cubicBezTo>
                      <a:pt x="40" y="36"/>
                      <a:pt x="35" y="34"/>
                      <a:pt x="30" y="34"/>
                    </a:cubicBezTo>
                    <a:cubicBezTo>
                      <a:pt x="25" y="34"/>
                      <a:pt x="21" y="36"/>
                      <a:pt x="17" y="40"/>
                    </a:cubicBezTo>
                    <a:cubicBezTo>
                      <a:pt x="14" y="45"/>
                      <a:pt x="12" y="51"/>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879"/>
              <p:cNvSpPr>
                <a:spLocks noEditPoints="1"/>
              </p:cNvSpPr>
              <p:nvPr/>
            </p:nvSpPr>
            <p:spPr bwMode="auto">
              <a:xfrm>
                <a:off x="5768" y="760"/>
                <a:ext cx="34" cy="39"/>
              </a:xfrm>
              <a:custGeom>
                <a:avLst/>
                <a:gdLst>
                  <a:gd name="T0" fmla="*/ 49 w 64"/>
                  <a:gd name="T1" fmla="*/ 62 h 73"/>
                  <a:gd name="T2" fmla="*/ 49 w 64"/>
                  <a:gd name="T3" fmla="*/ 62 h 73"/>
                  <a:gd name="T4" fmla="*/ 37 w 64"/>
                  <a:gd name="T5" fmla="*/ 70 h 73"/>
                  <a:gd name="T6" fmla="*/ 24 w 64"/>
                  <a:gd name="T7" fmla="*/ 73 h 73"/>
                  <a:gd name="T8" fmla="*/ 6 w 64"/>
                  <a:gd name="T9" fmla="*/ 67 h 73"/>
                  <a:gd name="T10" fmla="*/ 0 w 64"/>
                  <a:gd name="T11" fmla="*/ 53 h 73"/>
                  <a:gd name="T12" fmla="*/ 3 w 64"/>
                  <a:gd name="T13" fmla="*/ 44 h 73"/>
                  <a:gd name="T14" fmla="*/ 9 w 64"/>
                  <a:gd name="T15" fmla="*/ 37 h 73"/>
                  <a:gd name="T16" fmla="*/ 17 w 64"/>
                  <a:gd name="T17" fmla="*/ 33 h 73"/>
                  <a:gd name="T18" fmla="*/ 27 w 64"/>
                  <a:gd name="T19" fmla="*/ 31 h 73"/>
                  <a:gd name="T20" fmla="*/ 48 w 64"/>
                  <a:gd name="T21" fmla="*/ 27 h 73"/>
                  <a:gd name="T22" fmla="*/ 48 w 64"/>
                  <a:gd name="T23" fmla="*/ 24 h 73"/>
                  <a:gd name="T24" fmla="*/ 45 w 64"/>
                  <a:gd name="T25" fmla="*/ 14 h 73"/>
                  <a:gd name="T26" fmla="*/ 32 w 64"/>
                  <a:gd name="T27" fmla="*/ 10 h 73"/>
                  <a:gd name="T28" fmla="*/ 19 w 64"/>
                  <a:gd name="T29" fmla="*/ 13 h 73"/>
                  <a:gd name="T30" fmla="*/ 14 w 64"/>
                  <a:gd name="T31" fmla="*/ 23 h 73"/>
                  <a:gd name="T32" fmla="*/ 2 w 64"/>
                  <a:gd name="T33" fmla="*/ 22 h 73"/>
                  <a:gd name="T34" fmla="*/ 7 w 64"/>
                  <a:gd name="T35" fmla="*/ 10 h 73"/>
                  <a:gd name="T36" fmla="*/ 18 w 64"/>
                  <a:gd name="T37" fmla="*/ 3 h 73"/>
                  <a:gd name="T38" fmla="*/ 33 w 64"/>
                  <a:gd name="T39" fmla="*/ 0 h 73"/>
                  <a:gd name="T40" fmla="*/ 48 w 64"/>
                  <a:gd name="T41" fmla="*/ 3 h 73"/>
                  <a:gd name="T42" fmla="*/ 56 w 64"/>
                  <a:gd name="T43" fmla="*/ 8 h 73"/>
                  <a:gd name="T44" fmla="*/ 59 w 64"/>
                  <a:gd name="T45" fmla="*/ 16 h 73"/>
                  <a:gd name="T46" fmla="*/ 60 w 64"/>
                  <a:gd name="T47" fmla="*/ 26 h 73"/>
                  <a:gd name="T48" fmla="*/ 60 w 64"/>
                  <a:gd name="T49" fmla="*/ 42 h 73"/>
                  <a:gd name="T50" fmla="*/ 61 w 64"/>
                  <a:gd name="T51" fmla="*/ 63 h 73"/>
                  <a:gd name="T52" fmla="*/ 64 w 64"/>
                  <a:gd name="T53" fmla="*/ 71 h 73"/>
                  <a:gd name="T54" fmla="*/ 52 w 64"/>
                  <a:gd name="T55" fmla="*/ 71 h 73"/>
                  <a:gd name="T56" fmla="*/ 49 w 64"/>
                  <a:gd name="T57" fmla="*/ 62 h 73"/>
                  <a:gd name="T58" fmla="*/ 49 w 64"/>
                  <a:gd name="T59" fmla="*/ 62 h 73"/>
                  <a:gd name="T60" fmla="*/ 48 w 64"/>
                  <a:gd name="T61" fmla="*/ 36 h 73"/>
                  <a:gd name="T62" fmla="*/ 48 w 64"/>
                  <a:gd name="T63" fmla="*/ 36 h 73"/>
                  <a:gd name="T64" fmla="*/ 29 w 64"/>
                  <a:gd name="T65" fmla="*/ 41 h 73"/>
                  <a:gd name="T66" fmla="*/ 19 w 64"/>
                  <a:gd name="T67" fmla="*/ 43 h 73"/>
                  <a:gd name="T68" fmla="*/ 14 w 64"/>
                  <a:gd name="T69" fmla="*/ 47 h 73"/>
                  <a:gd name="T70" fmla="*/ 13 w 64"/>
                  <a:gd name="T71" fmla="*/ 52 h 73"/>
                  <a:gd name="T72" fmla="*/ 16 w 64"/>
                  <a:gd name="T73" fmla="*/ 60 h 73"/>
                  <a:gd name="T74" fmla="*/ 27 w 64"/>
                  <a:gd name="T75" fmla="*/ 63 h 73"/>
                  <a:gd name="T76" fmla="*/ 39 w 64"/>
                  <a:gd name="T77" fmla="*/ 60 h 73"/>
                  <a:gd name="T78" fmla="*/ 46 w 64"/>
                  <a:gd name="T79" fmla="*/ 52 h 73"/>
                  <a:gd name="T80" fmla="*/ 48 w 64"/>
                  <a:gd name="T81" fmla="*/ 41 h 73"/>
                  <a:gd name="T82" fmla="*/ 48 w 64"/>
                  <a:gd name="T83"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3">
                    <a:moveTo>
                      <a:pt x="49" y="62"/>
                    </a:moveTo>
                    <a:lnTo>
                      <a:pt x="49" y="62"/>
                    </a:lnTo>
                    <a:cubicBezTo>
                      <a:pt x="45" y="66"/>
                      <a:pt x="41" y="69"/>
                      <a:pt x="37" y="70"/>
                    </a:cubicBezTo>
                    <a:cubicBezTo>
                      <a:pt x="33" y="72"/>
                      <a:pt x="28" y="73"/>
                      <a:pt x="24" y="73"/>
                    </a:cubicBezTo>
                    <a:cubicBezTo>
                      <a:pt x="16" y="73"/>
                      <a:pt x="10" y="71"/>
                      <a:pt x="6" y="67"/>
                    </a:cubicBezTo>
                    <a:cubicBezTo>
                      <a:pt x="2" y="63"/>
                      <a:pt x="0" y="59"/>
                      <a:pt x="0" y="53"/>
                    </a:cubicBezTo>
                    <a:cubicBezTo>
                      <a:pt x="0" y="49"/>
                      <a:pt x="1" y="46"/>
                      <a:pt x="3" y="44"/>
                    </a:cubicBezTo>
                    <a:cubicBezTo>
                      <a:pt x="4" y="41"/>
                      <a:pt x="6" y="38"/>
                      <a:pt x="9" y="37"/>
                    </a:cubicBezTo>
                    <a:cubicBezTo>
                      <a:pt x="11" y="35"/>
                      <a:pt x="14" y="34"/>
                      <a:pt x="17" y="33"/>
                    </a:cubicBezTo>
                    <a:cubicBezTo>
                      <a:pt x="19" y="32"/>
                      <a:pt x="23" y="32"/>
                      <a:pt x="27" y="31"/>
                    </a:cubicBezTo>
                    <a:cubicBezTo>
                      <a:pt x="37" y="30"/>
                      <a:pt x="44" y="29"/>
                      <a:pt x="48" y="27"/>
                    </a:cubicBezTo>
                    <a:cubicBezTo>
                      <a:pt x="48" y="26"/>
                      <a:pt x="48" y="25"/>
                      <a:pt x="48" y="24"/>
                    </a:cubicBezTo>
                    <a:cubicBezTo>
                      <a:pt x="48" y="19"/>
                      <a:pt x="47" y="16"/>
                      <a:pt x="45" y="14"/>
                    </a:cubicBezTo>
                    <a:cubicBezTo>
                      <a:pt x="42" y="11"/>
                      <a:pt x="38" y="10"/>
                      <a:pt x="32" y="10"/>
                    </a:cubicBezTo>
                    <a:cubicBezTo>
                      <a:pt x="26" y="10"/>
                      <a:pt x="22" y="11"/>
                      <a:pt x="19" y="13"/>
                    </a:cubicBezTo>
                    <a:cubicBezTo>
                      <a:pt x="17" y="15"/>
                      <a:pt x="15" y="18"/>
                      <a:pt x="14" y="23"/>
                    </a:cubicBezTo>
                    <a:lnTo>
                      <a:pt x="2" y="22"/>
                    </a:lnTo>
                    <a:cubicBezTo>
                      <a:pt x="3" y="17"/>
                      <a:pt x="5" y="13"/>
                      <a:pt x="7" y="10"/>
                    </a:cubicBezTo>
                    <a:cubicBezTo>
                      <a:pt x="10" y="7"/>
                      <a:pt x="13" y="4"/>
                      <a:pt x="18" y="3"/>
                    </a:cubicBezTo>
                    <a:cubicBezTo>
                      <a:pt x="22" y="1"/>
                      <a:pt x="27" y="0"/>
                      <a:pt x="33" y="0"/>
                    </a:cubicBezTo>
                    <a:cubicBezTo>
                      <a:pt x="39" y="0"/>
                      <a:pt x="44" y="1"/>
                      <a:pt x="48" y="3"/>
                    </a:cubicBezTo>
                    <a:cubicBezTo>
                      <a:pt x="51" y="4"/>
                      <a:pt x="54" y="6"/>
                      <a:pt x="56" y="8"/>
                    </a:cubicBezTo>
                    <a:cubicBezTo>
                      <a:pt x="58" y="10"/>
                      <a:pt x="59" y="12"/>
                      <a:pt x="59" y="16"/>
                    </a:cubicBezTo>
                    <a:cubicBezTo>
                      <a:pt x="60" y="18"/>
                      <a:pt x="60" y="21"/>
                      <a:pt x="60" y="26"/>
                    </a:cubicBezTo>
                    <a:lnTo>
                      <a:pt x="60" y="42"/>
                    </a:lnTo>
                    <a:cubicBezTo>
                      <a:pt x="60" y="53"/>
                      <a:pt x="60" y="60"/>
                      <a:pt x="61" y="63"/>
                    </a:cubicBezTo>
                    <a:cubicBezTo>
                      <a:pt x="61" y="66"/>
                      <a:pt x="62" y="68"/>
                      <a:pt x="64" y="71"/>
                    </a:cubicBezTo>
                    <a:lnTo>
                      <a:pt x="52" y="71"/>
                    </a:lnTo>
                    <a:cubicBezTo>
                      <a:pt x="50" y="69"/>
                      <a:pt x="50" y="66"/>
                      <a:pt x="49" y="62"/>
                    </a:cubicBezTo>
                    <a:lnTo>
                      <a:pt x="49" y="62"/>
                    </a:lnTo>
                    <a:close/>
                    <a:moveTo>
                      <a:pt x="48" y="36"/>
                    </a:moveTo>
                    <a:lnTo>
                      <a:pt x="48" y="36"/>
                    </a:lnTo>
                    <a:cubicBezTo>
                      <a:pt x="44" y="38"/>
                      <a:pt x="38" y="40"/>
                      <a:pt x="29" y="41"/>
                    </a:cubicBezTo>
                    <a:cubicBezTo>
                      <a:pt x="24" y="41"/>
                      <a:pt x="21" y="42"/>
                      <a:pt x="19" y="43"/>
                    </a:cubicBezTo>
                    <a:cubicBezTo>
                      <a:pt x="17" y="44"/>
                      <a:pt x="15" y="45"/>
                      <a:pt x="14" y="47"/>
                    </a:cubicBezTo>
                    <a:cubicBezTo>
                      <a:pt x="13" y="49"/>
                      <a:pt x="13" y="50"/>
                      <a:pt x="13" y="52"/>
                    </a:cubicBezTo>
                    <a:cubicBezTo>
                      <a:pt x="13" y="56"/>
                      <a:pt x="14" y="58"/>
                      <a:pt x="16" y="60"/>
                    </a:cubicBezTo>
                    <a:cubicBezTo>
                      <a:pt x="19" y="62"/>
                      <a:pt x="22" y="63"/>
                      <a:pt x="27" y="63"/>
                    </a:cubicBezTo>
                    <a:cubicBezTo>
                      <a:pt x="31" y="63"/>
                      <a:pt x="35" y="62"/>
                      <a:pt x="39" y="60"/>
                    </a:cubicBezTo>
                    <a:cubicBezTo>
                      <a:pt x="42" y="58"/>
                      <a:pt x="45" y="56"/>
                      <a:pt x="46" y="52"/>
                    </a:cubicBezTo>
                    <a:cubicBezTo>
                      <a:pt x="48" y="50"/>
                      <a:pt x="48" y="46"/>
                      <a:pt x="48" y="41"/>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880"/>
              <p:cNvSpPr>
                <a:spLocks/>
              </p:cNvSpPr>
              <p:nvPr/>
            </p:nvSpPr>
            <p:spPr bwMode="auto">
              <a:xfrm>
                <a:off x="5807" y="761"/>
                <a:ext cx="33" cy="52"/>
              </a:xfrm>
              <a:custGeom>
                <a:avLst/>
                <a:gdLst>
                  <a:gd name="T0" fmla="*/ 6 w 63"/>
                  <a:gd name="T1" fmla="*/ 96 h 97"/>
                  <a:gd name="T2" fmla="*/ 6 w 63"/>
                  <a:gd name="T3" fmla="*/ 96 h 97"/>
                  <a:gd name="T4" fmla="*/ 5 w 63"/>
                  <a:gd name="T5" fmla="*/ 85 h 97"/>
                  <a:gd name="T6" fmla="*/ 11 w 63"/>
                  <a:gd name="T7" fmla="*/ 86 h 97"/>
                  <a:gd name="T8" fmla="*/ 17 w 63"/>
                  <a:gd name="T9" fmla="*/ 84 h 97"/>
                  <a:gd name="T10" fmla="*/ 21 w 63"/>
                  <a:gd name="T11" fmla="*/ 81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0 h 97"/>
                  <a:gd name="T26" fmla="*/ 51 w 63"/>
                  <a:gd name="T27" fmla="*/ 0 h 97"/>
                  <a:gd name="T28" fmla="*/ 63 w 63"/>
                  <a:gd name="T29" fmla="*/ 0 h 97"/>
                  <a:gd name="T30" fmla="*/ 37 w 63"/>
                  <a:gd name="T31" fmla="*/ 70 h 97"/>
                  <a:gd name="T32" fmla="*/ 30 w 63"/>
                  <a:gd name="T33" fmla="*/ 86 h 97"/>
                  <a:gd name="T34" fmla="*/ 23 w 63"/>
                  <a:gd name="T35" fmla="*/ 94 h 97"/>
                  <a:gd name="T36" fmla="*/ 13 w 63"/>
                  <a:gd name="T37" fmla="*/ 97 h 97"/>
                  <a:gd name="T38" fmla="*/ 6 w 63"/>
                  <a:gd name="T39" fmla="*/ 96 h 97"/>
                  <a:gd name="T40" fmla="*/ 6 w 63"/>
                  <a:gd name="T41"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6"/>
                    </a:moveTo>
                    <a:lnTo>
                      <a:pt x="6" y="96"/>
                    </a:lnTo>
                    <a:lnTo>
                      <a:pt x="5" y="85"/>
                    </a:lnTo>
                    <a:cubicBezTo>
                      <a:pt x="7" y="85"/>
                      <a:pt x="9" y="86"/>
                      <a:pt x="11" y="86"/>
                    </a:cubicBezTo>
                    <a:cubicBezTo>
                      <a:pt x="14" y="86"/>
                      <a:pt x="16" y="85"/>
                      <a:pt x="17" y="84"/>
                    </a:cubicBezTo>
                    <a:cubicBezTo>
                      <a:pt x="19" y="83"/>
                      <a:pt x="20" y="82"/>
                      <a:pt x="21" y="81"/>
                    </a:cubicBezTo>
                    <a:cubicBezTo>
                      <a:pt x="22" y="79"/>
                      <a:pt x="23" y="77"/>
                      <a:pt x="25" y="72"/>
                    </a:cubicBezTo>
                    <a:cubicBezTo>
                      <a:pt x="25" y="71"/>
                      <a:pt x="25" y="70"/>
                      <a:pt x="26" y="69"/>
                    </a:cubicBezTo>
                    <a:lnTo>
                      <a:pt x="0" y="0"/>
                    </a:lnTo>
                    <a:lnTo>
                      <a:pt x="12" y="0"/>
                    </a:lnTo>
                    <a:lnTo>
                      <a:pt x="27" y="40"/>
                    </a:lnTo>
                    <a:cubicBezTo>
                      <a:pt x="29" y="45"/>
                      <a:pt x="30" y="50"/>
                      <a:pt x="32" y="56"/>
                    </a:cubicBezTo>
                    <a:cubicBezTo>
                      <a:pt x="33" y="51"/>
                      <a:pt x="35" y="45"/>
                      <a:pt x="36" y="40"/>
                    </a:cubicBezTo>
                    <a:lnTo>
                      <a:pt x="51" y="0"/>
                    </a:lnTo>
                    <a:lnTo>
                      <a:pt x="63" y="0"/>
                    </a:lnTo>
                    <a:lnTo>
                      <a:pt x="37" y="70"/>
                    </a:lnTo>
                    <a:cubicBezTo>
                      <a:pt x="34" y="78"/>
                      <a:pt x="32" y="83"/>
                      <a:pt x="30" y="86"/>
                    </a:cubicBezTo>
                    <a:cubicBezTo>
                      <a:pt x="28" y="90"/>
                      <a:pt x="26" y="92"/>
                      <a:pt x="23" y="94"/>
                    </a:cubicBezTo>
                    <a:cubicBezTo>
                      <a:pt x="20" y="96"/>
                      <a:pt x="17" y="97"/>
                      <a:pt x="13" y="97"/>
                    </a:cubicBezTo>
                    <a:cubicBezTo>
                      <a:pt x="11" y="97"/>
                      <a:pt x="9" y="96"/>
                      <a:pt x="6" y="96"/>
                    </a:cubicBezTo>
                    <a:lnTo>
                      <a:pt x="6"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881"/>
              <p:cNvSpPr>
                <a:spLocks/>
              </p:cNvSpPr>
              <p:nvPr/>
            </p:nvSpPr>
            <p:spPr bwMode="auto">
              <a:xfrm>
                <a:off x="5843" y="791"/>
                <a:ext cx="7" cy="7"/>
              </a:xfrm>
              <a:custGeom>
                <a:avLst/>
                <a:gdLst>
                  <a:gd name="T0" fmla="*/ 0 w 13"/>
                  <a:gd name="T1" fmla="*/ 13 h 13"/>
                  <a:gd name="T2" fmla="*/ 0 w 13"/>
                  <a:gd name="T3" fmla="*/ 13 h 13"/>
                  <a:gd name="T4" fmla="*/ 0 w 13"/>
                  <a:gd name="T5" fmla="*/ 0 h 13"/>
                  <a:gd name="T6" fmla="*/ 13 w 13"/>
                  <a:gd name="T7" fmla="*/ 0 h 13"/>
                  <a:gd name="T8" fmla="*/ 13 w 13"/>
                  <a:gd name="T9" fmla="*/ 13 h 13"/>
                  <a:gd name="T10" fmla="*/ 0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0" y="13"/>
                    </a:moveTo>
                    <a:lnTo>
                      <a:pt x="0" y="13"/>
                    </a:lnTo>
                    <a:lnTo>
                      <a:pt x="0" y="0"/>
                    </a:lnTo>
                    <a:lnTo>
                      <a:pt x="13" y="0"/>
                    </a:lnTo>
                    <a:lnTo>
                      <a:pt x="13" y="13"/>
                    </a:lnTo>
                    <a:lnTo>
                      <a:pt x="0"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882"/>
              <p:cNvSpPr>
                <a:spLocks/>
              </p:cNvSpPr>
              <p:nvPr/>
            </p:nvSpPr>
            <p:spPr bwMode="auto">
              <a:xfrm>
                <a:off x="2373" y="827"/>
                <a:ext cx="34" cy="51"/>
              </a:xfrm>
              <a:custGeom>
                <a:avLst/>
                <a:gdLst>
                  <a:gd name="T0" fmla="*/ 0 w 63"/>
                  <a:gd name="T1" fmla="*/ 69 h 95"/>
                  <a:gd name="T2" fmla="*/ 0 w 63"/>
                  <a:gd name="T3" fmla="*/ 69 h 95"/>
                  <a:gd name="T4" fmla="*/ 13 w 63"/>
                  <a:gd name="T5" fmla="*/ 68 h 95"/>
                  <a:gd name="T6" fmla="*/ 19 w 63"/>
                  <a:gd name="T7" fmla="*/ 81 h 95"/>
                  <a:gd name="T8" fmla="*/ 31 w 63"/>
                  <a:gd name="T9" fmla="*/ 86 h 95"/>
                  <a:gd name="T10" fmla="*/ 45 w 63"/>
                  <a:gd name="T11" fmla="*/ 79 h 95"/>
                  <a:gd name="T12" fmla="*/ 51 w 63"/>
                  <a:gd name="T13" fmla="*/ 62 h 95"/>
                  <a:gd name="T14" fmla="*/ 45 w 63"/>
                  <a:gd name="T15" fmla="*/ 47 h 95"/>
                  <a:gd name="T16" fmla="*/ 31 w 63"/>
                  <a:gd name="T17" fmla="*/ 41 h 95"/>
                  <a:gd name="T18" fmla="*/ 21 w 63"/>
                  <a:gd name="T19" fmla="*/ 43 h 95"/>
                  <a:gd name="T20" fmla="*/ 13 w 63"/>
                  <a:gd name="T21" fmla="*/ 50 h 95"/>
                  <a:gd name="T22" fmla="*/ 2 w 63"/>
                  <a:gd name="T23" fmla="*/ 49 h 95"/>
                  <a:gd name="T24" fmla="*/ 12 w 63"/>
                  <a:gd name="T25" fmla="*/ 0 h 95"/>
                  <a:gd name="T26" fmla="*/ 59 w 63"/>
                  <a:gd name="T27" fmla="*/ 0 h 95"/>
                  <a:gd name="T28" fmla="*/ 59 w 63"/>
                  <a:gd name="T29" fmla="*/ 11 h 95"/>
                  <a:gd name="T30" fmla="*/ 21 w 63"/>
                  <a:gd name="T31" fmla="*/ 11 h 95"/>
                  <a:gd name="T32" fmla="*/ 16 w 63"/>
                  <a:gd name="T33" fmla="*/ 36 h 95"/>
                  <a:gd name="T34" fmla="*/ 34 w 63"/>
                  <a:gd name="T35" fmla="*/ 31 h 95"/>
                  <a:gd name="T36" fmla="*/ 55 w 63"/>
                  <a:gd name="T37" fmla="*/ 39 h 95"/>
                  <a:gd name="T38" fmla="*/ 63 w 63"/>
                  <a:gd name="T39" fmla="*/ 61 h 95"/>
                  <a:gd name="T40" fmla="*/ 56 w 63"/>
                  <a:gd name="T41" fmla="*/ 84 h 95"/>
                  <a:gd name="T42" fmla="*/ 31 w 63"/>
                  <a:gd name="T43" fmla="*/ 95 h 95"/>
                  <a:gd name="T44" fmla="*/ 10 w 63"/>
                  <a:gd name="T45" fmla="*/ 88 h 95"/>
                  <a:gd name="T46" fmla="*/ 0 w 63"/>
                  <a:gd name="T47" fmla="*/ 69 h 95"/>
                  <a:gd name="T48" fmla="*/ 0 w 63"/>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95">
                    <a:moveTo>
                      <a:pt x="0" y="69"/>
                    </a:moveTo>
                    <a:lnTo>
                      <a:pt x="0" y="69"/>
                    </a:lnTo>
                    <a:lnTo>
                      <a:pt x="13" y="68"/>
                    </a:lnTo>
                    <a:cubicBezTo>
                      <a:pt x="14" y="74"/>
                      <a:pt x="16" y="78"/>
                      <a:pt x="19" y="81"/>
                    </a:cubicBezTo>
                    <a:cubicBezTo>
                      <a:pt x="22" y="84"/>
                      <a:pt x="26" y="86"/>
                      <a:pt x="31" y="86"/>
                    </a:cubicBezTo>
                    <a:cubicBezTo>
                      <a:pt x="37" y="86"/>
                      <a:pt x="41" y="84"/>
                      <a:pt x="45" y="79"/>
                    </a:cubicBezTo>
                    <a:cubicBezTo>
                      <a:pt x="49" y="75"/>
                      <a:pt x="51" y="69"/>
                      <a:pt x="51" y="62"/>
                    </a:cubicBezTo>
                    <a:cubicBezTo>
                      <a:pt x="51" y="56"/>
                      <a:pt x="49" y="50"/>
                      <a:pt x="45" y="47"/>
                    </a:cubicBezTo>
                    <a:cubicBezTo>
                      <a:pt x="42" y="43"/>
                      <a:pt x="37" y="41"/>
                      <a:pt x="31" y="41"/>
                    </a:cubicBezTo>
                    <a:cubicBezTo>
                      <a:pt x="27" y="41"/>
                      <a:pt x="24" y="42"/>
                      <a:pt x="21" y="43"/>
                    </a:cubicBezTo>
                    <a:cubicBezTo>
                      <a:pt x="18" y="45"/>
                      <a:pt x="15" y="47"/>
                      <a:pt x="13" y="50"/>
                    </a:cubicBezTo>
                    <a:lnTo>
                      <a:pt x="2" y="49"/>
                    </a:lnTo>
                    <a:lnTo>
                      <a:pt x="12" y="0"/>
                    </a:lnTo>
                    <a:lnTo>
                      <a:pt x="59" y="0"/>
                    </a:lnTo>
                    <a:lnTo>
                      <a:pt x="59" y="11"/>
                    </a:lnTo>
                    <a:lnTo>
                      <a:pt x="21" y="11"/>
                    </a:lnTo>
                    <a:lnTo>
                      <a:pt x="16" y="36"/>
                    </a:lnTo>
                    <a:cubicBezTo>
                      <a:pt x="22" y="33"/>
                      <a:pt x="28" y="31"/>
                      <a:pt x="34" y="31"/>
                    </a:cubicBezTo>
                    <a:cubicBezTo>
                      <a:pt x="42" y="31"/>
                      <a:pt x="49" y="33"/>
                      <a:pt x="55" y="39"/>
                    </a:cubicBezTo>
                    <a:cubicBezTo>
                      <a:pt x="61" y="45"/>
                      <a:pt x="63" y="52"/>
                      <a:pt x="63" y="61"/>
                    </a:cubicBezTo>
                    <a:cubicBezTo>
                      <a:pt x="63" y="70"/>
                      <a:pt x="61" y="77"/>
                      <a:pt x="56" y="84"/>
                    </a:cubicBezTo>
                    <a:cubicBezTo>
                      <a:pt x="50" y="91"/>
                      <a:pt x="42" y="95"/>
                      <a:pt x="31" y="95"/>
                    </a:cubicBezTo>
                    <a:cubicBezTo>
                      <a:pt x="22" y="95"/>
                      <a:pt x="15" y="93"/>
                      <a:pt x="10" y="88"/>
                    </a:cubicBezTo>
                    <a:cubicBezTo>
                      <a:pt x="4" y="83"/>
                      <a:pt x="1" y="77"/>
                      <a:pt x="0" y="69"/>
                    </a:cubicBez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883"/>
              <p:cNvSpPr>
                <a:spLocks/>
              </p:cNvSpPr>
              <p:nvPr/>
            </p:nvSpPr>
            <p:spPr bwMode="auto">
              <a:xfrm>
                <a:off x="2416" y="870"/>
                <a:ext cx="7" cy="7"/>
              </a:xfrm>
              <a:custGeom>
                <a:avLst/>
                <a:gdLst>
                  <a:gd name="T0" fmla="*/ 0 w 13"/>
                  <a:gd name="T1" fmla="*/ 14 h 14"/>
                  <a:gd name="T2" fmla="*/ 0 w 13"/>
                  <a:gd name="T3" fmla="*/ 14 h 14"/>
                  <a:gd name="T4" fmla="*/ 0 w 13"/>
                  <a:gd name="T5" fmla="*/ 0 h 14"/>
                  <a:gd name="T6" fmla="*/ 13 w 13"/>
                  <a:gd name="T7" fmla="*/ 0 h 14"/>
                  <a:gd name="T8" fmla="*/ 13 w 13"/>
                  <a:gd name="T9" fmla="*/ 14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lnTo>
                      <a:pt x="0" y="14"/>
                    </a:lnTo>
                    <a:lnTo>
                      <a:pt x="0" y="0"/>
                    </a:lnTo>
                    <a:lnTo>
                      <a:pt x="13" y="0"/>
                    </a:lnTo>
                    <a:lnTo>
                      <a:pt x="13" y="14"/>
                    </a:lnTo>
                    <a:lnTo>
                      <a:pt x="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884"/>
              <p:cNvSpPr>
                <a:spLocks/>
              </p:cNvSpPr>
              <p:nvPr/>
            </p:nvSpPr>
            <p:spPr bwMode="auto">
              <a:xfrm>
                <a:off x="2634" y="826"/>
                <a:ext cx="32" cy="51"/>
              </a:xfrm>
              <a:custGeom>
                <a:avLst/>
                <a:gdLst>
                  <a:gd name="T0" fmla="*/ 0 w 59"/>
                  <a:gd name="T1" fmla="*/ 96 h 96"/>
                  <a:gd name="T2" fmla="*/ 0 w 59"/>
                  <a:gd name="T3" fmla="*/ 96 h 96"/>
                  <a:gd name="T4" fmla="*/ 0 w 59"/>
                  <a:gd name="T5" fmla="*/ 0 h 96"/>
                  <a:gd name="T6" fmla="*/ 12 w 59"/>
                  <a:gd name="T7" fmla="*/ 0 h 96"/>
                  <a:gd name="T8" fmla="*/ 12 w 59"/>
                  <a:gd name="T9" fmla="*/ 84 h 96"/>
                  <a:gd name="T10" fmla="*/ 59 w 59"/>
                  <a:gd name="T11" fmla="*/ 84 h 96"/>
                  <a:gd name="T12" fmla="*/ 59 w 59"/>
                  <a:gd name="T13" fmla="*/ 96 h 96"/>
                  <a:gd name="T14" fmla="*/ 0 w 59"/>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6">
                    <a:moveTo>
                      <a:pt x="0" y="96"/>
                    </a:moveTo>
                    <a:lnTo>
                      <a:pt x="0" y="96"/>
                    </a:lnTo>
                    <a:lnTo>
                      <a:pt x="0" y="0"/>
                    </a:lnTo>
                    <a:lnTo>
                      <a:pt x="12" y="0"/>
                    </a:lnTo>
                    <a:lnTo>
                      <a:pt x="12" y="84"/>
                    </a:lnTo>
                    <a:lnTo>
                      <a:pt x="59" y="84"/>
                    </a:lnTo>
                    <a:lnTo>
                      <a:pt x="59"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885"/>
              <p:cNvSpPr>
                <a:spLocks noEditPoints="1"/>
              </p:cNvSpPr>
              <p:nvPr/>
            </p:nvSpPr>
            <p:spPr bwMode="auto">
              <a:xfrm>
                <a:off x="2671" y="839"/>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3 w 63"/>
                  <a:gd name="T37" fmla="*/ 30 h 72"/>
                  <a:gd name="T38" fmla="*/ 13 w 63"/>
                  <a:gd name="T39" fmla="*/ 30 h 72"/>
                  <a:gd name="T40" fmla="*/ 51 w 63"/>
                  <a:gd name="T41" fmla="*/ 30 h 72"/>
                  <a:gd name="T42" fmla="*/ 47 w 63"/>
                  <a:gd name="T43" fmla="*/ 16 h 72"/>
                  <a:gd name="T44" fmla="*/ 32 w 63"/>
                  <a:gd name="T45" fmla="*/ 10 h 72"/>
                  <a:gd name="T46" fmla="*/ 19 w 63"/>
                  <a:gd name="T47" fmla="*/ 15 h 72"/>
                  <a:gd name="T48" fmla="*/ 13 w 63"/>
                  <a:gd name="T49" fmla="*/ 30 h 72"/>
                  <a:gd name="T50" fmla="*/ 13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886"/>
              <p:cNvSpPr>
                <a:spLocks noEditPoints="1"/>
              </p:cNvSpPr>
              <p:nvPr/>
            </p:nvSpPr>
            <p:spPr bwMode="auto">
              <a:xfrm>
                <a:off x="2711"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7 w 63"/>
                  <a:gd name="T17" fmla="*/ 33 h 72"/>
                  <a:gd name="T18" fmla="*/ 27 w 63"/>
                  <a:gd name="T19" fmla="*/ 31 h 72"/>
                  <a:gd name="T20" fmla="*/ 48 w 63"/>
                  <a:gd name="T21" fmla="*/ 27 h 72"/>
                  <a:gd name="T22" fmla="*/ 48 w 63"/>
                  <a:gd name="T23" fmla="*/ 24 h 72"/>
                  <a:gd name="T24" fmla="*/ 45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5" y="66"/>
                      <a:pt x="40" y="68"/>
                      <a:pt x="36" y="70"/>
                    </a:cubicBezTo>
                    <a:cubicBezTo>
                      <a:pt x="32" y="71"/>
                      <a:pt x="28" y="72"/>
                      <a:pt x="23" y="72"/>
                    </a:cubicBezTo>
                    <a:cubicBezTo>
                      <a:pt x="16" y="72"/>
                      <a:pt x="10" y="70"/>
                      <a:pt x="6" y="67"/>
                    </a:cubicBezTo>
                    <a:cubicBezTo>
                      <a:pt x="2" y="63"/>
                      <a:pt x="0" y="58"/>
                      <a:pt x="0" y="52"/>
                    </a:cubicBezTo>
                    <a:cubicBezTo>
                      <a:pt x="0" y="49"/>
                      <a:pt x="1" y="46"/>
                      <a:pt x="2" y="43"/>
                    </a:cubicBezTo>
                    <a:cubicBezTo>
                      <a:pt x="4" y="40"/>
                      <a:pt x="6" y="38"/>
                      <a:pt x="8" y="36"/>
                    </a:cubicBezTo>
                    <a:cubicBezTo>
                      <a:pt x="11" y="35"/>
                      <a:pt x="14" y="34"/>
                      <a:pt x="17" y="33"/>
                    </a:cubicBezTo>
                    <a:cubicBezTo>
                      <a:pt x="19" y="32"/>
                      <a:pt x="22" y="31"/>
                      <a:pt x="27" y="31"/>
                    </a:cubicBezTo>
                    <a:cubicBezTo>
                      <a:pt x="36" y="30"/>
                      <a:pt x="43" y="28"/>
                      <a:pt x="48" y="27"/>
                    </a:cubicBezTo>
                    <a:cubicBezTo>
                      <a:pt x="48" y="25"/>
                      <a:pt x="48" y="24"/>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1"/>
                    </a:lnTo>
                    <a:cubicBezTo>
                      <a:pt x="3" y="16"/>
                      <a:pt x="5" y="13"/>
                      <a:pt x="7" y="9"/>
                    </a:cubicBezTo>
                    <a:cubicBezTo>
                      <a:pt x="9" y="6"/>
                      <a:pt x="13" y="4"/>
                      <a:pt x="17" y="3"/>
                    </a:cubicBezTo>
                    <a:cubicBezTo>
                      <a:pt x="22" y="1"/>
                      <a:pt x="27" y="0"/>
                      <a:pt x="33" y="0"/>
                    </a:cubicBezTo>
                    <a:cubicBezTo>
                      <a:pt x="39" y="0"/>
                      <a:pt x="44" y="1"/>
                      <a:pt x="47" y="2"/>
                    </a:cubicBezTo>
                    <a:cubicBezTo>
                      <a:pt x="51" y="4"/>
                      <a:pt x="54" y="5"/>
                      <a:pt x="55" y="7"/>
                    </a:cubicBezTo>
                    <a:cubicBezTo>
                      <a:pt x="57" y="10"/>
                      <a:pt x="58" y="12"/>
                      <a:pt x="59" y="15"/>
                    </a:cubicBezTo>
                    <a:cubicBezTo>
                      <a:pt x="60" y="17"/>
                      <a:pt x="60" y="21"/>
                      <a:pt x="60" y="26"/>
                    </a:cubicBezTo>
                    <a:lnTo>
                      <a:pt x="60" y="42"/>
                    </a:lnTo>
                    <a:cubicBezTo>
                      <a:pt x="60"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4" y="38"/>
                      <a:pt x="37" y="39"/>
                      <a:pt x="29" y="40"/>
                    </a:cubicBezTo>
                    <a:cubicBezTo>
                      <a:pt x="24" y="41"/>
                      <a:pt x="21" y="42"/>
                      <a:pt x="19" y="43"/>
                    </a:cubicBezTo>
                    <a:cubicBezTo>
                      <a:pt x="17" y="44"/>
                      <a:pt x="15" y="45"/>
                      <a:pt x="14" y="47"/>
                    </a:cubicBezTo>
                    <a:cubicBezTo>
                      <a:pt x="13" y="48"/>
                      <a:pt x="12" y="50"/>
                      <a:pt x="12" y="52"/>
                    </a:cubicBezTo>
                    <a:cubicBezTo>
                      <a:pt x="12" y="55"/>
                      <a:pt x="14"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887"/>
              <p:cNvSpPr>
                <a:spLocks/>
              </p:cNvSpPr>
              <p:nvPr/>
            </p:nvSpPr>
            <p:spPr bwMode="auto">
              <a:xfrm>
                <a:off x="2749" y="840"/>
                <a:ext cx="34" cy="37"/>
              </a:xfrm>
              <a:custGeom>
                <a:avLst/>
                <a:gdLst>
                  <a:gd name="T0" fmla="*/ 26 w 63"/>
                  <a:gd name="T1" fmla="*/ 69 h 69"/>
                  <a:gd name="T2" fmla="*/ 26 w 63"/>
                  <a:gd name="T3" fmla="*/ 69 h 69"/>
                  <a:gd name="T4" fmla="*/ 0 w 63"/>
                  <a:gd name="T5" fmla="*/ 0 h 69"/>
                  <a:gd name="T6" fmla="*/ 12 w 63"/>
                  <a:gd name="T7" fmla="*/ 0 h 69"/>
                  <a:gd name="T8" fmla="*/ 27 w 63"/>
                  <a:gd name="T9" fmla="*/ 41 h 69"/>
                  <a:gd name="T10" fmla="*/ 31 w 63"/>
                  <a:gd name="T11" fmla="*/ 55 h 69"/>
                  <a:gd name="T12" fmla="*/ 36 w 63"/>
                  <a:gd name="T13" fmla="*/ 42 h 69"/>
                  <a:gd name="T14" fmla="*/ 51 w 63"/>
                  <a:gd name="T15" fmla="*/ 0 h 69"/>
                  <a:gd name="T16" fmla="*/ 63 w 63"/>
                  <a:gd name="T17" fmla="*/ 0 h 69"/>
                  <a:gd name="T18" fmla="*/ 37 w 63"/>
                  <a:gd name="T19" fmla="*/ 69 h 69"/>
                  <a:gd name="T20" fmla="*/ 26 w 63"/>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9">
                    <a:moveTo>
                      <a:pt x="26" y="69"/>
                    </a:moveTo>
                    <a:lnTo>
                      <a:pt x="26" y="69"/>
                    </a:lnTo>
                    <a:lnTo>
                      <a:pt x="0" y="0"/>
                    </a:lnTo>
                    <a:lnTo>
                      <a:pt x="12" y="0"/>
                    </a:lnTo>
                    <a:lnTo>
                      <a:pt x="27" y="41"/>
                    </a:lnTo>
                    <a:cubicBezTo>
                      <a:pt x="29" y="45"/>
                      <a:pt x="30" y="50"/>
                      <a:pt x="31" y="55"/>
                    </a:cubicBezTo>
                    <a:cubicBezTo>
                      <a:pt x="33" y="51"/>
                      <a:pt x="34" y="47"/>
                      <a:pt x="36" y="42"/>
                    </a:cubicBezTo>
                    <a:lnTo>
                      <a:pt x="51" y="0"/>
                    </a:lnTo>
                    <a:lnTo>
                      <a:pt x="63" y="0"/>
                    </a:lnTo>
                    <a:lnTo>
                      <a:pt x="37" y="69"/>
                    </a:lnTo>
                    <a:lnTo>
                      <a:pt x="2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888"/>
              <p:cNvSpPr>
                <a:spLocks noEditPoints="1"/>
              </p:cNvSpPr>
              <p:nvPr/>
            </p:nvSpPr>
            <p:spPr bwMode="auto">
              <a:xfrm>
                <a:off x="2787" y="839"/>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2 w 63"/>
                  <a:gd name="T37" fmla="*/ 30 h 72"/>
                  <a:gd name="T38" fmla="*/ 12 w 63"/>
                  <a:gd name="T39" fmla="*/ 30 h 72"/>
                  <a:gd name="T40" fmla="*/ 51 w 63"/>
                  <a:gd name="T41" fmla="*/ 30 h 72"/>
                  <a:gd name="T42" fmla="*/ 47 w 63"/>
                  <a:gd name="T43" fmla="*/ 16 h 72"/>
                  <a:gd name="T44" fmla="*/ 32 w 63"/>
                  <a:gd name="T45" fmla="*/ 10 h 72"/>
                  <a:gd name="T46" fmla="*/ 19 w 63"/>
                  <a:gd name="T47" fmla="*/ 15 h 72"/>
                  <a:gd name="T48" fmla="*/ 12 w 63"/>
                  <a:gd name="T49" fmla="*/ 30 h 72"/>
                  <a:gd name="T50" fmla="*/ 12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2"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2" y="30"/>
                    </a:moveTo>
                    <a:lnTo>
                      <a:pt x="12" y="30"/>
                    </a:lnTo>
                    <a:lnTo>
                      <a:pt x="51" y="30"/>
                    </a:lnTo>
                    <a:cubicBezTo>
                      <a:pt x="50" y="24"/>
                      <a:pt x="49" y="19"/>
                      <a:pt x="47" y="16"/>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889"/>
              <p:cNvSpPr>
                <a:spLocks noEditPoints="1"/>
              </p:cNvSpPr>
              <p:nvPr/>
            </p:nvSpPr>
            <p:spPr bwMode="auto">
              <a:xfrm>
                <a:off x="2849" y="826"/>
                <a:ext cx="32" cy="52"/>
              </a:xfrm>
              <a:custGeom>
                <a:avLst/>
                <a:gdLst>
                  <a:gd name="T0" fmla="*/ 11 w 60"/>
                  <a:gd name="T1" fmla="*/ 96 h 97"/>
                  <a:gd name="T2" fmla="*/ 11 w 60"/>
                  <a:gd name="T3" fmla="*/ 96 h 97"/>
                  <a:gd name="T4" fmla="*/ 0 w 60"/>
                  <a:gd name="T5" fmla="*/ 96 h 97"/>
                  <a:gd name="T6" fmla="*/ 0 w 60"/>
                  <a:gd name="T7" fmla="*/ 0 h 97"/>
                  <a:gd name="T8" fmla="*/ 11 w 60"/>
                  <a:gd name="T9" fmla="*/ 0 h 97"/>
                  <a:gd name="T10" fmla="*/ 11 w 60"/>
                  <a:gd name="T11" fmla="*/ 34 h 97"/>
                  <a:gd name="T12" fmla="*/ 30 w 60"/>
                  <a:gd name="T13" fmla="*/ 25 h 97"/>
                  <a:gd name="T14" fmla="*/ 42 w 60"/>
                  <a:gd name="T15" fmla="*/ 28 h 97"/>
                  <a:gd name="T16" fmla="*/ 52 w 60"/>
                  <a:gd name="T17" fmla="*/ 35 h 97"/>
                  <a:gd name="T18" fmla="*/ 58 w 60"/>
                  <a:gd name="T19" fmla="*/ 46 h 97"/>
                  <a:gd name="T20" fmla="*/ 60 w 60"/>
                  <a:gd name="T21" fmla="*/ 60 h 97"/>
                  <a:gd name="T22" fmla="*/ 51 w 60"/>
                  <a:gd name="T23" fmla="*/ 88 h 97"/>
                  <a:gd name="T24" fmla="*/ 30 w 60"/>
                  <a:gd name="T25" fmla="*/ 97 h 97"/>
                  <a:gd name="T26" fmla="*/ 11 w 60"/>
                  <a:gd name="T27" fmla="*/ 87 h 97"/>
                  <a:gd name="T28" fmla="*/ 11 w 60"/>
                  <a:gd name="T29" fmla="*/ 96 h 97"/>
                  <a:gd name="T30" fmla="*/ 11 w 60"/>
                  <a:gd name="T31" fmla="*/ 61 h 97"/>
                  <a:gd name="T32" fmla="*/ 11 w 60"/>
                  <a:gd name="T33" fmla="*/ 61 h 97"/>
                  <a:gd name="T34" fmla="*/ 14 w 60"/>
                  <a:gd name="T35" fmla="*/ 79 h 97"/>
                  <a:gd name="T36" fmla="*/ 29 w 60"/>
                  <a:gd name="T37" fmla="*/ 88 h 97"/>
                  <a:gd name="T38" fmla="*/ 42 w 60"/>
                  <a:gd name="T39" fmla="*/ 81 h 97"/>
                  <a:gd name="T40" fmla="*/ 48 w 60"/>
                  <a:gd name="T41" fmla="*/ 61 h 97"/>
                  <a:gd name="T42" fmla="*/ 42 w 60"/>
                  <a:gd name="T43" fmla="*/ 41 h 97"/>
                  <a:gd name="T44" fmla="*/ 29 w 60"/>
                  <a:gd name="T45" fmla="*/ 35 h 97"/>
                  <a:gd name="T46" fmla="*/ 16 w 60"/>
                  <a:gd name="T47" fmla="*/ 41 h 97"/>
                  <a:gd name="T48" fmla="*/ 11 w 60"/>
                  <a:gd name="T49" fmla="*/ 61 h 97"/>
                  <a:gd name="T50" fmla="*/ 11 w 60"/>
                  <a:gd name="T51"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97">
                    <a:moveTo>
                      <a:pt x="11" y="96"/>
                    </a:moveTo>
                    <a:lnTo>
                      <a:pt x="11" y="96"/>
                    </a:lnTo>
                    <a:lnTo>
                      <a:pt x="0" y="96"/>
                    </a:lnTo>
                    <a:lnTo>
                      <a:pt x="0" y="0"/>
                    </a:lnTo>
                    <a:lnTo>
                      <a:pt x="11" y="0"/>
                    </a:lnTo>
                    <a:lnTo>
                      <a:pt x="11" y="34"/>
                    </a:lnTo>
                    <a:cubicBezTo>
                      <a:pt x="16" y="28"/>
                      <a:pt x="23" y="25"/>
                      <a:pt x="30" y="25"/>
                    </a:cubicBezTo>
                    <a:cubicBezTo>
                      <a:pt x="35" y="25"/>
                      <a:pt x="39" y="26"/>
                      <a:pt x="42" y="28"/>
                    </a:cubicBezTo>
                    <a:cubicBezTo>
                      <a:pt x="46" y="29"/>
                      <a:pt x="49" y="32"/>
                      <a:pt x="52" y="35"/>
                    </a:cubicBezTo>
                    <a:cubicBezTo>
                      <a:pt x="54" y="38"/>
                      <a:pt x="56" y="42"/>
                      <a:pt x="58" y="46"/>
                    </a:cubicBezTo>
                    <a:cubicBezTo>
                      <a:pt x="59" y="50"/>
                      <a:pt x="60" y="55"/>
                      <a:pt x="60" y="60"/>
                    </a:cubicBezTo>
                    <a:cubicBezTo>
                      <a:pt x="60" y="72"/>
                      <a:pt x="57" y="81"/>
                      <a:pt x="51" y="88"/>
                    </a:cubicBezTo>
                    <a:cubicBezTo>
                      <a:pt x="45" y="94"/>
                      <a:pt x="38" y="97"/>
                      <a:pt x="30" y="97"/>
                    </a:cubicBezTo>
                    <a:cubicBezTo>
                      <a:pt x="22" y="97"/>
                      <a:pt x="15" y="94"/>
                      <a:pt x="11" y="87"/>
                    </a:cubicBezTo>
                    <a:lnTo>
                      <a:pt x="11" y="96"/>
                    </a:lnTo>
                    <a:close/>
                    <a:moveTo>
                      <a:pt x="11" y="61"/>
                    </a:moveTo>
                    <a:lnTo>
                      <a:pt x="11" y="61"/>
                    </a:lnTo>
                    <a:cubicBezTo>
                      <a:pt x="11" y="69"/>
                      <a:pt x="12" y="75"/>
                      <a:pt x="14" y="79"/>
                    </a:cubicBezTo>
                    <a:cubicBezTo>
                      <a:pt x="18" y="85"/>
                      <a:pt x="23" y="88"/>
                      <a:pt x="29" y="88"/>
                    </a:cubicBezTo>
                    <a:cubicBezTo>
                      <a:pt x="34" y="88"/>
                      <a:pt x="38" y="85"/>
                      <a:pt x="42" y="81"/>
                    </a:cubicBezTo>
                    <a:cubicBezTo>
                      <a:pt x="46" y="76"/>
                      <a:pt x="48" y="70"/>
                      <a:pt x="48" y="61"/>
                    </a:cubicBezTo>
                    <a:cubicBezTo>
                      <a:pt x="48" y="52"/>
                      <a:pt x="46" y="45"/>
                      <a:pt x="42" y="41"/>
                    </a:cubicBezTo>
                    <a:cubicBezTo>
                      <a:pt x="39" y="37"/>
                      <a:pt x="34" y="35"/>
                      <a:pt x="29" y="35"/>
                    </a:cubicBezTo>
                    <a:cubicBezTo>
                      <a:pt x="24" y="35"/>
                      <a:pt x="20" y="37"/>
                      <a:pt x="16" y="41"/>
                    </a:cubicBezTo>
                    <a:cubicBezTo>
                      <a:pt x="12" y="46"/>
                      <a:pt x="11" y="52"/>
                      <a:pt x="11" y="61"/>
                    </a:cubicBezTo>
                    <a:lnTo>
                      <a:pt x="11"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890"/>
              <p:cNvSpPr>
                <a:spLocks noEditPoints="1"/>
              </p:cNvSpPr>
              <p:nvPr/>
            </p:nvSpPr>
            <p:spPr bwMode="auto">
              <a:xfrm>
                <a:off x="2886" y="839"/>
                <a:ext cx="35" cy="39"/>
              </a:xfrm>
              <a:custGeom>
                <a:avLst/>
                <a:gdLst>
                  <a:gd name="T0" fmla="*/ 0 w 64"/>
                  <a:gd name="T1" fmla="*/ 36 h 72"/>
                  <a:gd name="T2" fmla="*/ 0 w 64"/>
                  <a:gd name="T3" fmla="*/ 36 h 72"/>
                  <a:gd name="T4" fmla="*/ 10 w 64"/>
                  <a:gd name="T5" fmla="*/ 8 h 72"/>
                  <a:gd name="T6" fmla="*/ 32 w 64"/>
                  <a:gd name="T7" fmla="*/ 0 h 72"/>
                  <a:gd name="T8" fmla="*/ 55 w 64"/>
                  <a:gd name="T9" fmla="*/ 9 h 72"/>
                  <a:gd name="T10" fmla="*/ 64 w 64"/>
                  <a:gd name="T11" fmla="*/ 35 h 72"/>
                  <a:gd name="T12" fmla="*/ 60 w 64"/>
                  <a:gd name="T13" fmla="*/ 56 h 72"/>
                  <a:gd name="T14" fmla="*/ 49 w 64"/>
                  <a:gd name="T15" fmla="*/ 68 h 72"/>
                  <a:gd name="T16" fmla="*/ 32 w 64"/>
                  <a:gd name="T17" fmla="*/ 72 h 72"/>
                  <a:gd name="T18" fmla="*/ 9 w 64"/>
                  <a:gd name="T19" fmla="*/ 63 h 72"/>
                  <a:gd name="T20" fmla="*/ 0 w 64"/>
                  <a:gd name="T21" fmla="*/ 36 h 72"/>
                  <a:gd name="T22" fmla="*/ 0 w 64"/>
                  <a:gd name="T23" fmla="*/ 36 h 72"/>
                  <a:gd name="T24" fmla="*/ 12 w 64"/>
                  <a:gd name="T25" fmla="*/ 36 h 72"/>
                  <a:gd name="T26" fmla="*/ 12 w 64"/>
                  <a:gd name="T27" fmla="*/ 36 h 72"/>
                  <a:gd name="T28" fmla="*/ 17 w 64"/>
                  <a:gd name="T29" fmla="*/ 56 h 72"/>
                  <a:gd name="T30" fmla="*/ 32 w 64"/>
                  <a:gd name="T31" fmla="*/ 63 h 72"/>
                  <a:gd name="T32" fmla="*/ 46 w 64"/>
                  <a:gd name="T33" fmla="*/ 56 h 72"/>
                  <a:gd name="T34" fmla="*/ 52 w 64"/>
                  <a:gd name="T35" fmla="*/ 36 h 72"/>
                  <a:gd name="T36" fmla="*/ 46 w 64"/>
                  <a:gd name="T37" fmla="*/ 16 h 72"/>
                  <a:gd name="T38" fmla="*/ 32 w 64"/>
                  <a:gd name="T39" fmla="*/ 10 h 72"/>
                  <a:gd name="T40" fmla="*/ 17 w 64"/>
                  <a:gd name="T41" fmla="*/ 16 h 72"/>
                  <a:gd name="T42" fmla="*/ 12 w 64"/>
                  <a:gd name="T43" fmla="*/ 36 h 72"/>
                  <a:gd name="T44" fmla="*/ 12 w 64"/>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2">
                    <a:moveTo>
                      <a:pt x="0" y="36"/>
                    </a:moveTo>
                    <a:lnTo>
                      <a:pt x="0" y="36"/>
                    </a:lnTo>
                    <a:cubicBezTo>
                      <a:pt x="0" y="23"/>
                      <a:pt x="3" y="14"/>
                      <a:pt x="10" y="8"/>
                    </a:cubicBezTo>
                    <a:cubicBezTo>
                      <a:pt x="16" y="3"/>
                      <a:pt x="23" y="0"/>
                      <a:pt x="32" y="0"/>
                    </a:cubicBezTo>
                    <a:cubicBezTo>
                      <a:pt x="41" y="0"/>
                      <a:pt x="49" y="3"/>
                      <a:pt x="55" y="9"/>
                    </a:cubicBezTo>
                    <a:cubicBezTo>
                      <a:pt x="61" y="16"/>
                      <a:pt x="64" y="24"/>
                      <a:pt x="64" y="35"/>
                    </a:cubicBezTo>
                    <a:cubicBezTo>
                      <a:pt x="64" y="44"/>
                      <a:pt x="63" y="51"/>
                      <a:pt x="60" y="56"/>
                    </a:cubicBezTo>
                    <a:cubicBezTo>
                      <a:pt x="58" y="61"/>
                      <a:pt x="54" y="65"/>
                      <a:pt x="49" y="68"/>
                    </a:cubicBezTo>
                    <a:cubicBezTo>
                      <a:pt x="44" y="71"/>
                      <a:pt x="38" y="72"/>
                      <a:pt x="32" y="72"/>
                    </a:cubicBezTo>
                    <a:cubicBezTo>
                      <a:pt x="22" y="72"/>
                      <a:pt x="15" y="69"/>
                      <a:pt x="9" y="63"/>
                    </a:cubicBezTo>
                    <a:cubicBezTo>
                      <a:pt x="3" y="57"/>
                      <a:pt x="0" y="48"/>
                      <a:pt x="0" y="36"/>
                    </a:cubicBezTo>
                    <a:lnTo>
                      <a:pt x="0" y="36"/>
                    </a:lnTo>
                    <a:close/>
                    <a:moveTo>
                      <a:pt x="12" y="36"/>
                    </a:moveTo>
                    <a:lnTo>
                      <a:pt x="12" y="36"/>
                    </a:lnTo>
                    <a:cubicBezTo>
                      <a:pt x="12" y="45"/>
                      <a:pt x="14" y="52"/>
                      <a:pt x="17" y="56"/>
                    </a:cubicBezTo>
                    <a:cubicBezTo>
                      <a:pt x="21" y="60"/>
                      <a:pt x="26" y="63"/>
                      <a:pt x="32" y="63"/>
                    </a:cubicBezTo>
                    <a:cubicBezTo>
                      <a:pt x="38" y="63"/>
                      <a:pt x="43" y="60"/>
                      <a:pt x="46" y="56"/>
                    </a:cubicBezTo>
                    <a:cubicBezTo>
                      <a:pt x="50" y="52"/>
                      <a:pt x="52" y="45"/>
                      <a:pt x="52" y="36"/>
                    </a:cubicBezTo>
                    <a:cubicBezTo>
                      <a:pt x="52" y="27"/>
                      <a:pt x="50" y="21"/>
                      <a:pt x="46" y="16"/>
                    </a:cubicBezTo>
                    <a:cubicBezTo>
                      <a:pt x="43" y="12"/>
                      <a:pt x="38" y="10"/>
                      <a:pt x="32" y="10"/>
                    </a:cubicBezTo>
                    <a:cubicBezTo>
                      <a:pt x="26" y="10"/>
                      <a:pt x="21" y="12"/>
                      <a:pt x="17"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891"/>
              <p:cNvSpPr>
                <a:spLocks/>
              </p:cNvSpPr>
              <p:nvPr/>
            </p:nvSpPr>
            <p:spPr bwMode="auto">
              <a:xfrm>
                <a:off x="2924" y="840"/>
                <a:ext cx="35" cy="37"/>
              </a:xfrm>
              <a:custGeom>
                <a:avLst/>
                <a:gdLst>
                  <a:gd name="T0" fmla="*/ 0 w 65"/>
                  <a:gd name="T1" fmla="*/ 69 h 69"/>
                  <a:gd name="T2" fmla="*/ 0 w 65"/>
                  <a:gd name="T3" fmla="*/ 69 h 69"/>
                  <a:gd name="T4" fmla="*/ 26 w 65"/>
                  <a:gd name="T5" fmla="*/ 33 h 69"/>
                  <a:gd name="T6" fmla="*/ 2 w 65"/>
                  <a:gd name="T7" fmla="*/ 0 h 69"/>
                  <a:gd name="T8" fmla="*/ 17 w 65"/>
                  <a:gd name="T9" fmla="*/ 0 h 69"/>
                  <a:gd name="T10" fmla="*/ 27 w 65"/>
                  <a:gd name="T11" fmla="*/ 16 h 69"/>
                  <a:gd name="T12" fmla="*/ 32 w 65"/>
                  <a:gd name="T13" fmla="*/ 24 h 69"/>
                  <a:gd name="T14" fmla="*/ 37 w 65"/>
                  <a:gd name="T15" fmla="*/ 16 h 69"/>
                  <a:gd name="T16" fmla="*/ 49 w 65"/>
                  <a:gd name="T17" fmla="*/ 0 h 69"/>
                  <a:gd name="T18" fmla="*/ 63 w 65"/>
                  <a:gd name="T19" fmla="*/ 0 h 69"/>
                  <a:gd name="T20" fmla="*/ 39 w 65"/>
                  <a:gd name="T21" fmla="*/ 32 h 69"/>
                  <a:gd name="T22" fmla="*/ 65 w 65"/>
                  <a:gd name="T23" fmla="*/ 69 h 69"/>
                  <a:gd name="T24" fmla="*/ 51 w 65"/>
                  <a:gd name="T25" fmla="*/ 69 h 69"/>
                  <a:gd name="T26" fmla="*/ 36 w 65"/>
                  <a:gd name="T27" fmla="*/ 47 h 69"/>
                  <a:gd name="T28" fmla="*/ 33 w 65"/>
                  <a:gd name="T29" fmla="*/ 41 h 69"/>
                  <a:gd name="T30" fmla="*/ 14 w 65"/>
                  <a:gd name="T31" fmla="*/ 69 h 69"/>
                  <a:gd name="T32" fmla="*/ 0 w 65"/>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9">
                    <a:moveTo>
                      <a:pt x="0" y="69"/>
                    </a:moveTo>
                    <a:lnTo>
                      <a:pt x="0" y="69"/>
                    </a:lnTo>
                    <a:lnTo>
                      <a:pt x="26" y="33"/>
                    </a:lnTo>
                    <a:lnTo>
                      <a:pt x="2" y="0"/>
                    </a:lnTo>
                    <a:lnTo>
                      <a:pt x="17" y="0"/>
                    </a:lnTo>
                    <a:lnTo>
                      <a:pt x="27" y="16"/>
                    </a:lnTo>
                    <a:cubicBezTo>
                      <a:pt x="29" y="19"/>
                      <a:pt x="31" y="21"/>
                      <a:pt x="32" y="24"/>
                    </a:cubicBezTo>
                    <a:cubicBezTo>
                      <a:pt x="34" y="21"/>
                      <a:pt x="36" y="18"/>
                      <a:pt x="37" y="16"/>
                    </a:cubicBezTo>
                    <a:lnTo>
                      <a:pt x="49" y="0"/>
                    </a:lnTo>
                    <a:lnTo>
                      <a:pt x="63" y="0"/>
                    </a:lnTo>
                    <a:lnTo>
                      <a:pt x="39" y="32"/>
                    </a:lnTo>
                    <a:lnTo>
                      <a:pt x="65" y="69"/>
                    </a:lnTo>
                    <a:lnTo>
                      <a:pt x="51" y="69"/>
                    </a:lnTo>
                    <a:lnTo>
                      <a:pt x="36" y="47"/>
                    </a:lnTo>
                    <a:lnTo>
                      <a:pt x="33" y="41"/>
                    </a:lnTo>
                    <a:lnTo>
                      <a:pt x="14" y="69"/>
                    </a:lnTo>
                    <a:lnTo>
                      <a:pt x="0"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892"/>
              <p:cNvSpPr>
                <a:spLocks noEditPoints="1"/>
              </p:cNvSpPr>
              <p:nvPr/>
            </p:nvSpPr>
            <p:spPr bwMode="auto">
              <a:xfrm>
                <a:off x="2962" y="839"/>
                <a:ext cx="34" cy="39"/>
              </a:xfrm>
              <a:custGeom>
                <a:avLst/>
                <a:gdLst>
                  <a:gd name="T0" fmla="*/ 51 w 63"/>
                  <a:gd name="T1" fmla="*/ 48 h 72"/>
                  <a:gd name="T2" fmla="*/ 51 w 63"/>
                  <a:gd name="T3" fmla="*/ 48 h 72"/>
                  <a:gd name="T4" fmla="*/ 63 w 63"/>
                  <a:gd name="T5" fmla="*/ 50 h 72"/>
                  <a:gd name="T6" fmla="*/ 53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3 w 63"/>
                  <a:gd name="T37" fmla="*/ 30 h 72"/>
                  <a:gd name="T38" fmla="*/ 13 w 63"/>
                  <a:gd name="T39" fmla="*/ 30 h 72"/>
                  <a:gd name="T40" fmla="*/ 51 w 63"/>
                  <a:gd name="T41" fmla="*/ 30 h 72"/>
                  <a:gd name="T42" fmla="*/ 47 w 63"/>
                  <a:gd name="T43" fmla="*/ 16 h 72"/>
                  <a:gd name="T44" fmla="*/ 32 w 63"/>
                  <a:gd name="T45" fmla="*/ 10 h 72"/>
                  <a:gd name="T46" fmla="*/ 19 w 63"/>
                  <a:gd name="T47" fmla="*/ 15 h 72"/>
                  <a:gd name="T48" fmla="*/ 13 w 63"/>
                  <a:gd name="T49" fmla="*/ 30 h 72"/>
                  <a:gd name="T50" fmla="*/ 13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3"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1" y="16"/>
                      <a:pt x="63" y="25"/>
                      <a:pt x="63" y="36"/>
                    </a:cubicBezTo>
                    <a:cubicBezTo>
                      <a:pt x="63" y="37"/>
                      <a:pt x="63" y="38"/>
                      <a:pt x="63" y="39"/>
                    </a:cubicBezTo>
                    <a:lnTo>
                      <a:pt x="12" y="39"/>
                    </a:lnTo>
                    <a:cubicBezTo>
                      <a:pt x="12" y="47"/>
                      <a:pt x="15" y="53"/>
                      <a:pt x="18"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893"/>
              <p:cNvSpPr>
                <a:spLocks/>
              </p:cNvSpPr>
              <p:nvPr/>
            </p:nvSpPr>
            <p:spPr bwMode="auto">
              <a:xfrm>
                <a:off x="3002" y="839"/>
                <a:ext cx="31" cy="39"/>
              </a:xfrm>
              <a:custGeom>
                <a:avLst/>
                <a:gdLst>
                  <a:gd name="T0" fmla="*/ 0 w 58"/>
                  <a:gd name="T1" fmla="*/ 50 h 72"/>
                  <a:gd name="T2" fmla="*/ 0 w 58"/>
                  <a:gd name="T3" fmla="*/ 50 h 72"/>
                  <a:gd name="T4" fmla="*/ 12 w 58"/>
                  <a:gd name="T5" fmla="*/ 48 h 72"/>
                  <a:gd name="T6" fmla="*/ 17 w 58"/>
                  <a:gd name="T7" fmla="*/ 59 h 72"/>
                  <a:gd name="T8" fmla="*/ 30 w 58"/>
                  <a:gd name="T9" fmla="*/ 63 h 72"/>
                  <a:gd name="T10" fmla="*/ 42 w 58"/>
                  <a:gd name="T11" fmla="*/ 59 h 72"/>
                  <a:gd name="T12" fmla="*/ 46 w 58"/>
                  <a:gd name="T13" fmla="*/ 52 h 72"/>
                  <a:gd name="T14" fmla="*/ 42 w 58"/>
                  <a:gd name="T15" fmla="*/ 45 h 72"/>
                  <a:gd name="T16" fmla="*/ 30 w 58"/>
                  <a:gd name="T17" fmla="*/ 41 h 72"/>
                  <a:gd name="T18" fmla="*/ 12 w 58"/>
                  <a:gd name="T19" fmla="*/ 36 h 72"/>
                  <a:gd name="T20" fmla="*/ 5 w 58"/>
                  <a:gd name="T21" fmla="*/ 29 h 72"/>
                  <a:gd name="T22" fmla="*/ 2 w 58"/>
                  <a:gd name="T23" fmla="*/ 20 h 72"/>
                  <a:gd name="T24" fmla="*/ 4 w 58"/>
                  <a:gd name="T25" fmla="*/ 11 h 72"/>
                  <a:gd name="T26" fmla="*/ 10 w 58"/>
                  <a:gd name="T27" fmla="*/ 5 h 72"/>
                  <a:gd name="T28" fmla="*/ 17 w 58"/>
                  <a:gd name="T29" fmla="*/ 2 h 72"/>
                  <a:gd name="T30" fmla="*/ 28 w 58"/>
                  <a:gd name="T31" fmla="*/ 0 h 72"/>
                  <a:gd name="T32" fmla="*/ 42 w 58"/>
                  <a:gd name="T33" fmla="*/ 2 h 72"/>
                  <a:gd name="T34" fmla="*/ 51 w 58"/>
                  <a:gd name="T35" fmla="*/ 9 h 72"/>
                  <a:gd name="T36" fmla="*/ 55 w 58"/>
                  <a:gd name="T37" fmla="*/ 19 h 72"/>
                  <a:gd name="T38" fmla="*/ 44 w 58"/>
                  <a:gd name="T39" fmla="*/ 21 h 72"/>
                  <a:gd name="T40" fmla="*/ 39 w 58"/>
                  <a:gd name="T41" fmla="*/ 13 h 72"/>
                  <a:gd name="T42" fmla="*/ 28 w 58"/>
                  <a:gd name="T43" fmla="*/ 10 h 72"/>
                  <a:gd name="T44" fmla="*/ 17 w 58"/>
                  <a:gd name="T45" fmla="*/ 12 h 72"/>
                  <a:gd name="T46" fmla="*/ 14 w 58"/>
                  <a:gd name="T47" fmla="*/ 19 h 72"/>
                  <a:gd name="T48" fmla="*/ 15 w 58"/>
                  <a:gd name="T49" fmla="*/ 23 h 72"/>
                  <a:gd name="T50" fmla="*/ 19 w 58"/>
                  <a:gd name="T51" fmla="*/ 26 h 72"/>
                  <a:gd name="T52" fmla="*/ 30 w 58"/>
                  <a:gd name="T53" fmla="*/ 29 h 72"/>
                  <a:gd name="T54" fmla="*/ 47 w 58"/>
                  <a:gd name="T55" fmla="*/ 34 h 72"/>
                  <a:gd name="T56" fmla="*/ 55 w 58"/>
                  <a:gd name="T57" fmla="*/ 40 h 72"/>
                  <a:gd name="T58" fmla="*/ 58 w 58"/>
                  <a:gd name="T59" fmla="*/ 50 h 72"/>
                  <a:gd name="T60" fmla="*/ 54 w 58"/>
                  <a:gd name="T61" fmla="*/ 61 h 72"/>
                  <a:gd name="T62" fmla="*/ 44 w 58"/>
                  <a:gd name="T63" fmla="*/ 69 h 72"/>
                  <a:gd name="T64" fmla="*/ 30 w 58"/>
                  <a:gd name="T65" fmla="*/ 72 h 72"/>
                  <a:gd name="T66" fmla="*/ 9 w 58"/>
                  <a:gd name="T67" fmla="*/ 67 h 72"/>
                  <a:gd name="T68" fmla="*/ 0 w 58"/>
                  <a:gd name="T69" fmla="*/ 50 h 72"/>
                  <a:gd name="T70" fmla="*/ 0 w 58"/>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72">
                    <a:moveTo>
                      <a:pt x="0" y="50"/>
                    </a:moveTo>
                    <a:lnTo>
                      <a:pt x="0" y="50"/>
                    </a:lnTo>
                    <a:lnTo>
                      <a:pt x="12" y="48"/>
                    </a:lnTo>
                    <a:cubicBezTo>
                      <a:pt x="12" y="53"/>
                      <a:pt x="14" y="56"/>
                      <a:pt x="17" y="59"/>
                    </a:cubicBezTo>
                    <a:cubicBezTo>
                      <a:pt x="20" y="61"/>
                      <a:pt x="24" y="63"/>
                      <a:pt x="30" y="63"/>
                    </a:cubicBezTo>
                    <a:cubicBezTo>
                      <a:pt x="35" y="63"/>
                      <a:pt x="39" y="61"/>
                      <a:pt x="42" y="59"/>
                    </a:cubicBezTo>
                    <a:cubicBezTo>
                      <a:pt x="44" y="57"/>
                      <a:pt x="46" y="55"/>
                      <a:pt x="46" y="52"/>
                    </a:cubicBezTo>
                    <a:cubicBezTo>
                      <a:pt x="46" y="49"/>
                      <a:pt x="44" y="47"/>
                      <a:pt x="42" y="45"/>
                    </a:cubicBezTo>
                    <a:cubicBezTo>
                      <a:pt x="40" y="44"/>
                      <a:pt x="36" y="43"/>
                      <a:pt x="30" y="41"/>
                    </a:cubicBezTo>
                    <a:cubicBezTo>
                      <a:pt x="22" y="39"/>
                      <a:pt x="16" y="37"/>
                      <a:pt x="12" y="36"/>
                    </a:cubicBezTo>
                    <a:cubicBezTo>
                      <a:pt x="9" y="34"/>
                      <a:pt x="6" y="32"/>
                      <a:pt x="5" y="29"/>
                    </a:cubicBezTo>
                    <a:cubicBezTo>
                      <a:pt x="3" y="26"/>
                      <a:pt x="2" y="23"/>
                      <a:pt x="2" y="20"/>
                    </a:cubicBezTo>
                    <a:cubicBezTo>
                      <a:pt x="2" y="17"/>
                      <a:pt x="3" y="14"/>
                      <a:pt x="4" y="11"/>
                    </a:cubicBezTo>
                    <a:cubicBezTo>
                      <a:pt x="6" y="9"/>
                      <a:pt x="8" y="7"/>
                      <a:pt x="10" y="5"/>
                    </a:cubicBezTo>
                    <a:cubicBezTo>
                      <a:pt x="12" y="4"/>
                      <a:pt x="14" y="2"/>
                      <a:pt x="17" y="2"/>
                    </a:cubicBezTo>
                    <a:cubicBezTo>
                      <a:pt x="21" y="1"/>
                      <a:pt x="24" y="0"/>
                      <a:pt x="28" y="0"/>
                    </a:cubicBezTo>
                    <a:cubicBezTo>
                      <a:pt x="33" y="0"/>
                      <a:pt x="38" y="1"/>
                      <a:pt x="42" y="2"/>
                    </a:cubicBezTo>
                    <a:cubicBezTo>
                      <a:pt x="46" y="4"/>
                      <a:pt x="49" y="6"/>
                      <a:pt x="51" y="9"/>
                    </a:cubicBezTo>
                    <a:cubicBezTo>
                      <a:pt x="53" y="11"/>
                      <a:pt x="54" y="15"/>
                      <a:pt x="55" y="19"/>
                    </a:cubicBezTo>
                    <a:lnTo>
                      <a:pt x="44" y="21"/>
                    </a:lnTo>
                    <a:cubicBezTo>
                      <a:pt x="43" y="17"/>
                      <a:pt x="41" y="15"/>
                      <a:pt x="39" y="13"/>
                    </a:cubicBezTo>
                    <a:cubicBezTo>
                      <a:pt x="36" y="11"/>
                      <a:pt x="33" y="10"/>
                      <a:pt x="28" y="10"/>
                    </a:cubicBezTo>
                    <a:cubicBezTo>
                      <a:pt x="23" y="10"/>
                      <a:pt x="19" y="11"/>
                      <a:pt x="17" y="12"/>
                    </a:cubicBezTo>
                    <a:cubicBezTo>
                      <a:pt x="15" y="14"/>
                      <a:pt x="14" y="16"/>
                      <a:pt x="14" y="19"/>
                    </a:cubicBezTo>
                    <a:cubicBezTo>
                      <a:pt x="14" y="20"/>
                      <a:pt x="14" y="21"/>
                      <a:pt x="15" y="23"/>
                    </a:cubicBezTo>
                    <a:cubicBezTo>
                      <a:pt x="16" y="24"/>
                      <a:pt x="17" y="25"/>
                      <a:pt x="19" y="26"/>
                    </a:cubicBezTo>
                    <a:cubicBezTo>
                      <a:pt x="21" y="26"/>
                      <a:pt x="24" y="27"/>
                      <a:pt x="30" y="29"/>
                    </a:cubicBezTo>
                    <a:cubicBezTo>
                      <a:pt x="38" y="31"/>
                      <a:pt x="44" y="33"/>
                      <a:pt x="47" y="34"/>
                    </a:cubicBezTo>
                    <a:cubicBezTo>
                      <a:pt x="50" y="36"/>
                      <a:pt x="53" y="38"/>
                      <a:pt x="55" y="40"/>
                    </a:cubicBezTo>
                    <a:cubicBezTo>
                      <a:pt x="57" y="43"/>
                      <a:pt x="58" y="46"/>
                      <a:pt x="58" y="50"/>
                    </a:cubicBezTo>
                    <a:cubicBezTo>
                      <a:pt x="58" y="54"/>
                      <a:pt x="56" y="58"/>
                      <a:pt x="54" y="61"/>
                    </a:cubicBezTo>
                    <a:cubicBezTo>
                      <a:pt x="52" y="65"/>
                      <a:pt x="49" y="67"/>
                      <a:pt x="44" y="69"/>
                    </a:cubicBezTo>
                    <a:cubicBezTo>
                      <a:pt x="40" y="71"/>
                      <a:pt x="35" y="72"/>
                      <a:pt x="30" y="72"/>
                    </a:cubicBezTo>
                    <a:cubicBezTo>
                      <a:pt x="21" y="72"/>
                      <a:pt x="14" y="70"/>
                      <a:pt x="9" y="67"/>
                    </a:cubicBezTo>
                    <a:cubicBezTo>
                      <a:pt x="5" y="63"/>
                      <a:pt x="2"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894"/>
              <p:cNvSpPr>
                <a:spLocks/>
              </p:cNvSpPr>
              <p:nvPr/>
            </p:nvSpPr>
            <p:spPr bwMode="auto">
              <a:xfrm>
                <a:off x="3060" y="840"/>
                <a:ext cx="30" cy="38"/>
              </a:xfrm>
              <a:custGeom>
                <a:avLst/>
                <a:gdLst>
                  <a:gd name="T0" fmla="*/ 46 w 56"/>
                  <a:gd name="T1" fmla="*/ 69 h 70"/>
                  <a:gd name="T2" fmla="*/ 46 w 56"/>
                  <a:gd name="T3" fmla="*/ 69 h 70"/>
                  <a:gd name="T4" fmla="*/ 46 w 56"/>
                  <a:gd name="T5" fmla="*/ 59 h 70"/>
                  <a:gd name="T6" fmla="*/ 24 w 56"/>
                  <a:gd name="T7" fmla="*/ 70 h 70"/>
                  <a:gd name="T8" fmla="*/ 13 w 56"/>
                  <a:gd name="T9" fmla="*/ 68 h 70"/>
                  <a:gd name="T10" fmla="*/ 5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3 w 56"/>
                  <a:gd name="T23" fmla="*/ 50 h 70"/>
                  <a:gd name="T24" fmla="*/ 17 w 56"/>
                  <a:gd name="T25" fmla="*/ 58 h 70"/>
                  <a:gd name="T26" fmla="*/ 26 w 56"/>
                  <a:gd name="T27" fmla="*/ 60 h 70"/>
                  <a:gd name="T28" fmla="*/ 36 w 56"/>
                  <a:gd name="T29" fmla="*/ 57 h 70"/>
                  <a:gd name="T30" fmla="*/ 43 w 56"/>
                  <a:gd name="T31" fmla="*/ 50 h 70"/>
                  <a:gd name="T32" fmla="*/ 45 w 56"/>
                  <a:gd name="T33" fmla="*/ 37 h 70"/>
                  <a:gd name="T34" fmla="*/ 45 w 56"/>
                  <a:gd name="T35" fmla="*/ 0 h 70"/>
                  <a:gd name="T36" fmla="*/ 56 w 56"/>
                  <a:gd name="T37" fmla="*/ 0 h 70"/>
                  <a:gd name="T38" fmla="*/ 56 w 56"/>
                  <a:gd name="T39" fmla="*/ 69 h 70"/>
                  <a:gd name="T40" fmla="*/ 46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6" y="69"/>
                    </a:moveTo>
                    <a:lnTo>
                      <a:pt x="46" y="69"/>
                    </a:lnTo>
                    <a:lnTo>
                      <a:pt x="46" y="59"/>
                    </a:lnTo>
                    <a:cubicBezTo>
                      <a:pt x="40" y="66"/>
                      <a:pt x="33" y="70"/>
                      <a:pt x="24" y="70"/>
                    </a:cubicBezTo>
                    <a:cubicBezTo>
                      <a:pt x="20" y="70"/>
                      <a:pt x="16" y="69"/>
                      <a:pt x="13" y="68"/>
                    </a:cubicBezTo>
                    <a:cubicBezTo>
                      <a:pt x="9" y="66"/>
                      <a:pt x="6" y="64"/>
                      <a:pt x="5" y="62"/>
                    </a:cubicBezTo>
                    <a:cubicBezTo>
                      <a:pt x="3" y="60"/>
                      <a:pt x="2" y="57"/>
                      <a:pt x="1" y="53"/>
                    </a:cubicBezTo>
                    <a:cubicBezTo>
                      <a:pt x="1" y="51"/>
                      <a:pt x="0" y="47"/>
                      <a:pt x="0" y="42"/>
                    </a:cubicBezTo>
                    <a:lnTo>
                      <a:pt x="0" y="0"/>
                    </a:lnTo>
                    <a:lnTo>
                      <a:pt x="12" y="0"/>
                    </a:lnTo>
                    <a:lnTo>
                      <a:pt x="12" y="38"/>
                    </a:lnTo>
                    <a:cubicBezTo>
                      <a:pt x="12" y="44"/>
                      <a:pt x="12" y="48"/>
                      <a:pt x="13" y="50"/>
                    </a:cubicBezTo>
                    <a:cubicBezTo>
                      <a:pt x="14" y="53"/>
                      <a:pt x="15" y="56"/>
                      <a:pt x="17" y="58"/>
                    </a:cubicBezTo>
                    <a:cubicBezTo>
                      <a:pt x="20" y="59"/>
                      <a:pt x="23" y="60"/>
                      <a:pt x="26" y="60"/>
                    </a:cubicBezTo>
                    <a:cubicBezTo>
                      <a:pt x="30" y="60"/>
                      <a:pt x="33" y="59"/>
                      <a:pt x="36" y="57"/>
                    </a:cubicBezTo>
                    <a:cubicBezTo>
                      <a:pt x="39" y="56"/>
                      <a:pt x="41" y="53"/>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895"/>
              <p:cNvSpPr>
                <a:spLocks/>
              </p:cNvSpPr>
              <p:nvPr/>
            </p:nvSpPr>
            <p:spPr bwMode="auto">
              <a:xfrm>
                <a:off x="3100" y="839"/>
                <a:ext cx="30" cy="38"/>
              </a:xfrm>
              <a:custGeom>
                <a:avLst/>
                <a:gdLst>
                  <a:gd name="T0" fmla="*/ 0 w 56"/>
                  <a:gd name="T1" fmla="*/ 71 h 71"/>
                  <a:gd name="T2" fmla="*/ 0 w 56"/>
                  <a:gd name="T3" fmla="*/ 71 h 71"/>
                  <a:gd name="T4" fmla="*/ 0 w 56"/>
                  <a:gd name="T5" fmla="*/ 2 h 71"/>
                  <a:gd name="T6" fmla="*/ 10 w 56"/>
                  <a:gd name="T7" fmla="*/ 2 h 71"/>
                  <a:gd name="T8" fmla="*/ 10 w 56"/>
                  <a:gd name="T9" fmla="*/ 11 h 71"/>
                  <a:gd name="T10" fmla="*/ 32 w 56"/>
                  <a:gd name="T11" fmla="*/ 0 h 71"/>
                  <a:gd name="T12" fmla="*/ 44 w 56"/>
                  <a:gd name="T13" fmla="*/ 2 h 71"/>
                  <a:gd name="T14" fmla="*/ 52 w 56"/>
                  <a:gd name="T15" fmla="*/ 8 h 71"/>
                  <a:gd name="T16" fmla="*/ 55 w 56"/>
                  <a:gd name="T17" fmla="*/ 17 h 71"/>
                  <a:gd name="T18" fmla="*/ 56 w 56"/>
                  <a:gd name="T19" fmla="*/ 28 h 71"/>
                  <a:gd name="T20" fmla="*/ 56 w 56"/>
                  <a:gd name="T21" fmla="*/ 71 h 71"/>
                  <a:gd name="T22" fmla="*/ 44 w 56"/>
                  <a:gd name="T23" fmla="*/ 71 h 71"/>
                  <a:gd name="T24" fmla="*/ 44 w 56"/>
                  <a:gd name="T25" fmla="*/ 29 h 71"/>
                  <a:gd name="T26" fmla="*/ 43 w 56"/>
                  <a:gd name="T27" fmla="*/ 18 h 71"/>
                  <a:gd name="T28" fmla="*/ 38 w 56"/>
                  <a:gd name="T29" fmla="*/ 12 h 71"/>
                  <a:gd name="T30" fmla="*/ 30 w 56"/>
                  <a:gd name="T31" fmla="*/ 10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1"/>
                    </a:lnTo>
                    <a:cubicBezTo>
                      <a:pt x="15" y="4"/>
                      <a:pt x="23" y="0"/>
                      <a:pt x="32" y="0"/>
                    </a:cubicBezTo>
                    <a:cubicBezTo>
                      <a:pt x="36" y="0"/>
                      <a:pt x="40" y="1"/>
                      <a:pt x="44" y="2"/>
                    </a:cubicBezTo>
                    <a:cubicBezTo>
                      <a:pt x="47" y="4"/>
                      <a:pt x="50" y="6"/>
                      <a:pt x="52" y="8"/>
                    </a:cubicBezTo>
                    <a:cubicBezTo>
                      <a:pt x="53" y="11"/>
                      <a:pt x="55" y="14"/>
                      <a:pt x="55" y="17"/>
                    </a:cubicBezTo>
                    <a:cubicBezTo>
                      <a:pt x="56" y="19"/>
                      <a:pt x="56" y="23"/>
                      <a:pt x="56" y="28"/>
                    </a:cubicBezTo>
                    <a:lnTo>
                      <a:pt x="56" y="71"/>
                    </a:lnTo>
                    <a:lnTo>
                      <a:pt x="44" y="71"/>
                    </a:lnTo>
                    <a:lnTo>
                      <a:pt x="44" y="29"/>
                    </a:lnTo>
                    <a:cubicBezTo>
                      <a:pt x="44" y="24"/>
                      <a:pt x="44" y="20"/>
                      <a:pt x="43" y="18"/>
                    </a:cubicBezTo>
                    <a:cubicBezTo>
                      <a:pt x="42" y="16"/>
                      <a:pt x="40" y="14"/>
                      <a:pt x="38" y="12"/>
                    </a:cubicBezTo>
                    <a:cubicBezTo>
                      <a:pt x="36" y="11"/>
                      <a:pt x="33" y="10"/>
                      <a:pt x="30" y="10"/>
                    </a:cubicBezTo>
                    <a:cubicBezTo>
                      <a:pt x="25" y="10"/>
                      <a:pt x="21"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896"/>
              <p:cNvSpPr>
                <a:spLocks/>
              </p:cNvSpPr>
              <p:nvPr/>
            </p:nvSpPr>
            <p:spPr bwMode="auto">
              <a:xfrm>
                <a:off x="3137" y="839"/>
                <a:ext cx="32" cy="39"/>
              </a:xfrm>
              <a:custGeom>
                <a:avLst/>
                <a:gdLst>
                  <a:gd name="T0" fmla="*/ 0 w 58"/>
                  <a:gd name="T1" fmla="*/ 50 h 72"/>
                  <a:gd name="T2" fmla="*/ 0 w 58"/>
                  <a:gd name="T3" fmla="*/ 50 h 72"/>
                  <a:gd name="T4" fmla="*/ 12 w 58"/>
                  <a:gd name="T5" fmla="*/ 48 h 72"/>
                  <a:gd name="T6" fmla="*/ 17 w 58"/>
                  <a:gd name="T7" fmla="*/ 59 h 72"/>
                  <a:gd name="T8" fmla="*/ 30 w 58"/>
                  <a:gd name="T9" fmla="*/ 63 h 72"/>
                  <a:gd name="T10" fmla="*/ 42 w 58"/>
                  <a:gd name="T11" fmla="*/ 59 h 72"/>
                  <a:gd name="T12" fmla="*/ 46 w 58"/>
                  <a:gd name="T13" fmla="*/ 52 h 72"/>
                  <a:gd name="T14" fmla="*/ 42 w 58"/>
                  <a:gd name="T15" fmla="*/ 45 h 72"/>
                  <a:gd name="T16" fmla="*/ 30 w 58"/>
                  <a:gd name="T17" fmla="*/ 41 h 72"/>
                  <a:gd name="T18" fmla="*/ 12 w 58"/>
                  <a:gd name="T19" fmla="*/ 36 h 72"/>
                  <a:gd name="T20" fmla="*/ 5 w 58"/>
                  <a:gd name="T21" fmla="*/ 29 h 72"/>
                  <a:gd name="T22" fmla="*/ 2 w 58"/>
                  <a:gd name="T23" fmla="*/ 20 h 72"/>
                  <a:gd name="T24" fmla="*/ 4 w 58"/>
                  <a:gd name="T25" fmla="*/ 11 h 72"/>
                  <a:gd name="T26" fmla="*/ 10 w 58"/>
                  <a:gd name="T27" fmla="*/ 5 h 72"/>
                  <a:gd name="T28" fmla="*/ 17 w 58"/>
                  <a:gd name="T29" fmla="*/ 2 h 72"/>
                  <a:gd name="T30" fmla="*/ 28 w 58"/>
                  <a:gd name="T31" fmla="*/ 0 h 72"/>
                  <a:gd name="T32" fmla="*/ 42 w 58"/>
                  <a:gd name="T33" fmla="*/ 2 h 72"/>
                  <a:gd name="T34" fmla="*/ 51 w 58"/>
                  <a:gd name="T35" fmla="*/ 9 h 72"/>
                  <a:gd name="T36" fmla="*/ 55 w 58"/>
                  <a:gd name="T37" fmla="*/ 19 h 72"/>
                  <a:gd name="T38" fmla="*/ 44 w 58"/>
                  <a:gd name="T39" fmla="*/ 21 h 72"/>
                  <a:gd name="T40" fmla="*/ 39 w 58"/>
                  <a:gd name="T41" fmla="*/ 13 h 72"/>
                  <a:gd name="T42" fmla="*/ 28 w 58"/>
                  <a:gd name="T43" fmla="*/ 10 h 72"/>
                  <a:gd name="T44" fmla="*/ 17 w 58"/>
                  <a:gd name="T45" fmla="*/ 12 h 72"/>
                  <a:gd name="T46" fmla="*/ 14 w 58"/>
                  <a:gd name="T47" fmla="*/ 19 h 72"/>
                  <a:gd name="T48" fmla="*/ 15 w 58"/>
                  <a:gd name="T49" fmla="*/ 23 h 72"/>
                  <a:gd name="T50" fmla="*/ 19 w 58"/>
                  <a:gd name="T51" fmla="*/ 26 h 72"/>
                  <a:gd name="T52" fmla="*/ 30 w 58"/>
                  <a:gd name="T53" fmla="*/ 29 h 72"/>
                  <a:gd name="T54" fmla="*/ 47 w 58"/>
                  <a:gd name="T55" fmla="*/ 34 h 72"/>
                  <a:gd name="T56" fmla="*/ 55 w 58"/>
                  <a:gd name="T57" fmla="*/ 40 h 72"/>
                  <a:gd name="T58" fmla="*/ 58 w 58"/>
                  <a:gd name="T59" fmla="*/ 50 h 72"/>
                  <a:gd name="T60" fmla="*/ 54 w 58"/>
                  <a:gd name="T61" fmla="*/ 61 h 72"/>
                  <a:gd name="T62" fmla="*/ 44 w 58"/>
                  <a:gd name="T63" fmla="*/ 69 h 72"/>
                  <a:gd name="T64" fmla="*/ 30 w 58"/>
                  <a:gd name="T65" fmla="*/ 72 h 72"/>
                  <a:gd name="T66" fmla="*/ 9 w 58"/>
                  <a:gd name="T67" fmla="*/ 67 h 72"/>
                  <a:gd name="T68" fmla="*/ 0 w 58"/>
                  <a:gd name="T69" fmla="*/ 50 h 72"/>
                  <a:gd name="T70" fmla="*/ 0 w 58"/>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72">
                    <a:moveTo>
                      <a:pt x="0" y="50"/>
                    </a:moveTo>
                    <a:lnTo>
                      <a:pt x="0" y="50"/>
                    </a:lnTo>
                    <a:lnTo>
                      <a:pt x="12" y="48"/>
                    </a:lnTo>
                    <a:cubicBezTo>
                      <a:pt x="12" y="53"/>
                      <a:pt x="14" y="56"/>
                      <a:pt x="17" y="59"/>
                    </a:cubicBezTo>
                    <a:cubicBezTo>
                      <a:pt x="20" y="61"/>
                      <a:pt x="24" y="63"/>
                      <a:pt x="30" y="63"/>
                    </a:cubicBezTo>
                    <a:cubicBezTo>
                      <a:pt x="35" y="63"/>
                      <a:pt x="39" y="61"/>
                      <a:pt x="42" y="59"/>
                    </a:cubicBezTo>
                    <a:cubicBezTo>
                      <a:pt x="44" y="57"/>
                      <a:pt x="46" y="55"/>
                      <a:pt x="46" y="52"/>
                    </a:cubicBezTo>
                    <a:cubicBezTo>
                      <a:pt x="46" y="49"/>
                      <a:pt x="44" y="47"/>
                      <a:pt x="42" y="45"/>
                    </a:cubicBezTo>
                    <a:cubicBezTo>
                      <a:pt x="40" y="44"/>
                      <a:pt x="36" y="43"/>
                      <a:pt x="30" y="41"/>
                    </a:cubicBezTo>
                    <a:cubicBezTo>
                      <a:pt x="22" y="39"/>
                      <a:pt x="16" y="37"/>
                      <a:pt x="12" y="36"/>
                    </a:cubicBezTo>
                    <a:cubicBezTo>
                      <a:pt x="9" y="34"/>
                      <a:pt x="6" y="32"/>
                      <a:pt x="5" y="29"/>
                    </a:cubicBezTo>
                    <a:cubicBezTo>
                      <a:pt x="3" y="26"/>
                      <a:pt x="2" y="23"/>
                      <a:pt x="2" y="20"/>
                    </a:cubicBezTo>
                    <a:cubicBezTo>
                      <a:pt x="2" y="17"/>
                      <a:pt x="3" y="14"/>
                      <a:pt x="4" y="11"/>
                    </a:cubicBezTo>
                    <a:cubicBezTo>
                      <a:pt x="6" y="9"/>
                      <a:pt x="8" y="7"/>
                      <a:pt x="10" y="5"/>
                    </a:cubicBezTo>
                    <a:cubicBezTo>
                      <a:pt x="12" y="4"/>
                      <a:pt x="14" y="2"/>
                      <a:pt x="17" y="2"/>
                    </a:cubicBezTo>
                    <a:cubicBezTo>
                      <a:pt x="21" y="1"/>
                      <a:pt x="24" y="0"/>
                      <a:pt x="28" y="0"/>
                    </a:cubicBezTo>
                    <a:cubicBezTo>
                      <a:pt x="33" y="0"/>
                      <a:pt x="38" y="1"/>
                      <a:pt x="42" y="2"/>
                    </a:cubicBezTo>
                    <a:cubicBezTo>
                      <a:pt x="46" y="4"/>
                      <a:pt x="49" y="6"/>
                      <a:pt x="51" y="9"/>
                    </a:cubicBezTo>
                    <a:cubicBezTo>
                      <a:pt x="53" y="11"/>
                      <a:pt x="54" y="15"/>
                      <a:pt x="55" y="19"/>
                    </a:cubicBezTo>
                    <a:lnTo>
                      <a:pt x="44" y="21"/>
                    </a:lnTo>
                    <a:cubicBezTo>
                      <a:pt x="43" y="17"/>
                      <a:pt x="41" y="15"/>
                      <a:pt x="39" y="13"/>
                    </a:cubicBezTo>
                    <a:cubicBezTo>
                      <a:pt x="36" y="11"/>
                      <a:pt x="33" y="10"/>
                      <a:pt x="28" y="10"/>
                    </a:cubicBezTo>
                    <a:cubicBezTo>
                      <a:pt x="23" y="10"/>
                      <a:pt x="19" y="11"/>
                      <a:pt x="17" y="12"/>
                    </a:cubicBezTo>
                    <a:cubicBezTo>
                      <a:pt x="15" y="14"/>
                      <a:pt x="14" y="16"/>
                      <a:pt x="14" y="19"/>
                    </a:cubicBezTo>
                    <a:cubicBezTo>
                      <a:pt x="14" y="20"/>
                      <a:pt x="14" y="21"/>
                      <a:pt x="15" y="23"/>
                    </a:cubicBezTo>
                    <a:cubicBezTo>
                      <a:pt x="16" y="24"/>
                      <a:pt x="17" y="25"/>
                      <a:pt x="19" y="26"/>
                    </a:cubicBezTo>
                    <a:cubicBezTo>
                      <a:pt x="21" y="26"/>
                      <a:pt x="24" y="27"/>
                      <a:pt x="30" y="29"/>
                    </a:cubicBezTo>
                    <a:cubicBezTo>
                      <a:pt x="38" y="31"/>
                      <a:pt x="44" y="33"/>
                      <a:pt x="47" y="34"/>
                    </a:cubicBezTo>
                    <a:cubicBezTo>
                      <a:pt x="50" y="36"/>
                      <a:pt x="53" y="38"/>
                      <a:pt x="55" y="40"/>
                    </a:cubicBezTo>
                    <a:cubicBezTo>
                      <a:pt x="57" y="43"/>
                      <a:pt x="58" y="46"/>
                      <a:pt x="58" y="50"/>
                    </a:cubicBezTo>
                    <a:cubicBezTo>
                      <a:pt x="58" y="54"/>
                      <a:pt x="56" y="58"/>
                      <a:pt x="54" y="61"/>
                    </a:cubicBezTo>
                    <a:cubicBezTo>
                      <a:pt x="52" y="65"/>
                      <a:pt x="49" y="67"/>
                      <a:pt x="44" y="69"/>
                    </a:cubicBezTo>
                    <a:cubicBezTo>
                      <a:pt x="40" y="71"/>
                      <a:pt x="35" y="72"/>
                      <a:pt x="30" y="72"/>
                    </a:cubicBezTo>
                    <a:cubicBezTo>
                      <a:pt x="21" y="72"/>
                      <a:pt x="14" y="70"/>
                      <a:pt x="9" y="67"/>
                    </a:cubicBezTo>
                    <a:cubicBezTo>
                      <a:pt x="5" y="63"/>
                      <a:pt x="2"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897"/>
              <p:cNvSpPr>
                <a:spLocks/>
              </p:cNvSpPr>
              <p:nvPr/>
            </p:nvSpPr>
            <p:spPr bwMode="auto">
              <a:xfrm>
                <a:off x="3176" y="826"/>
                <a:ext cx="30" cy="51"/>
              </a:xfrm>
              <a:custGeom>
                <a:avLst/>
                <a:gdLst>
                  <a:gd name="T0" fmla="*/ 0 w 56"/>
                  <a:gd name="T1" fmla="*/ 96 h 96"/>
                  <a:gd name="T2" fmla="*/ 0 w 56"/>
                  <a:gd name="T3" fmla="*/ 96 h 96"/>
                  <a:gd name="T4" fmla="*/ 0 w 56"/>
                  <a:gd name="T5" fmla="*/ 0 h 96"/>
                  <a:gd name="T6" fmla="*/ 11 w 56"/>
                  <a:gd name="T7" fmla="*/ 0 h 96"/>
                  <a:gd name="T8" fmla="*/ 11 w 56"/>
                  <a:gd name="T9" fmla="*/ 35 h 96"/>
                  <a:gd name="T10" fmla="*/ 32 w 56"/>
                  <a:gd name="T11" fmla="*/ 25 h 96"/>
                  <a:gd name="T12" fmla="*/ 45 w 56"/>
                  <a:gd name="T13" fmla="*/ 28 h 96"/>
                  <a:gd name="T14" fmla="*/ 53 w 56"/>
                  <a:gd name="T15" fmla="*/ 36 h 96"/>
                  <a:gd name="T16" fmla="*/ 56 w 56"/>
                  <a:gd name="T17" fmla="*/ 52 h 96"/>
                  <a:gd name="T18" fmla="*/ 56 w 56"/>
                  <a:gd name="T19" fmla="*/ 96 h 96"/>
                  <a:gd name="T20" fmla="*/ 44 w 56"/>
                  <a:gd name="T21" fmla="*/ 96 h 96"/>
                  <a:gd name="T22" fmla="*/ 44 w 56"/>
                  <a:gd name="T23" fmla="*/ 52 h 96"/>
                  <a:gd name="T24" fmla="*/ 40 w 56"/>
                  <a:gd name="T25" fmla="*/ 39 h 96"/>
                  <a:gd name="T26" fmla="*/ 30 w 56"/>
                  <a:gd name="T27" fmla="*/ 35 h 96"/>
                  <a:gd name="T28" fmla="*/ 20 w 56"/>
                  <a:gd name="T29" fmla="*/ 38 h 96"/>
                  <a:gd name="T30" fmla="*/ 13 w 56"/>
                  <a:gd name="T31" fmla="*/ 45 h 96"/>
                  <a:gd name="T32" fmla="*/ 11 w 56"/>
                  <a:gd name="T33" fmla="*/ 58 h 96"/>
                  <a:gd name="T34" fmla="*/ 11 w 56"/>
                  <a:gd name="T35" fmla="*/ 96 h 96"/>
                  <a:gd name="T36" fmla="*/ 0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0" y="96"/>
                    </a:moveTo>
                    <a:lnTo>
                      <a:pt x="0" y="96"/>
                    </a:lnTo>
                    <a:lnTo>
                      <a:pt x="0" y="0"/>
                    </a:lnTo>
                    <a:lnTo>
                      <a:pt x="11" y="0"/>
                    </a:lnTo>
                    <a:lnTo>
                      <a:pt x="11" y="35"/>
                    </a:lnTo>
                    <a:cubicBezTo>
                      <a:pt x="17" y="28"/>
                      <a:pt x="24" y="25"/>
                      <a:pt x="32" y="25"/>
                    </a:cubicBezTo>
                    <a:cubicBezTo>
                      <a:pt x="37" y="25"/>
                      <a:pt x="41" y="26"/>
                      <a:pt x="45" y="28"/>
                    </a:cubicBezTo>
                    <a:cubicBezTo>
                      <a:pt x="49" y="30"/>
                      <a:pt x="52" y="33"/>
                      <a:pt x="53" y="36"/>
                    </a:cubicBezTo>
                    <a:cubicBezTo>
                      <a:pt x="55" y="40"/>
                      <a:pt x="56" y="45"/>
                      <a:pt x="56" y="52"/>
                    </a:cubicBezTo>
                    <a:lnTo>
                      <a:pt x="56" y="96"/>
                    </a:lnTo>
                    <a:lnTo>
                      <a:pt x="44" y="96"/>
                    </a:lnTo>
                    <a:lnTo>
                      <a:pt x="44" y="52"/>
                    </a:lnTo>
                    <a:cubicBezTo>
                      <a:pt x="44" y="46"/>
                      <a:pt x="43" y="42"/>
                      <a:pt x="40" y="39"/>
                    </a:cubicBezTo>
                    <a:cubicBezTo>
                      <a:pt x="38" y="37"/>
                      <a:pt x="34" y="35"/>
                      <a:pt x="30" y="35"/>
                    </a:cubicBezTo>
                    <a:cubicBezTo>
                      <a:pt x="26" y="35"/>
                      <a:pt x="23" y="36"/>
                      <a:pt x="20" y="38"/>
                    </a:cubicBezTo>
                    <a:cubicBezTo>
                      <a:pt x="17" y="40"/>
                      <a:pt x="15" y="42"/>
                      <a:pt x="13" y="45"/>
                    </a:cubicBezTo>
                    <a:cubicBezTo>
                      <a:pt x="12" y="48"/>
                      <a:pt x="11" y="52"/>
                      <a:pt x="11" y="58"/>
                    </a:cubicBezTo>
                    <a:lnTo>
                      <a:pt x="11"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898"/>
              <p:cNvSpPr>
                <a:spLocks noEditPoints="1"/>
              </p:cNvSpPr>
              <p:nvPr/>
            </p:nvSpPr>
            <p:spPr bwMode="auto">
              <a:xfrm>
                <a:off x="3214"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7 w 63"/>
                  <a:gd name="T17" fmla="*/ 33 h 72"/>
                  <a:gd name="T18" fmla="*/ 27 w 63"/>
                  <a:gd name="T19" fmla="*/ 31 h 72"/>
                  <a:gd name="T20" fmla="*/ 48 w 63"/>
                  <a:gd name="T21" fmla="*/ 27 h 72"/>
                  <a:gd name="T22" fmla="*/ 48 w 63"/>
                  <a:gd name="T23" fmla="*/ 24 h 72"/>
                  <a:gd name="T24" fmla="*/ 45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8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8"/>
                      <a:pt x="36" y="70"/>
                    </a:cubicBezTo>
                    <a:cubicBezTo>
                      <a:pt x="32" y="71"/>
                      <a:pt x="28" y="72"/>
                      <a:pt x="23" y="72"/>
                    </a:cubicBezTo>
                    <a:cubicBezTo>
                      <a:pt x="16" y="72"/>
                      <a:pt x="10" y="70"/>
                      <a:pt x="6" y="67"/>
                    </a:cubicBezTo>
                    <a:cubicBezTo>
                      <a:pt x="2" y="63"/>
                      <a:pt x="0" y="58"/>
                      <a:pt x="0" y="52"/>
                    </a:cubicBezTo>
                    <a:cubicBezTo>
                      <a:pt x="0" y="49"/>
                      <a:pt x="1" y="46"/>
                      <a:pt x="2" y="43"/>
                    </a:cubicBezTo>
                    <a:cubicBezTo>
                      <a:pt x="4" y="40"/>
                      <a:pt x="6" y="38"/>
                      <a:pt x="8" y="36"/>
                    </a:cubicBezTo>
                    <a:cubicBezTo>
                      <a:pt x="11" y="35"/>
                      <a:pt x="13" y="34"/>
                      <a:pt x="17" y="33"/>
                    </a:cubicBezTo>
                    <a:cubicBezTo>
                      <a:pt x="19" y="32"/>
                      <a:pt x="22" y="31"/>
                      <a:pt x="27" y="31"/>
                    </a:cubicBezTo>
                    <a:cubicBezTo>
                      <a:pt x="36" y="30"/>
                      <a:pt x="43" y="28"/>
                      <a:pt x="48" y="27"/>
                    </a:cubicBezTo>
                    <a:cubicBezTo>
                      <a:pt x="48" y="25"/>
                      <a:pt x="48" y="24"/>
                      <a:pt x="48" y="24"/>
                    </a:cubicBezTo>
                    <a:cubicBezTo>
                      <a:pt x="48" y="19"/>
                      <a:pt x="47" y="16"/>
                      <a:pt x="45" y="14"/>
                    </a:cubicBezTo>
                    <a:cubicBezTo>
                      <a:pt x="42" y="11"/>
                      <a:pt x="37" y="10"/>
                      <a:pt x="31" y="10"/>
                    </a:cubicBezTo>
                    <a:cubicBezTo>
                      <a:pt x="26" y="10"/>
                      <a:pt x="22" y="11"/>
                      <a:pt x="19" y="13"/>
                    </a:cubicBezTo>
                    <a:cubicBezTo>
                      <a:pt x="16" y="15"/>
                      <a:pt x="14" y="18"/>
                      <a:pt x="13" y="23"/>
                    </a:cubicBezTo>
                    <a:lnTo>
                      <a:pt x="2" y="21"/>
                    </a:lnTo>
                    <a:cubicBezTo>
                      <a:pt x="3" y="16"/>
                      <a:pt x="5" y="13"/>
                      <a:pt x="7" y="9"/>
                    </a:cubicBezTo>
                    <a:cubicBezTo>
                      <a:pt x="9" y="6"/>
                      <a:pt x="13" y="4"/>
                      <a:pt x="17" y="3"/>
                    </a:cubicBezTo>
                    <a:cubicBezTo>
                      <a:pt x="22" y="1"/>
                      <a:pt x="27" y="0"/>
                      <a:pt x="33" y="0"/>
                    </a:cubicBezTo>
                    <a:cubicBezTo>
                      <a:pt x="39" y="0"/>
                      <a:pt x="44" y="1"/>
                      <a:pt x="47" y="2"/>
                    </a:cubicBezTo>
                    <a:cubicBezTo>
                      <a:pt x="51" y="4"/>
                      <a:pt x="54" y="5"/>
                      <a:pt x="55" y="7"/>
                    </a:cubicBezTo>
                    <a:cubicBezTo>
                      <a:pt x="57" y="10"/>
                      <a:pt x="58" y="12"/>
                      <a:pt x="59" y="15"/>
                    </a:cubicBezTo>
                    <a:cubicBezTo>
                      <a:pt x="59" y="17"/>
                      <a:pt x="60" y="21"/>
                      <a:pt x="60" y="26"/>
                    </a:cubicBezTo>
                    <a:lnTo>
                      <a:pt x="60" y="42"/>
                    </a:lnTo>
                    <a:cubicBezTo>
                      <a:pt x="60"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4" y="38"/>
                      <a:pt x="37" y="39"/>
                      <a:pt x="29" y="40"/>
                    </a:cubicBezTo>
                    <a:cubicBezTo>
                      <a:pt x="24" y="41"/>
                      <a:pt x="20" y="42"/>
                      <a:pt x="18" y="43"/>
                    </a:cubicBezTo>
                    <a:cubicBezTo>
                      <a:pt x="16" y="44"/>
                      <a:pt x="15" y="45"/>
                      <a:pt x="14" y="47"/>
                    </a:cubicBezTo>
                    <a:cubicBezTo>
                      <a:pt x="13" y="48"/>
                      <a:pt x="12" y="50"/>
                      <a:pt x="12" y="52"/>
                    </a:cubicBezTo>
                    <a:cubicBezTo>
                      <a:pt x="12" y="55"/>
                      <a:pt x="13"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899"/>
              <p:cNvSpPr>
                <a:spLocks noEditPoints="1"/>
              </p:cNvSpPr>
              <p:nvPr/>
            </p:nvSpPr>
            <p:spPr bwMode="auto">
              <a:xfrm>
                <a:off x="3254" y="826"/>
                <a:ext cx="31" cy="52"/>
              </a:xfrm>
              <a:custGeom>
                <a:avLst/>
                <a:gdLst>
                  <a:gd name="T0" fmla="*/ 49 w 59"/>
                  <a:gd name="T1" fmla="*/ 96 h 97"/>
                  <a:gd name="T2" fmla="*/ 49 w 59"/>
                  <a:gd name="T3" fmla="*/ 96 h 97"/>
                  <a:gd name="T4" fmla="*/ 49 w 59"/>
                  <a:gd name="T5" fmla="*/ 87 h 97"/>
                  <a:gd name="T6" fmla="*/ 29 w 59"/>
                  <a:gd name="T7" fmla="*/ 97 h 97"/>
                  <a:gd name="T8" fmla="*/ 14 w 59"/>
                  <a:gd name="T9" fmla="*/ 93 h 97"/>
                  <a:gd name="T10" fmla="*/ 3 w 59"/>
                  <a:gd name="T11" fmla="*/ 80 h 97"/>
                  <a:gd name="T12" fmla="*/ 0 w 59"/>
                  <a:gd name="T13" fmla="*/ 61 h 97"/>
                  <a:gd name="T14" fmla="*/ 3 w 59"/>
                  <a:gd name="T15" fmla="*/ 42 h 97"/>
                  <a:gd name="T16" fmla="*/ 13 w 59"/>
                  <a:gd name="T17" fmla="*/ 30 h 97"/>
                  <a:gd name="T18" fmla="*/ 29 w 59"/>
                  <a:gd name="T19" fmla="*/ 25 h 97"/>
                  <a:gd name="T20" fmla="*/ 40 w 59"/>
                  <a:gd name="T21" fmla="*/ 28 h 97"/>
                  <a:gd name="T22" fmla="*/ 48 w 59"/>
                  <a:gd name="T23" fmla="*/ 35 h 97"/>
                  <a:gd name="T24" fmla="*/ 48 w 59"/>
                  <a:gd name="T25" fmla="*/ 0 h 97"/>
                  <a:gd name="T26" fmla="*/ 59 w 59"/>
                  <a:gd name="T27" fmla="*/ 0 h 97"/>
                  <a:gd name="T28" fmla="*/ 59 w 59"/>
                  <a:gd name="T29" fmla="*/ 96 h 97"/>
                  <a:gd name="T30" fmla="*/ 49 w 59"/>
                  <a:gd name="T31" fmla="*/ 96 h 97"/>
                  <a:gd name="T32" fmla="*/ 12 w 59"/>
                  <a:gd name="T33" fmla="*/ 61 h 97"/>
                  <a:gd name="T34" fmla="*/ 12 w 59"/>
                  <a:gd name="T35" fmla="*/ 61 h 97"/>
                  <a:gd name="T36" fmla="*/ 17 w 59"/>
                  <a:gd name="T37" fmla="*/ 81 h 97"/>
                  <a:gd name="T38" fmla="*/ 30 w 59"/>
                  <a:gd name="T39" fmla="*/ 88 h 97"/>
                  <a:gd name="T40" fmla="*/ 43 w 59"/>
                  <a:gd name="T41" fmla="*/ 81 h 97"/>
                  <a:gd name="T42" fmla="*/ 49 w 59"/>
                  <a:gd name="T43" fmla="*/ 62 h 97"/>
                  <a:gd name="T44" fmla="*/ 43 w 59"/>
                  <a:gd name="T45" fmla="*/ 41 h 97"/>
                  <a:gd name="T46" fmla="*/ 30 w 59"/>
                  <a:gd name="T47" fmla="*/ 35 h 97"/>
                  <a:gd name="T48" fmla="*/ 17 w 59"/>
                  <a:gd name="T49" fmla="*/ 41 h 97"/>
                  <a:gd name="T50" fmla="*/ 12 w 59"/>
                  <a:gd name="T51" fmla="*/ 61 h 97"/>
                  <a:gd name="T52" fmla="*/ 12 w 59"/>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7">
                    <a:moveTo>
                      <a:pt x="49" y="96"/>
                    </a:moveTo>
                    <a:lnTo>
                      <a:pt x="49" y="96"/>
                    </a:lnTo>
                    <a:lnTo>
                      <a:pt x="49" y="87"/>
                    </a:lnTo>
                    <a:cubicBezTo>
                      <a:pt x="44" y="94"/>
                      <a:pt x="38" y="97"/>
                      <a:pt x="29" y="97"/>
                    </a:cubicBezTo>
                    <a:cubicBezTo>
                      <a:pt x="24" y="97"/>
                      <a:pt x="19" y="96"/>
                      <a:pt x="14" y="93"/>
                    </a:cubicBezTo>
                    <a:cubicBezTo>
                      <a:pt x="10" y="90"/>
                      <a:pt x="6" y="85"/>
                      <a:pt x="3" y="80"/>
                    </a:cubicBezTo>
                    <a:cubicBezTo>
                      <a:pt x="1" y="75"/>
                      <a:pt x="0" y="68"/>
                      <a:pt x="0" y="61"/>
                    </a:cubicBezTo>
                    <a:cubicBezTo>
                      <a:pt x="0" y="54"/>
                      <a:pt x="1" y="48"/>
                      <a:pt x="3" y="42"/>
                    </a:cubicBezTo>
                    <a:cubicBezTo>
                      <a:pt x="5" y="37"/>
                      <a:pt x="9" y="33"/>
                      <a:pt x="13" y="30"/>
                    </a:cubicBezTo>
                    <a:cubicBezTo>
                      <a:pt x="18" y="27"/>
                      <a:pt x="23" y="25"/>
                      <a:pt x="29" y="25"/>
                    </a:cubicBezTo>
                    <a:cubicBezTo>
                      <a:pt x="33" y="25"/>
                      <a:pt x="37" y="26"/>
                      <a:pt x="40" y="28"/>
                    </a:cubicBezTo>
                    <a:cubicBezTo>
                      <a:pt x="43" y="29"/>
                      <a:pt x="46" y="32"/>
                      <a:pt x="48" y="35"/>
                    </a:cubicBezTo>
                    <a:lnTo>
                      <a:pt x="48" y="0"/>
                    </a:lnTo>
                    <a:lnTo>
                      <a:pt x="59" y="0"/>
                    </a:lnTo>
                    <a:lnTo>
                      <a:pt x="59" y="96"/>
                    </a:lnTo>
                    <a:lnTo>
                      <a:pt x="49" y="96"/>
                    </a:lnTo>
                    <a:close/>
                    <a:moveTo>
                      <a:pt x="12" y="61"/>
                    </a:moveTo>
                    <a:lnTo>
                      <a:pt x="12" y="61"/>
                    </a:lnTo>
                    <a:cubicBezTo>
                      <a:pt x="12" y="70"/>
                      <a:pt x="14" y="77"/>
                      <a:pt x="17" y="81"/>
                    </a:cubicBezTo>
                    <a:cubicBezTo>
                      <a:pt x="21" y="85"/>
                      <a:pt x="25" y="88"/>
                      <a:pt x="30" y="88"/>
                    </a:cubicBezTo>
                    <a:cubicBezTo>
                      <a:pt x="36" y="88"/>
                      <a:pt x="40" y="86"/>
                      <a:pt x="43" y="81"/>
                    </a:cubicBezTo>
                    <a:cubicBezTo>
                      <a:pt x="47" y="77"/>
                      <a:pt x="49" y="71"/>
                      <a:pt x="49" y="62"/>
                    </a:cubicBezTo>
                    <a:cubicBezTo>
                      <a:pt x="49" y="53"/>
                      <a:pt x="47" y="46"/>
                      <a:pt x="43" y="41"/>
                    </a:cubicBezTo>
                    <a:cubicBezTo>
                      <a:pt x="40" y="37"/>
                      <a:pt x="35" y="35"/>
                      <a:pt x="30" y="35"/>
                    </a:cubicBezTo>
                    <a:cubicBezTo>
                      <a:pt x="25" y="35"/>
                      <a:pt x="20" y="37"/>
                      <a:pt x="17" y="41"/>
                    </a:cubicBezTo>
                    <a:cubicBezTo>
                      <a:pt x="13"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900"/>
              <p:cNvSpPr>
                <a:spLocks noEditPoints="1"/>
              </p:cNvSpPr>
              <p:nvPr/>
            </p:nvSpPr>
            <p:spPr bwMode="auto">
              <a:xfrm>
                <a:off x="3294" y="839"/>
                <a:ext cx="34" cy="39"/>
              </a:xfrm>
              <a:custGeom>
                <a:avLst/>
                <a:gdLst>
                  <a:gd name="T0" fmla="*/ 51 w 64"/>
                  <a:gd name="T1" fmla="*/ 48 h 72"/>
                  <a:gd name="T2" fmla="*/ 51 w 64"/>
                  <a:gd name="T3" fmla="*/ 48 h 72"/>
                  <a:gd name="T4" fmla="*/ 63 w 64"/>
                  <a:gd name="T5" fmla="*/ 50 h 72"/>
                  <a:gd name="T6" fmla="*/ 53 w 64"/>
                  <a:gd name="T7" fmla="*/ 66 h 72"/>
                  <a:gd name="T8" fmla="*/ 33 w 64"/>
                  <a:gd name="T9" fmla="*/ 72 h 72"/>
                  <a:gd name="T10" fmla="*/ 9 w 64"/>
                  <a:gd name="T11" fmla="*/ 63 h 72"/>
                  <a:gd name="T12" fmla="*/ 0 w 64"/>
                  <a:gd name="T13" fmla="*/ 37 h 72"/>
                  <a:gd name="T14" fmla="*/ 9 w 64"/>
                  <a:gd name="T15" fmla="*/ 10 h 72"/>
                  <a:gd name="T16" fmla="*/ 32 w 64"/>
                  <a:gd name="T17" fmla="*/ 0 h 72"/>
                  <a:gd name="T18" fmla="*/ 55 w 64"/>
                  <a:gd name="T19" fmla="*/ 10 h 72"/>
                  <a:gd name="T20" fmla="*/ 64 w 64"/>
                  <a:gd name="T21" fmla="*/ 36 h 72"/>
                  <a:gd name="T22" fmla="*/ 64 w 64"/>
                  <a:gd name="T23" fmla="*/ 39 h 72"/>
                  <a:gd name="T24" fmla="*/ 12 w 64"/>
                  <a:gd name="T25" fmla="*/ 39 h 72"/>
                  <a:gd name="T26" fmla="*/ 19 w 64"/>
                  <a:gd name="T27" fmla="*/ 57 h 72"/>
                  <a:gd name="T28" fmla="*/ 33 w 64"/>
                  <a:gd name="T29" fmla="*/ 63 h 72"/>
                  <a:gd name="T30" fmla="*/ 44 w 64"/>
                  <a:gd name="T31" fmla="*/ 59 h 72"/>
                  <a:gd name="T32" fmla="*/ 51 w 64"/>
                  <a:gd name="T33" fmla="*/ 48 h 72"/>
                  <a:gd name="T34" fmla="*/ 51 w 64"/>
                  <a:gd name="T35" fmla="*/ 48 h 72"/>
                  <a:gd name="T36" fmla="*/ 13 w 64"/>
                  <a:gd name="T37" fmla="*/ 30 h 72"/>
                  <a:gd name="T38" fmla="*/ 13 w 64"/>
                  <a:gd name="T39" fmla="*/ 30 h 72"/>
                  <a:gd name="T40" fmla="*/ 51 w 64"/>
                  <a:gd name="T41" fmla="*/ 30 h 72"/>
                  <a:gd name="T42" fmla="*/ 47 w 64"/>
                  <a:gd name="T43" fmla="*/ 16 h 72"/>
                  <a:gd name="T44" fmla="*/ 32 w 64"/>
                  <a:gd name="T45" fmla="*/ 10 h 72"/>
                  <a:gd name="T46" fmla="*/ 19 w 64"/>
                  <a:gd name="T47" fmla="*/ 15 h 72"/>
                  <a:gd name="T48" fmla="*/ 13 w 64"/>
                  <a:gd name="T49" fmla="*/ 30 h 72"/>
                  <a:gd name="T50" fmla="*/ 13 w 6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3" y="50"/>
                    </a:lnTo>
                    <a:cubicBezTo>
                      <a:pt x="61" y="57"/>
                      <a:pt x="58" y="62"/>
                      <a:pt x="53" y="66"/>
                    </a:cubicBezTo>
                    <a:cubicBezTo>
                      <a:pt x="48"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2" y="0"/>
                      <a:pt x="49" y="3"/>
                      <a:pt x="55" y="10"/>
                    </a:cubicBezTo>
                    <a:cubicBezTo>
                      <a:pt x="61" y="16"/>
                      <a:pt x="64" y="25"/>
                      <a:pt x="64" y="36"/>
                    </a:cubicBezTo>
                    <a:cubicBezTo>
                      <a:pt x="64" y="37"/>
                      <a:pt x="64" y="38"/>
                      <a:pt x="64" y="39"/>
                    </a:cubicBezTo>
                    <a:lnTo>
                      <a:pt x="12" y="39"/>
                    </a:lnTo>
                    <a:cubicBezTo>
                      <a:pt x="13" y="47"/>
                      <a:pt x="15" y="53"/>
                      <a:pt x="19"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3"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901"/>
              <p:cNvSpPr>
                <a:spLocks noEditPoints="1"/>
              </p:cNvSpPr>
              <p:nvPr/>
            </p:nvSpPr>
            <p:spPr bwMode="auto">
              <a:xfrm>
                <a:off x="3333" y="826"/>
                <a:ext cx="33" cy="52"/>
              </a:xfrm>
              <a:custGeom>
                <a:avLst/>
                <a:gdLst>
                  <a:gd name="T0" fmla="*/ 49 w 60"/>
                  <a:gd name="T1" fmla="*/ 96 h 97"/>
                  <a:gd name="T2" fmla="*/ 49 w 60"/>
                  <a:gd name="T3" fmla="*/ 96 h 97"/>
                  <a:gd name="T4" fmla="*/ 49 w 60"/>
                  <a:gd name="T5" fmla="*/ 87 h 97"/>
                  <a:gd name="T6" fmla="*/ 30 w 60"/>
                  <a:gd name="T7" fmla="*/ 97 h 97"/>
                  <a:gd name="T8" fmla="*/ 14 w 60"/>
                  <a:gd name="T9" fmla="*/ 93 h 97"/>
                  <a:gd name="T10" fmla="*/ 4 w 60"/>
                  <a:gd name="T11" fmla="*/ 80 h 97"/>
                  <a:gd name="T12" fmla="*/ 0 w 60"/>
                  <a:gd name="T13" fmla="*/ 61 h 97"/>
                  <a:gd name="T14" fmla="*/ 3 w 60"/>
                  <a:gd name="T15" fmla="*/ 42 h 97"/>
                  <a:gd name="T16" fmla="*/ 14 w 60"/>
                  <a:gd name="T17" fmla="*/ 30 h 97"/>
                  <a:gd name="T18" fmla="*/ 29 w 60"/>
                  <a:gd name="T19" fmla="*/ 25 h 97"/>
                  <a:gd name="T20" fmla="*/ 40 w 60"/>
                  <a:gd name="T21" fmla="*/ 28 h 97"/>
                  <a:gd name="T22" fmla="*/ 48 w 60"/>
                  <a:gd name="T23" fmla="*/ 35 h 97"/>
                  <a:gd name="T24" fmla="*/ 48 w 60"/>
                  <a:gd name="T25" fmla="*/ 0 h 97"/>
                  <a:gd name="T26" fmla="*/ 60 w 60"/>
                  <a:gd name="T27" fmla="*/ 0 h 97"/>
                  <a:gd name="T28" fmla="*/ 60 w 60"/>
                  <a:gd name="T29" fmla="*/ 96 h 97"/>
                  <a:gd name="T30" fmla="*/ 49 w 60"/>
                  <a:gd name="T31" fmla="*/ 96 h 97"/>
                  <a:gd name="T32" fmla="*/ 12 w 60"/>
                  <a:gd name="T33" fmla="*/ 61 h 97"/>
                  <a:gd name="T34" fmla="*/ 12 w 60"/>
                  <a:gd name="T35" fmla="*/ 61 h 97"/>
                  <a:gd name="T36" fmla="*/ 18 w 60"/>
                  <a:gd name="T37" fmla="*/ 81 h 97"/>
                  <a:gd name="T38" fmla="*/ 31 w 60"/>
                  <a:gd name="T39" fmla="*/ 88 h 97"/>
                  <a:gd name="T40" fmla="*/ 44 w 60"/>
                  <a:gd name="T41" fmla="*/ 81 h 97"/>
                  <a:gd name="T42" fmla="*/ 49 w 60"/>
                  <a:gd name="T43" fmla="*/ 62 h 97"/>
                  <a:gd name="T44" fmla="*/ 44 w 60"/>
                  <a:gd name="T45" fmla="*/ 41 h 97"/>
                  <a:gd name="T46" fmla="*/ 30 w 60"/>
                  <a:gd name="T47" fmla="*/ 35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6"/>
                    </a:moveTo>
                    <a:lnTo>
                      <a:pt x="49" y="96"/>
                    </a:lnTo>
                    <a:lnTo>
                      <a:pt x="49" y="87"/>
                    </a:lnTo>
                    <a:cubicBezTo>
                      <a:pt x="45" y="94"/>
                      <a:pt x="38" y="97"/>
                      <a:pt x="30" y="97"/>
                    </a:cubicBezTo>
                    <a:cubicBezTo>
                      <a:pt x="24" y="97"/>
                      <a:pt x="19" y="96"/>
                      <a:pt x="14" y="93"/>
                    </a:cubicBezTo>
                    <a:cubicBezTo>
                      <a:pt x="10" y="90"/>
                      <a:pt x="6" y="85"/>
                      <a:pt x="4" y="80"/>
                    </a:cubicBezTo>
                    <a:cubicBezTo>
                      <a:pt x="1" y="75"/>
                      <a:pt x="0" y="68"/>
                      <a:pt x="0" y="61"/>
                    </a:cubicBezTo>
                    <a:cubicBezTo>
                      <a:pt x="0" y="54"/>
                      <a:pt x="1" y="48"/>
                      <a:pt x="3" y="42"/>
                    </a:cubicBezTo>
                    <a:cubicBezTo>
                      <a:pt x="6" y="37"/>
                      <a:pt x="9" y="33"/>
                      <a:pt x="14" y="30"/>
                    </a:cubicBezTo>
                    <a:cubicBezTo>
                      <a:pt x="18" y="27"/>
                      <a:pt x="23" y="25"/>
                      <a:pt x="29" y="25"/>
                    </a:cubicBezTo>
                    <a:cubicBezTo>
                      <a:pt x="33" y="25"/>
                      <a:pt x="37" y="26"/>
                      <a:pt x="40" y="28"/>
                    </a:cubicBezTo>
                    <a:cubicBezTo>
                      <a:pt x="43" y="29"/>
                      <a:pt x="46" y="32"/>
                      <a:pt x="48" y="35"/>
                    </a:cubicBezTo>
                    <a:lnTo>
                      <a:pt x="48" y="0"/>
                    </a:lnTo>
                    <a:lnTo>
                      <a:pt x="60" y="0"/>
                    </a:lnTo>
                    <a:lnTo>
                      <a:pt x="60" y="96"/>
                    </a:lnTo>
                    <a:lnTo>
                      <a:pt x="49" y="96"/>
                    </a:lnTo>
                    <a:close/>
                    <a:moveTo>
                      <a:pt x="12" y="61"/>
                    </a:moveTo>
                    <a:lnTo>
                      <a:pt x="12" y="61"/>
                    </a:lnTo>
                    <a:cubicBezTo>
                      <a:pt x="12" y="70"/>
                      <a:pt x="14" y="77"/>
                      <a:pt x="18" y="81"/>
                    </a:cubicBezTo>
                    <a:cubicBezTo>
                      <a:pt x="21" y="85"/>
                      <a:pt x="26" y="88"/>
                      <a:pt x="31" y="88"/>
                    </a:cubicBezTo>
                    <a:cubicBezTo>
                      <a:pt x="36" y="88"/>
                      <a:pt x="40" y="86"/>
                      <a:pt x="44" y="81"/>
                    </a:cubicBezTo>
                    <a:cubicBezTo>
                      <a:pt x="47" y="77"/>
                      <a:pt x="49" y="71"/>
                      <a:pt x="49" y="62"/>
                    </a:cubicBezTo>
                    <a:cubicBezTo>
                      <a:pt x="49" y="53"/>
                      <a:pt x="47" y="46"/>
                      <a:pt x="44" y="41"/>
                    </a:cubicBezTo>
                    <a:cubicBezTo>
                      <a:pt x="40" y="37"/>
                      <a:pt x="35" y="35"/>
                      <a:pt x="30" y="35"/>
                    </a:cubicBezTo>
                    <a:cubicBezTo>
                      <a:pt x="25" y="35"/>
                      <a:pt x="21" y="37"/>
                      <a:pt x="17" y="41"/>
                    </a:cubicBezTo>
                    <a:cubicBezTo>
                      <a:pt x="14"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902"/>
              <p:cNvSpPr>
                <a:spLocks/>
              </p:cNvSpPr>
              <p:nvPr/>
            </p:nvSpPr>
            <p:spPr bwMode="auto">
              <a:xfrm>
                <a:off x="3392" y="827"/>
                <a:ext cx="18" cy="51"/>
              </a:xfrm>
              <a:custGeom>
                <a:avLst/>
                <a:gdLst>
                  <a:gd name="T0" fmla="*/ 32 w 34"/>
                  <a:gd name="T1" fmla="*/ 82 h 94"/>
                  <a:gd name="T2" fmla="*/ 32 w 34"/>
                  <a:gd name="T3" fmla="*/ 82 h 94"/>
                  <a:gd name="T4" fmla="*/ 34 w 34"/>
                  <a:gd name="T5" fmla="*/ 93 h 94"/>
                  <a:gd name="T6" fmla="*/ 25 w 34"/>
                  <a:gd name="T7" fmla="*/ 94 h 94"/>
                  <a:gd name="T8" fmla="*/ 15 w 34"/>
                  <a:gd name="T9" fmla="*/ 92 h 94"/>
                  <a:gd name="T10" fmla="*/ 10 w 34"/>
                  <a:gd name="T11" fmla="*/ 86 h 94"/>
                  <a:gd name="T12" fmla="*/ 8 w 34"/>
                  <a:gd name="T13" fmla="*/ 72 h 94"/>
                  <a:gd name="T14" fmla="*/ 8 w 34"/>
                  <a:gd name="T15" fmla="*/ 33 h 94"/>
                  <a:gd name="T16" fmla="*/ 0 w 34"/>
                  <a:gd name="T17" fmla="*/ 33 h 94"/>
                  <a:gd name="T18" fmla="*/ 0 w 34"/>
                  <a:gd name="T19" fmla="*/ 24 h 94"/>
                  <a:gd name="T20" fmla="*/ 8 w 34"/>
                  <a:gd name="T21" fmla="*/ 24 h 94"/>
                  <a:gd name="T22" fmla="*/ 8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2 h 94"/>
                  <a:gd name="T44" fmla="*/ 32 w 34"/>
                  <a:gd name="T45"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2"/>
                    </a:moveTo>
                    <a:lnTo>
                      <a:pt x="32" y="82"/>
                    </a:lnTo>
                    <a:lnTo>
                      <a:pt x="34" y="93"/>
                    </a:lnTo>
                    <a:cubicBezTo>
                      <a:pt x="30" y="93"/>
                      <a:pt x="27" y="94"/>
                      <a:pt x="25" y="94"/>
                    </a:cubicBezTo>
                    <a:cubicBezTo>
                      <a:pt x="20" y="94"/>
                      <a:pt x="17" y="93"/>
                      <a:pt x="15" y="92"/>
                    </a:cubicBezTo>
                    <a:cubicBezTo>
                      <a:pt x="12" y="90"/>
                      <a:pt x="11" y="88"/>
                      <a:pt x="10" y="86"/>
                    </a:cubicBezTo>
                    <a:cubicBezTo>
                      <a:pt x="9" y="84"/>
                      <a:pt x="8" y="79"/>
                      <a:pt x="8" y="72"/>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6"/>
                      <a:pt x="20" y="79"/>
                      <a:pt x="21" y="80"/>
                    </a:cubicBezTo>
                    <a:cubicBezTo>
                      <a:pt x="21" y="80"/>
                      <a:pt x="22" y="81"/>
                      <a:pt x="23" y="82"/>
                    </a:cubicBezTo>
                    <a:cubicBezTo>
                      <a:pt x="24" y="82"/>
                      <a:pt x="25" y="83"/>
                      <a:pt x="27" y="83"/>
                    </a:cubicBezTo>
                    <a:cubicBezTo>
                      <a:pt x="28" y="83"/>
                      <a:pt x="30" y="82"/>
                      <a:pt x="32" y="82"/>
                    </a:cubicBezTo>
                    <a:lnTo>
                      <a:pt x="32" y="8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903"/>
              <p:cNvSpPr>
                <a:spLocks noEditPoints="1"/>
              </p:cNvSpPr>
              <p:nvPr/>
            </p:nvSpPr>
            <p:spPr bwMode="auto">
              <a:xfrm>
                <a:off x="3413" y="839"/>
                <a:ext cx="35" cy="39"/>
              </a:xfrm>
              <a:custGeom>
                <a:avLst/>
                <a:gdLst>
                  <a:gd name="T0" fmla="*/ 0 w 65"/>
                  <a:gd name="T1" fmla="*/ 36 h 72"/>
                  <a:gd name="T2" fmla="*/ 0 w 65"/>
                  <a:gd name="T3" fmla="*/ 36 h 72"/>
                  <a:gd name="T4" fmla="*/ 11 w 65"/>
                  <a:gd name="T5" fmla="*/ 8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6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8"/>
                    </a:cubicBezTo>
                    <a:cubicBezTo>
                      <a:pt x="17" y="3"/>
                      <a:pt x="24" y="0"/>
                      <a:pt x="32" y="0"/>
                    </a:cubicBezTo>
                    <a:cubicBezTo>
                      <a:pt x="42" y="0"/>
                      <a:pt x="50" y="3"/>
                      <a:pt x="56" y="9"/>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7" y="63"/>
                      <a:pt x="32" y="63"/>
                    </a:cubicBezTo>
                    <a:cubicBezTo>
                      <a:pt x="38" y="63"/>
                      <a:pt x="43" y="60"/>
                      <a:pt x="47" y="56"/>
                    </a:cubicBezTo>
                    <a:cubicBezTo>
                      <a:pt x="51" y="52"/>
                      <a:pt x="53" y="45"/>
                      <a:pt x="53" y="36"/>
                    </a:cubicBezTo>
                    <a:cubicBezTo>
                      <a:pt x="53" y="27"/>
                      <a:pt x="51" y="21"/>
                      <a:pt x="47" y="16"/>
                    </a:cubicBezTo>
                    <a:cubicBezTo>
                      <a:pt x="43" y="12"/>
                      <a:pt x="38" y="10"/>
                      <a:pt x="32" y="10"/>
                    </a:cubicBezTo>
                    <a:cubicBezTo>
                      <a:pt x="27"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904"/>
              <p:cNvSpPr>
                <a:spLocks/>
              </p:cNvSpPr>
              <p:nvPr/>
            </p:nvSpPr>
            <p:spPr bwMode="auto">
              <a:xfrm>
                <a:off x="3473" y="839"/>
                <a:ext cx="31" cy="39"/>
              </a:xfrm>
              <a:custGeom>
                <a:avLst/>
                <a:gdLst>
                  <a:gd name="T0" fmla="*/ 0 w 57"/>
                  <a:gd name="T1" fmla="*/ 50 h 72"/>
                  <a:gd name="T2" fmla="*/ 0 w 57"/>
                  <a:gd name="T3" fmla="*/ 50 h 72"/>
                  <a:gd name="T4" fmla="*/ 11 w 57"/>
                  <a:gd name="T5" fmla="*/ 48 h 72"/>
                  <a:gd name="T6" fmla="*/ 17 w 57"/>
                  <a:gd name="T7" fmla="*/ 59 h 72"/>
                  <a:gd name="T8" fmla="*/ 29 w 57"/>
                  <a:gd name="T9" fmla="*/ 63 h 72"/>
                  <a:gd name="T10" fmla="*/ 41 w 57"/>
                  <a:gd name="T11" fmla="*/ 59 h 72"/>
                  <a:gd name="T12" fmla="*/ 45 w 57"/>
                  <a:gd name="T13" fmla="*/ 52 h 72"/>
                  <a:gd name="T14" fmla="*/ 42 w 57"/>
                  <a:gd name="T15" fmla="*/ 45 h 72"/>
                  <a:gd name="T16" fmla="*/ 30 w 57"/>
                  <a:gd name="T17" fmla="*/ 41 h 72"/>
                  <a:gd name="T18" fmla="*/ 12 w 57"/>
                  <a:gd name="T19" fmla="*/ 36 h 72"/>
                  <a:gd name="T20" fmla="*/ 4 w 57"/>
                  <a:gd name="T21" fmla="*/ 29 h 72"/>
                  <a:gd name="T22" fmla="*/ 2 w 57"/>
                  <a:gd name="T23" fmla="*/ 20 h 72"/>
                  <a:gd name="T24" fmla="*/ 4 w 57"/>
                  <a:gd name="T25" fmla="*/ 11 h 72"/>
                  <a:gd name="T26" fmla="*/ 10 w 57"/>
                  <a:gd name="T27" fmla="*/ 5 h 72"/>
                  <a:gd name="T28" fmla="*/ 17 w 57"/>
                  <a:gd name="T29" fmla="*/ 2 h 72"/>
                  <a:gd name="T30" fmla="*/ 27 w 57"/>
                  <a:gd name="T31" fmla="*/ 0 h 72"/>
                  <a:gd name="T32" fmla="*/ 42 w 57"/>
                  <a:gd name="T33" fmla="*/ 2 h 72"/>
                  <a:gd name="T34" fmla="*/ 51 w 57"/>
                  <a:gd name="T35" fmla="*/ 9 h 72"/>
                  <a:gd name="T36" fmla="*/ 55 w 57"/>
                  <a:gd name="T37" fmla="*/ 19 h 72"/>
                  <a:gd name="T38" fmla="*/ 43 w 57"/>
                  <a:gd name="T39" fmla="*/ 21 h 72"/>
                  <a:gd name="T40" fmla="*/ 39 w 57"/>
                  <a:gd name="T41" fmla="*/ 13 h 72"/>
                  <a:gd name="T42" fmla="*/ 28 w 57"/>
                  <a:gd name="T43" fmla="*/ 10 h 72"/>
                  <a:gd name="T44" fmla="*/ 17 w 57"/>
                  <a:gd name="T45" fmla="*/ 12 h 72"/>
                  <a:gd name="T46" fmla="*/ 13 w 57"/>
                  <a:gd name="T47" fmla="*/ 19 h 72"/>
                  <a:gd name="T48" fmla="*/ 15 w 57"/>
                  <a:gd name="T49" fmla="*/ 23 h 72"/>
                  <a:gd name="T50" fmla="*/ 19 w 57"/>
                  <a:gd name="T51" fmla="*/ 26 h 72"/>
                  <a:gd name="T52" fmla="*/ 29 w 57"/>
                  <a:gd name="T53" fmla="*/ 29 h 72"/>
                  <a:gd name="T54" fmla="*/ 47 w 57"/>
                  <a:gd name="T55" fmla="*/ 34 h 72"/>
                  <a:gd name="T56" fmla="*/ 54 w 57"/>
                  <a:gd name="T57" fmla="*/ 40 h 72"/>
                  <a:gd name="T58" fmla="*/ 57 w 57"/>
                  <a:gd name="T59" fmla="*/ 50 h 72"/>
                  <a:gd name="T60" fmla="*/ 54 w 57"/>
                  <a:gd name="T61" fmla="*/ 61 h 72"/>
                  <a:gd name="T62" fmla="*/ 44 w 57"/>
                  <a:gd name="T63" fmla="*/ 69 h 72"/>
                  <a:gd name="T64" fmla="*/ 29 w 57"/>
                  <a:gd name="T65" fmla="*/ 72 h 72"/>
                  <a:gd name="T66" fmla="*/ 9 w 57"/>
                  <a:gd name="T67" fmla="*/ 67 h 72"/>
                  <a:gd name="T68" fmla="*/ 0 w 57"/>
                  <a:gd name="T69" fmla="*/ 50 h 72"/>
                  <a:gd name="T70" fmla="*/ 0 w 57"/>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72">
                    <a:moveTo>
                      <a:pt x="0" y="50"/>
                    </a:moveTo>
                    <a:lnTo>
                      <a:pt x="0" y="50"/>
                    </a:lnTo>
                    <a:lnTo>
                      <a:pt x="11" y="48"/>
                    </a:lnTo>
                    <a:cubicBezTo>
                      <a:pt x="12" y="53"/>
                      <a:pt x="14" y="56"/>
                      <a:pt x="17" y="59"/>
                    </a:cubicBezTo>
                    <a:cubicBezTo>
                      <a:pt x="20" y="61"/>
                      <a:pt x="24" y="63"/>
                      <a:pt x="29" y="63"/>
                    </a:cubicBezTo>
                    <a:cubicBezTo>
                      <a:pt x="35" y="63"/>
                      <a:pt x="39" y="61"/>
                      <a:pt x="41" y="59"/>
                    </a:cubicBezTo>
                    <a:cubicBezTo>
                      <a:pt x="44" y="57"/>
                      <a:pt x="45" y="55"/>
                      <a:pt x="45" y="52"/>
                    </a:cubicBezTo>
                    <a:cubicBezTo>
                      <a:pt x="45" y="49"/>
                      <a:pt x="44" y="47"/>
                      <a:pt x="42" y="45"/>
                    </a:cubicBezTo>
                    <a:cubicBezTo>
                      <a:pt x="40" y="44"/>
                      <a:pt x="36" y="43"/>
                      <a:pt x="30" y="41"/>
                    </a:cubicBezTo>
                    <a:cubicBezTo>
                      <a:pt x="21" y="39"/>
                      <a:pt x="15" y="37"/>
                      <a:pt x="12" y="36"/>
                    </a:cubicBezTo>
                    <a:cubicBezTo>
                      <a:pt x="9" y="34"/>
                      <a:pt x="6" y="32"/>
                      <a:pt x="4" y="29"/>
                    </a:cubicBezTo>
                    <a:cubicBezTo>
                      <a:pt x="3" y="26"/>
                      <a:pt x="2" y="23"/>
                      <a:pt x="2" y="20"/>
                    </a:cubicBezTo>
                    <a:cubicBezTo>
                      <a:pt x="2" y="17"/>
                      <a:pt x="3" y="14"/>
                      <a:pt x="4" y="11"/>
                    </a:cubicBezTo>
                    <a:cubicBezTo>
                      <a:pt x="5" y="9"/>
                      <a:pt x="7" y="7"/>
                      <a:pt x="10" y="5"/>
                    </a:cubicBezTo>
                    <a:cubicBezTo>
                      <a:pt x="12" y="4"/>
                      <a:pt x="14" y="2"/>
                      <a:pt x="17" y="2"/>
                    </a:cubicBezTo>
                    <a:cubicBezTo>
                      <a:pt x="20" y="1"/>
                      <a:pt x="24" y="0"/>
                      <a:pt x="27" y="0"/>
                    </a:cubicBezTo>
                    <a:cubicBezTo>
                      <a:pt x="33" y="0"/>
                      <a:pt x="37" y="1"/>
                      <a:pt x="42" y="2"/>
                    </a:cubicBezTo>
                    <a:cubicBezTo>
                      <a:pt x="46" y="4"/>
                      <a:pt x="49" y="6"/>
                      <a:pt x="51" y="9"/>
                    </a:cubicBezTo>
                    <a:cubicBezTo>
                      <a:pt x="53" y="11"/>
                      <a:pt x="54" y="15"/>
                      <a:pt x="55" y="19"/>
                    </a:cubicBezTo>
                    <a:lnTo>
                      <a:pt x="43" y="21"/>
                    </a:lnTo>
                    <a:cubicBezTo>
                      <a:pt x="43" y="17"/>
                      <a:pt x="41" y="15"/>
                      <a:pt x="39" y="13"/>
                    </a:cubicBezTo>
                    <a:cubicBezTo>
                      <a:pt x="36" y="11"/>
                      <a:pt x="33" y="10"/>
                      <a:pt x="28" y="10"/>
                    </a:cubicBezTo>
                    <a:cubicBezTo>
                      <a:pt x="23" y="10"/>
                      <a:pt x="19" y="11"/>
                      <a:pt x="17" y="12"/>
                    </a:cubicBezTo>
                    <a:cubicBezTo>
                      <a:pt x="14" y="14"/>
                      <a:pt x="13" y="16"/>
                      <a:pt x="13" y="19"/>
                    </a:cubicBezTo>
                    <a:cubicBezTo>
                      <a:pt x="13" y="20"/>
                      <a:pt x="14" y="21"/>
                      <a:pt x="15" y="23"/>
                    </a:cubicBezTo>
                    <a:cubicBezTo>
                      <a:pt x="16" y="24"/>
                      <a:pt x="17" y="25"/>
                      <a:pt x="19" y="26"/>
                    </a:cubicBezTo>
                    <a:cubicBezTo>
                      <a:pt x="20" y="26"/>
                      <a:pt x="24" y="27"/>
                      <a:pt x="29" y="29"/>
                    </a:cubicBezTo>
                    <a:cubicBezTo>
                      <a:pt x="38" y="31"/>
                      <a:pt x="43" y="33"/>
                      <a:pt x="47" y="34"/>
                    </a:cubicBezTo>
                    <a:cubicBezTo>
                      <a:pt x="50" y="36"/>
                      <a:pt x="53" y="38"/>
                      <a:pt x="54" y="40"/>
                    </a:cubicBezTo>
                    <a:cubicBezTo>
                      <a:pt x="56" y="43"/>
                      <a:pt x="57" y="46"/>
                      <a:pt x="57" y="50"/>
                    </a:cubicBezTo>
                    <a:cubicBezTo>
                      <a:pt x="57" y="54"/>
                      <a:pt x="56" y="58"/>
                      <a:pt x="54" y="61"/>
                    </a:cubicBezTo>
                    <a:cubicBezTo>
                      <a:pt x="52" y="65"/>
                      <a:pt x="48" y="67"/>
                      <a:pt x="44" y="69"/>
                    </a:cubicBezTo>
                    <a:cubicBezTo>
                      <a:pt x="40" y="71"/>
                      <a:pt x="35" y="72"/>
                      <a:pt x="29" y="72"/>
                    </a:cubicBezTo>
                    <a:cubicBezTo>
                      <a:pt x="20" y="72"/>
                      <a:pt x="14" y="70"/>
                      <a:pt x="9" y="67"/>
                    </a:cubicBezTo>
                    <a:cubicBezTo>
                      <a:pt x="4" y="63"/>
                      <a:pt x="1"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905"/>
              <p:cNvSpPr>
                <a:spLocks/>
              </p:cNvSpPr>
              <p:nvPr/>
            </p:nvSpPr>
            <p:spPr bwMode="auto">
              <a:xfrm>
                <a:off x="3511" y="826"/>
                <a:ext cx="30" cy="51"/>
              </a:xfrm>
              <a:custGeom>
                <a:avLst/>
                <a:gdLst>
                  <a:gd name="T0" fmla="*/ 0 w 56"/>
                  <a:gd name="T1" fmla="*/ 96 h 96"/>
                  <a:gd name="T2" fmla="*/ 0 w 56"/>
                  <a:gd name="T3" fmla="*/ 96 h 96"/>
                  <a:gd name="T4" fmla="*/ 0 w 56"/>
                  <a:gd name="T5" fmla="*/ 0 h 96"/>
                  <a:gd name="T6" fmla="*/ 12 w 56"/>
                  <a:gd name="T7" fmla="*/ 0 h 96"/>
                  <a:gd name="T8" fmla="*/ 12 w 56"/>
                  <a:gd name="T9" fmla="*/ 35 h 96"/>
                  <a:gd name="T10" fmla="*/ 33 w 56"/>
                  <a:gd name="T11" fmla="*/ 25 h 96"/>
                  <a:gd name="T12" fmla="*/ 46 w 56"/>
                  <a:gd name="T13" fmla="*/ 28 h 96"/>
                  <a:gd name="T14" fmla="*/ 54 w 56"/>
                  <a:gd name="T15" fmla="*/ 36 h 96"/>
                  <a:gd name="T16" fmla="*/ 56 w 56"/>
                  <a:gd name="T17" fmla="*/ 52 h 96"/>
                  <a:gd name="T18" fmla="*/ 56 w 56"/>
                  <a:gd name="T19" fmla="*/ 96 h 96"/>
                  <a:gd name="T20" fmla="*/ 45 w 56"/>
                  <a:gd name="T21" fmla="*/ 96 h 96"/>
                  <a:gd name="T22" fmla="*/ 45 w 56"/>
                  <a:gd name="T23" fmla="*/ 52 h 96"/>
                  <a:gd name="T24" fmla="*/ 41 w 56"/>
                  <a:gd name="T25" fmla="*/ 39 h 96"/>
                  <a:gd name="T26" fmla="*/ 30 w 56"/>
                  <a:gd name="T27" fmla="*/ 35 h 96"/>
                  <a:gd name="T28" fmla="*/ 20 w 56"/>
                  <a:gd name="T29" fmla="*/ 38 h 96"/>
                  <a:gd name="T30" fmla="*/ 14 w 56"/>
                  <a:gd name="T31" fmla="*/ 45 h 96"/>
                  <a:gd name="T32" fmla="*/ 12 w 56"/>
                  <a:gd name="T33" fmla="*/ 58 h 96"/>
                  <a:gd name="T34" fmla="*/ 12 w 56"/>
                  <a:gd name="T35" fmla="*/ 96 h 96"/>
                  <a:gd name="T36" fmla="*/ 0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0" y="96"/>
                    </a:moveTo>
                    <a:lnTo>
                      <a:pt x="0" y="96"/>
                    </a:lnTo>
                    <a:lnTo>
                      <a:pt x="0" y="0"/>
                    </a:lnTo>
                    <a:lnTo>
                      <a:pt x="12" y="0"/>
                    </a:lnTo>
                    <a:lnTo>
                      <a:pt x="12" y="35"/>
                    </a:lnTo>
                    <a:cubicBezTo>
                      <a:pt x="17" y="28"/>
                      <a:pt x="24" y="25"/>
                      <a:pt x="33" y="25"/>
                    </a:cubicBezTo>
                    <a:cubicBezTo>
                      <a:pt x="38" y="25"/>
                      <a:pt x="42" y="26"/>
                      <a:pt x="46" y="28"/>
                    </a:cubicBezTo>
                    <a:cubicBezTo>
                      <a:pt x="50" y="30"/>
                      <a:pt x="52" y="33"/>
                      <a:pt x="54" y="36"/>
                    </a:cubicBezTo>
                    <a:cubicBezTo>
                      <a:pt x="56" y="40"/>
                      <a:pt x="56" y="45"/>
                      <a:pt x="56" y="52"/>
                    </a:cubicBezTo>
                    <a:lnTo>
                      <a:pt x="56" y="96"/>
                    </a:lnTo>
                    <a:lnTo>
                      <a:pt x="45" y="96"/>
                    </a:lnTo>
                    <a:lnTo>
                      <a:pt x="45" y="52"/>
                    </a:lnTo>
                    <a:cubicBezTo>
                      <a:pt x="45" y="46"/>
                      <a:pt x="43" y="42"/>
                      <a:pt x="41" y="39"/>
                    </a:cubicBezTo>
                    <a:cubicBezTo>
                      <a:pt x="38" y="37"/>
                      <a:pt x="35" y="35"/>
                      <a:pt x="30" y="35"/>
                    </a:cubicBezTo>
                    <a:cubicBezTo>
                      <a:pt x="27" y="35"/>
                      <a:pt x="23" y="36"/>
                      <a:pt x="20" y="38"/>
                    </a:cubicBezTo>
                    <a:cubicBezTo>
                      <a:pt x="17" y="40"/>
                      <a:pt x="15" y="42"/>
                      <a:pt x="14" y="45"/>
                    </a:cubicBezTo>
                    <a:cubicBezTo>
                      <a:pt x="13"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906"/>
              <p:cNvSpPr>
                <a:spLocks noEditPoints="1"/>
              </p:cNvSpPr>
              <p:nvPr/>
            </p:nvSpPr>
            <p:spPr bwMode="auto">
              <a:xfrm>
                <a:off x="3549" y="839"/>
                <a:ext cx="35" cy="39"/>
              </a:xfrm>
              <a:custGeom>
                <a:avLst/>
                <a:gdLst>
                  <a:gd name="T0" fmla="*/ 0 w 65"/>
                  <a:gd name="T1" fmla="*/ 36 h 72"/>
                  <a:gd name="T2" fmla="*/ 0 w 65"/>
                  <a:gd name="T3" fmla="*/ 36 h 72"/>
                  <a:gd name="T4" fmla="*/ 11 w 65"/>
                  <a:gd name="T5" fmla="*/ 8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6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8"/>
                    </a:cubicBezTo>
                    <a:cubicBezTo>
                      <a:pt x="17" y="3"/>
                      <a:pt x="24" y="0"/>
                      <a:pt x="32" y="0"/>
                    </a:cubicBezTo>
                    <a:cubicBezTo>
                      <a:pt x="42" y="0"/>
                      <a:pt x="50" y="3"/>
                      <a:pt x="56" y="9"/>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7" y="63"/>
                      <a:pt x="32" y="63"/>
                    </a:cubicBezTo>
                    <a:cubicBezTo>
                      <a:pt x="38" y="63"/>
                      <a:pt x="43" y="60"/>
                      <a:pt x="47" y="56"/>
                    </a:cubicBezTo>
                    <a:cubicBezTo>
                      <a:pt x="51" y="52"/>
                      <a:pt x="53" y="45"/>
                      <a:pt x="53" y="36"/>
                    </a:cubicBezTo>
                    <a:cubicBezTo>
                      <a:pt x="53" y="27"/>
                      <a:pt x="51" y="21"/>
                      <a:pt x="47" y="16"/>
                    </a:cubicBezTo>
                    <a:cubicBezTo>
                      <a:pt x="43" y="12"/>
                      <a:pt x="38" y="10"/>
                      <a:pt x="32" y="10"/>
                    </a:cubicBezTo>
                    <a:cubicBezTo>
                      <a:pt x="27"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907"/>
              <p:cNvSpPr>
                <a:spLocks/>
              </p:cNvSpPr>
              <p:nvPr/>
            </p:nvSpPr>
            <p:spPr bwMode="auto">
              <a:xfrm>
                <a:off x="3586" y="840"/>
                <a:ext cx="52" cy="37"/>
              </a:xfrm>
              <a:custGeom>
                <a:avLst/>
                <a:gdLst>
                  <a:gd name="T0" fmla="*/ 21 w 95"/>
                  <a:gd name="T1" fmla="*/ 69 h 69"/>
                  <a:gd name="T2" fmla="*/ 21 w 95"/>
                  <a:gd name="T3" fmla="*/ 69 h 69"/>
                  <a:gd name="T4" fmla="*/ 0 w 95"/>
                  <a:gd name="T5" fmla="*/ 0 h 69"/>
                  <a:gd name="T6" fmla="*/ 12 w 95"/>
                  <a:gd name="T7" fmla="*/ 0 h 69"/>
                  <a:gd name="T8" fmla="*/ 23 w 95"/>
                  <a:gd name="T9" fmla="*/ 39 h 69"/>
                  <a:gd name="T10" fmla="*/ 27 w 95"/>
                  <a:gd name="T11" fmla="*/ 54 h 69"/>
                  <a:gd name="T12" fmla="*/ 31 w 95"/>
                  <a:gd name="T13" fmla="*/ 40 h 69"/>
                  <a:gd name="T14" fmla="*/ 42 w 95"/>
                  <a:gd name="T15" fmla="*/ 0 h 69"/>
                  <a:gd name="T16" fmla="*/ 54 w 95"/>
                  <a:gd name="T17" fmla="*/ 0 h 69"/>
                  <a:gd name="T18" fmla="*/ 64 w 95"/>
                  <a:gd name="T19" fmla="*/ 40 h 69"/>
                  <a:gd name="T20" fmla="*/ 68 w 95"/>
                  <a:gd name="T21" fmla="*/ 53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7 h 69"/>
                  <a:gd name="T34" fmla="*/ 47 w 95"/>
                  <a:gd name="T35" fmla="*/ 16 h 69"/>
                  <a:gd name="T36" fmla="*/ 33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39"/>
                    </a:lnTo>
                    <a:lnTo>
                      <a:pt x="27" y="54"/>
                    </a:lnTo>
                    <a:cubicBezTo>
                      <a:pt x="27" y="54"/>
                      <a:pt x="29" y="49"/>
                      <a:pt x="31" y="40"/>
                    </a:cubicBezTo>
                    <a:lnTo>
                      <a:pt x="42" y="0"/>
                    </a:lnTo>
                    <a:lnTo>
                      <a:pt x="54" y="0"/>
                    </a:lnTo>
                    <a:lnTo>
                      <a:pt x="64" y="40"/>
                    </a:lnTo>
                    <a:lnTo>
                      <a:pt x="68" y="53"/>
                    </a:lnTo>
                    <a:lnTo>
                      <a:pt x="72" y="40"/>
                    </a:lnTo>
                    <a:lnTo>
                      <a:pt x="83" y="0"/>
                    </a:lnTo>
                    <a:lnTo>
                      <a:pt x="95" y="0"/>
                    </a:lnTo>
                    <a:lnTo>
                      <a:pt x="73" y="69"/>
                    </a:lnTo>
                    <a:lnTo>
                      <a:pt x="61" y="69"/>
                    </a:lnTo>
                    <a:lnTo>
                      <a:pt x="50" y="27"/>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908"/>
              <p:cNvSpPr>
                <a:spLocks/>
              </p:cNvSpPr>
              <p:nvPr/>
            </p:nvSpPr>
            <p:spPr bwMode="auto">
              <a:xfrm>
                <a:off x="3658" y="840"/>
                <a:ext cx="51" cy="37"/>
              </a:xfrm>
              <a:custGeom>
                <a:avLst/>
                <a:gdLst>
                  <a:gd name="T0" fmla="*/ 22 w 95"/>
                  <a:gd name="T1" fmla="*/ 69 h 69"/>
                  <a:gd name="T2" fmla="*/ 22 w 95"/>
                  <a:gd name="T3" fmla="*/ 69 h 69"/>
                  <a:gd name="T4" fmla="*/ 0 w 95"/>
                  <a:gd name="T5" fmla="*/ 0 h 69"/>
                  <a:gd name="T6" fmla="*/ 13 w 95"/>
                  <a:gd name="T7" fmla="*/ 0 h 69"/>
                  <a:gd name="T8" fmla="*/ 24 w 95"/>
                  <a:gd name="T9" fmla="*/ 39 h 69"/>
                  <a:gd name="T10" fmla="*/ 28 w 95"/>
                  <a:gd name="T11" fmla="*/ 54 h 69"/>
                  <a:gd name="T12" fmla="*/ 31 w 95"/>
                  <a:gd name="T13" fmla="*/ 40 h 69"/>
                  <a:gd name="T14" fmla="*/ 42 w 95"/>
                  <a:gd name="T15" fmla="*/ 0 h 69"/>
                  <a:gd name="T16" fmla="*/ 54 w 95"/>
                  <a:gd name="T17" fmla="*/ 0 h 69"/>
                  <a:gd name="T18" fmla="*/ 65 w 95"/>
                  <a:gd name="T19" fmla="*/ 40 h 69"/>
                  <a:gd name="T20" fmla="*/ 68 w 95"/>
                  <a:gd name="T21" fmla="*/ 53 h 69"/>
                  <a:gd name="T22" fmla="*/ 72 w 95"/>
                  <a:gd name="T23" fmla="*/ 40 h 69"/>
                  <a:gd name="T24" fmla="*/ 84 w 95"/>
                  <a:gd name="T25" fmla="*/ 0 h 69"/>
                  <a:gd name="T26" fmla="*/ 95 w 95"/>
                  <a:gd name="T27" fmla="*/ 0 h 69"/>
                  <a:gd name="T28" fmla="*/ 74 w 95"/>
                  <a:gd name="T29" fmla="*/ 69 h 69"/>
                  <a:gd name="T30" fmla="*/ 61 w 95"/>
                  <a:gd name="T31" fmla="*/ 69 h 69"/>
                  <a:gd name="T32" fmla="*/ 50 w 95"/>
                  <a:gd name="T33" fmla="*/ 27 h 69"/>
                  <a:gd name="T34" fmla="*/ 48 w 95"/>
                  <a:gd name="T35" fmla="*/ 16 h 69"/>
                  <a:gd name="T36" fmla="*/ 34 w 95"/>
                  <a:gd name="T37" fmla="*/ 69 h 69"/>
                  <a:gd name="T38" fmla="*/ 22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2" y="69"/>
                    </a:moveTo>
                    <a:lnTo>
                      <a:pt x="22" y="69"/>
                    </a:lnTo>
                    <a:lnTo>
                      <a:pt x="0" y="0"/>
                    </a:lnTo>
                    <a:lnTo>
                      <a:pt x="13" y="0"/>
                    </a:lnTo>
                    <a:lnTo>
                      <a:pt x="24" y="39"/>
                    </a:lnTo>
                    <a:lnTo>
                      <a:pt x="28" y="54"/>
                    </a:lnTo>
                    <a:cubicBezTo>
                      <a:pt x="28" y="54"/>
                      <a:pt x="29" y="49"/>
                      <a:pt x="31" y="40"/>
                    </a:cubicBezTo>
                    <a:lnTo>
                      <a:pt x="42" y="0"/>
                    </a:lnTo>
                    <a:lnTo>
                      <a:pt x="54" y="0"/>
                    </a:lnTo>
                    <a:lnTo>
                      <a:pt x="65" y="40"/>
                    </a:lnTo>
                    <a:lnTo>
                      <a:pt x="68" y="53"/>
                    </a:lnTo>
                    <a:lnTo>
                      <a:pt x="72" y="40"/>
                    </a:lnTo>
                    <a:lnTo>
                      <a:pt x="84" y="0"/>
                    </a:lnTo>
                    <a:lnTo>
                      <a:pt x="95" y="0"/>
                    </a:lnTo>
                    <a:lnTo>
                      <a:pt x="74" y="69"/>
                    </a:lnTo>
                    <a:lnTo>
                      <a:pt x="61" y="69"/>
                    </a:lnTo>
                    <a:lnTo>
                      <a:pt x="50" y="27"/>
                    </a:lnTo>
                    <a:lnTo>
                      <a:pt x="48" y="16"/>
                    </a:lnTo>
                    <a:lnTo>
                      <a:pt x="34" y="69"/>
                    </a:lnTo>
                    <a:lnTo>
                      <a:pt x="22"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909"/>
              <p:cNvSpPr>
                <a:spLocks/>
              </p:cNvSpPr>
              <p:nvPr/>
            </p:nvSpPr>
            <p:spPr bwMode="auto">
              <a:xfrm>
                <a:off x="3715" y="826"/>
                <a:ext cx="30" cy="51"/>
              </a:xfrm>
              <a:custGeom>
                <a:avLst/>
                <a:gdLst>
                  <a:gd name="T0" fmla="*/ 0 w 56"/>
                  <a:gd name="T1" fmla="*/ 96 h 96"/>
                  <a:gd name="T2" fmla="*/ 0 w 56"/>
                  <a:gd name="T3" fmla="*/ 96 h 96"/>
                  <a:gd name="T4" fmla="*/ 0 w 56"/>
                  <a:gd name="T5" fmla="*/ 0 h 96"/>
                  <a:gd name="T6" fmla="*/ 12 w 56"/>
                  <a:gd name="T7" fmla="*/ 0 h 96"/>
                  <a:gd name="T8" fmla="*/ 12 w 56"/>
                  <a:gd name="T9" fmla="*/ 35 h 96"/>
                  <a:gd name="T10" fmla="*/ 32 w 56"/>
                  <a:gd name="T11" fmla="*/ 25 h 96"/>
                  <a:gd name="T12" fmla="*/ 46 w 56"/>
                  <a:gd name="T13" fmla="*/ 28 h 96"/>
                  <a:gd name="T14" fmla="*/ 54 w 56"/>
                  <a:gd name="T15" fmla="*/ 36 h 96"/>
                  <a:gd name="T16" fmla="*/ 56 w 56"/>
                  <a:gd name="T17" fmla="*/ 52 h 96"/>
                  <a:gd name="T18" fmla="*/ 56 w 56"/>
                  <a:gd name="T19" fmla="*/ 96 h 96"/>
                  <a:gd name="T20" fmla="*/ 45 w 56"/>
                  <a:gd name="T21" fmla="*/ 96 h 96"/>
                  <a:gd name="T22" fmla="*/ 45 w 56"/>
                  <a:gd name="T23" fmla="*/ 52 h 96"/>
                  <a:gd name="T24" fmla="*/ 41 w 56"/>
                  <a:gd name="T25" fmla="*/ 39 h 96"/>
                  <a:gd name="T26" fmla="*/ 30 w 56"/>
                  <a:gd name="T27" fmla="*/ 35 h 96"/>
                  <a:gd name="T28" fmla="*/ 20 w 56"/>
                  <a:gd name="T29" fmla="*/ 38 h 96"/>
                  <a:gd name="T30" fmla="*/ 14 w 56"/>
                  <a:gd name="T31" fmla="*/ 45 h 96"/>
                  <a:gd name="T32" fmla="*/ 12 w 56"/>
                  <a:gd name="T33" fmla="*/ 58 h 96"/>
                  <a:gd name="T34" fmla="*/ 12 w 56"/>
                  <a:gd name="T35" fmla="*/ 96 h 96"/>
                  <a:gd name="T36" fmla="*/ 0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0" y="96"/>
                    </a:moveTo>
                    <a:lnTo>
                      <a:pt x="0" y="96"/>
                    </a:lnTo>
                    <a:lnTo>
                      <a:pt x="0" y="0"/>
                    </a:lnTo>
                    <a:lnTo>
                      <a:pt x="12" y="0"/>
                    </a:lnTo>
                    <a:lnTo>
                      <a:pt x="12" y="35"/>
                    </a:lnTo>
                    <a:cubicBezTo>
                      <a:pt x="17" y="28"/>
                      <a:pt x="24" y="25"/>
                      <a:pt x="32" y="25"/>
                    </a:cubicBezTo>
                    <a:cubicBezTo>
                      <a:pt x="38" y="25"/>
                      <a:pt x="42" y="26"/>
                      <a:pt x="46" y="28"/>
                    </a:cubicBezTo>
                    <a:cubicBezTo>
                      <a:pt x="50" y="30"/>
                      <a:pt x="52" y="33"/>
                      <a:pt x="54" y="36"/>
                    </a:cubicBezTo>
                    <a:cubicBezTo>
                      <a:pt x="55" y="40"/>
                      <a:pt x="56" y="45"/>
                      <a:pt x="56" y="52"/>
                    </a:cubicBezTo>
                    <a:lnTo>
                      <a:pt x="56" y="96"/>
                    </a:lnTo>
                    <a:lnTo>
                      <a:pt x="45" y="96"/>
                    </a:lnTo>
                    <a:lnTo>
                      <a:pt x="45" y="52"/>
                    </a:lnTo>
                    <a:cubicBezTo>
                      <a:pt x="45" y="46"/>
                      <a:pt x="43" y="42"/>
                      <a:pt x="41" y="39"/>
                    </a:cubicBezTo>
                    <a:cubicBezTo>
                      <a:pt x="38" y="37"/>
                      <a:pt x="35" y="35"/>
                      <a:pt x="30" y="35"/>
                    </a:cubicBezTo>
                    <a:cubicBezTo>
                      <a:pt x="27" y="35"/>
                      <a:pt x="23" y="36"/>
                      <a:pt x="20" y="38"/>
                    </a:cubicBezTo>
                    <a:cubicBezTo>
                      <a:pt x="17" y="40"/>
                      <a:pt x="15" y="42"/>
                      <a:pt x="14" y="45"/>
                    </a:cubicBezTo>
                    <a:cubicBezTo>
                      <a:pt x="12"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910"/>
              <p:cNvSpPr>
                <a:spLocks noEditPoints="1"/>
              </p:cNvSpPr>
              <p:nvPr/>
            </p:nvSpPr>
            <p:spPr bwMode="auto">
              <a:xfrm>
                <a:off x="3752" y="839"/>
                <a:ext cx="35" cy="39"/>
              </a:xfrm>
              <a:custGeom>
                <a:avLst/>
                <a:gdLst>
                  <a:gd name="T0" fmla="*/ 51 w 64"/>
                  <a:gd name="T1" fmla="*/ 48 h 72"/>
                  <a:gd name="T2" fmla="*/ 51 w 64"/>
                  <a:gd name="T3" fmla="*/ 48 h 72"/>
                  <a:gd name="T4" fmla="*/ 64 w 64"/>
                  <a:gd name="T5" fmla="*/ 50 h 72"/>
                  <a:gd name="T6" fmla="*/ 53 w 64"/>
                  <a:gd name="T7" fmla="*/ 66 h 72"/>
                  <a:gd name="T8" fmla="*/ 33 w 64"/>
                  <a:gd name="T9" fmla="*/ 72 h 72"/>
                  <a:gd name="T10" fmla="*/ 9 w 64"/>
                  <a:gd name="T11" fmla="*/ 63 h 72"/>
                  <a:gd name="T12" fmla="*/ 0 w 64"/>
                  <a:gd name="T13" fmla="*/ 37 h 72"/>
                  <a:gd name="T14" fmla="*/ 9 w 64"/>
                  <a:gd name="T15" fmla="*/ 10 h 72"/>
                  <a:gd name="T16" fmla="*/ 33 w 64"/>
                  <a:gd name="T17" fmla="*/ 0 h 72"/>
                  <a:gd name="T18" fmla="*/ 55 w 64"/>
                  <a:gd name="T19" fmla="*/ 10 h 72"/>
                  <a:gd name="T20" fmla="*/ 64 w 64"/>
                  <a:gd name="T21" fmla="*/ 36 h 72"/>
                  <a:gd name="T22" fmla="*/ 64 w 64"/>
                  <a:gd name="T23" fmla="*/ 39 h 72"/>
                  <a:gd name="T24" fmla="*/ 12 w 64"/>
                  <a:gd name="T25" fmla="*/ 39 h 72"/>
                  <a:gd name="T26" fmla="*/ 19 w 64"/>
                  <a:gd name="T27" fmla="*/ 57 h 72"/>
                  <a:gd name="T28" fmla="*/ 33 w 64"/>
                  <a:gd name="T29" fmla="*/ 63 h 72"/>
                  <a:gd name="T30" fmla="*/ 44 w 64"/>
                  <a:gd name="T31" fmla="*/ 59 h 72"/>
                  <a:gd name="T32" fmla="*/ 51 w 64"/>
                  <a:gd name="T33" fmla="*/ 48 h 72"/>
                  <a:gd name="T34" fmla="*/ 51 w 64"/>
                  <a:gd name="T35" fmla="*/ 48 h 72"/>
                  <a:gd name="T36" fmla="*/ 13 w 64"/>
                  <a:gd name="T37" fmla="*/ 30 h 72"/>
                  <a:gd name="T38" fmla="*/ 13 w 64"/>
                  <a:gd name="T39" fmla="*/ 30 h 72"/>
                  <a:gd name="T40" fmla="*/ 52 w 64"/>
                  <a:gd name="T41" fmla="*/ 30 h 72"/>
                  <a:gd name="T42" fmla="*/ 47 w 64"/>
                  <a:gd name="T43" fmla="*/ 16 h 72"/>
                  <a:gd name="T44" fmla="*/ 33 w 64"/>
                  <a:gd name="T45" fmla="*/ 10 h 72"/>
                  <a:gd name="T46" fmla="*/ 19 w 64"/>
                  <a:gd name="T47" fmla="*/ 15 h 72"/>
                  <a:gd name="T48" fmla="*/ 13 w 64"/>
                  <a:gd name="T49" fmla="*/ 30 h 72"/>
                  <a:gd name="T50" fmla="*/ 13 w 6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1" y="48"/>
                    </a:moveTo>
                    <a:lnTo>
                      <a:pt x="51" y="48"/>
                    </a:lnTo>
                    <a:lnTo>
                      <a:pt x="64" y="50"/>
                    </a:lnTo>
                    <a:cubicBezTo>
                      <a:pt x="62" y="57"/>
                      <a:pt x="58" y="62"/>
                      <a:pt x="53" y="66"/>
                    </a:cubicBezTo>
                    <a:cubicBezTo>
                      <a:pt x="48" y="70"/>
                      <a:pt x="41" y="72"/>
                      <a:pt x="33" y="72"/>
                    </a:cubicBezTo>
                    <a:cubicBezTo>
                      <a:pt x="23" y="72"/>
                      <a:pt x="15" y="69"/>
                      <a:pt x="9" y="63"/>
                    </a:cubicBezTo>
                    <a:cubicBezTo>
                      <a:pt x="3" y="57"/>
                      <a:pt x="0" y="48"/>
                      <a:pt x="0" y="37"/>
                    </a:cubicBezTo>
                    <a:cubicBezTo>
                      <a:pt x="0" y="25"/>
                      <a:pt x="3" y="16"/>
                      <a:pt x="9" y="10"/>
                    </a:cubicBezTo>
                    <a:cubicBezTo>
                      <a:pt x="15" y="3"/>
                      <a:pt x="23" y="0"/>
                      <a:pt x="33" y="0"/>
                    </a:cubicBezTo>
                    <a:cubicBezTo>
                      <a:pt x="42" y="0"/>
                      <a:pt x="49" y="3"/>
                      <a:pt x="55" y="10"/>
                    </a:cubicBezTo>
                    <a:cubicBezTo>
                      <a:pt x="61" y="16"/>
                      <a:pt x="64" y="25"/>
                      <a:pt x="64" y="36"/>
                    </a:cubicBezTo>
                    <a:cubicBezTo>
                      <a:pt x="64" y="37"/>
                      <a:pt x="64" y="38"/>
                      <a:pt x="64" y="39"/>
                    </a:cubicBezTo>
                    <a:lnTo>
                      <a:pt x="12" y="39"/>
                    </a:lnTo>
                    <a:cubicBezTo>
                      <a:pt x="13" y="47"/>
                      <a:pt x="15" y="53"/>
                      <a:pt x="19" y="57"/>
                    </a:cubicBezTo>
                    <a:cubicBezTo>
                      <a:pt x="23" y="61"/>
                      <a:pt x="28" y="63"/>
                      <a:pt x="33" y="63"/>
                    </a:cubicBezTo>
                    <a:cubicBezTo>
                      <a:pt x="38" y="63"/>
                      <a:pt x="41" y="61"/>
                      <a:pt x="44" y="59"/>
                    </a:cubicBezTo>
                    <a:cubicBezTo>
                      <a:pt x="47" y="57"/>
                      <a:pt x="50" y="53"/>
                      <a:pt x="51" y="48"/>
                    </a:cubicBezTo>
                    <a:lnTo>
                      <a:pt x="51" y="48"/>
                    </a:lnTo>
                    <a:close/>
                    <a:moveTo>
                      <a:pt x="13" y="30"/>
                    </a:moveTo>
                    <a:lnTo>
                      <a:pt x="13" y="30"/>
                    </a:lnTo>
                    <a:lnTo>
                      <a:pt x="52" y="30"/>
                    </a:lnTo>
                    <a:cubicBezTo>
                      <a:pt x="51" y="24"/>
                      <a:pt x="50" y="19"/>
                      <a:pt x="47" y="16"/>
                    </a:cubicBezTo>
                    <a:cubicBezTo>
                      <a:pt x="43" y="12"/>
                      <a:pt x="39" y="10"/>
                      <a:pt x="33" y="10"/>
                    </a:cubicBezTo>
                    <a:cubicBezTo>
                      <a:pt x="27" y="10"/>
                      <a:pt x="23" y="12"/>
                      <a:pt x="19" y="15"/>
                    </a:cubicBezTo>
                    <a:cubicBezTo>
                      <a:pt x="16"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911"/>
              <p:cNvSpPr>
                <a:spLocks/>
              </p:cNvSpPr>
              <p:nvPr/>
            </p:nvSpPr>
            <p:spPr bwMode="auto">
              <a:xfrm>
                <a:off x="3794" y="839"/>
                <a:ext cx="30" cy="38"/>
              </a:xfrm>
              <a:custGeom>
                <a:avLst/>
                <a:gdLst>
                  <a:gd name="T0" fmla="*/ 0 w 56"/>
                  <a:gd name="T1" fmla="*/ 71 h 71"/>
                  <a:gd name="T2" fmla="*/ 0 w 56"/>
                  <a:gd name="T3" fmla="*/ 71 h 71"/>
                  <a:gd name="T4" fmla="*/ 0 w 56"/>
                  <a:gd name="T5" fmla="*/ 2 h 71"/>
                  <a:gd name="T6" fmla="*/ 11 w 56"/>
                  <a:gd name="T7" fmla="*/ 2 h 71"/>
                  <a:gd name="T8" fmla="*/ 11 w 56"/>
                  <a:gd name="T9" fmla="*/ 11 h 71"/>
                  <a:gd name="T10" fmla="*/ 33 w 56"/>
                  <a:gd name="T11" fmla="*/ 0 h 71"/>
                  <a:gd name="T12" fmla="*/ 44 w 56"/>
                  <a:gd name="T13" fmla="*/ 2 h 71"/>
                  <a:gd name="T14" fmla="*/ 52 w 56"/>
                  <a:gd name="T15" fmla="*/ 8 h 71"/>
                  <a:gd name="T16" fmla="*/ 56 w 56"/>
                  <a:gd name="T17" fmla="*/ 17 h 71"/>
                  <a:gd name="T18" fmla="*/ 56 w 56"/>
                  <a:gd name="T19" fmla="*/ 28 h 71"/>
                  <a:gd name="T20" fmla="*/ 56 w 56"/>
                  <a:gd name="T21" fmla="*/ 71 h 71"/>
                  <a:gd name="T22" fmla="*/ 45 w 56"/>
                  <a:gd name="T23" fmla="*/ 71 h 71"/>
                  <a:gd name="T24" fmla="*/ 45 w 56"/>
                  <a:gd name="T25" fmla="*/ 29 h 71"/>
                  <a:gd name="T26" fmla="*/ 43 w 56"/>
                  <a:gd name="T27" fmla="*/ 18 h 71"/>
                  <a:gd name="T28" fmla="*/ 39 w 56"/>
                  <a:gd name="T29" fmla="*/ 12 h 71"/>
                  <a:gd name="T30" fmla="*/ 30 w 56"/>
                  <a:gd name="T31" fmla="*/ 10 h 71"/>
                  <a:gd name="T32" fmla="*/ 18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1"/>
                    </a:lnTo>
                    <a:cubicBezTo>
                      <a:pt x="16" y="4"/>
                      <a:pt x="23" y="0"/>
                      <a:pt x="33" y="0"/>
                    </a:cubicBezTo>
                    <a:cubicBezTo>
                      <a:pt x="37" y="0"/>
                      <a:pt x="41" y="1"/>
                      <a:pt x="44" y="2"/>
                    </a:cubicBezTo>
                    <a:cubicBezTo>
                      <a:pt x="48" y="4"/>
                      <a:pt x="50" y="6"/>
                      <a:pt x="52" y="8"/>
                    </a:cubicBezTo>
                    <a:cubicBezTo>
                      <a:pt x="54" y="11"/>
                      <a:pt x="55" y="14"/>
                      <a:pt x="56" y="17"/>
                    </a:cubicBezTo>
                    <a:cubicBezTo>
                      <a:pt x="56" y="19"/>
                      <a:pt x="56" y="23"/>
                      <a:pt x="56" y="28"/>
                    </a:cubicBezTo>
                    <a:lnTo>
                      <a:pt x="56" y="71"/>
                    </a:lnTo>
                    <a:lnTo>
                      <a:pt x="45" y="71"/>
                    </a:lnTo>
                    <a:lnTo>
                      <a:pt x="45" y="29"/>
                    </a:lnTo>
                    <a:cubicBezTo>
                      <a:pt x="45" y="24"/>
                      <a:pt x="44" y="20"/>
                      <a:pt x="43" y="18"/>
                    </a:cubicBezTo>
                    <a:cubicBezTo>
                      <a:pt x="42" y="16"/>
                      <a:pt x="41" y="14"/>
                      <a:pt x="39" y="12"/>
                    </a:cubicBezTo>
                    <a:cubicBezTo>
                      <a:pt x="36" y="11"/>
                      <a:pt x="34" y="10"/>
                      <a:pt x="30" y="10"/>
                    </a:cubicBezTo>
                    <a:cubicBezTo>
                      <a:pt x="25" y="10"/>
                      <a:pt x="21" y="12"/>
                      <a:pt x="18"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912"/>
              <p:cNvSpPr>
                <a:spLocks/>
              </p:cNvSpPr>
              <p:nvPr/>
            </p:nvSpPr>
            <p:spPr bwMode="auto">
              <a:xfrm>
                <a:off x="3851" y="840"/>
                <a:ext cx="34" cy="53"/>
              </a:xfrm>
              <a:custGeom>
                <a:avLst/>
                <a:gdLst>
                  <a:gd name="T0" fmla="*/ 6 w 63"/>
                  <a:gd name="T1" fmla="*/ 95 h 97"/>
                  <a:gd name="T2" fmla="*/ 6 w 63"/>
                  <a:gd name="T3" fmla="*/ 95 h 97"/>
                  <a:gd name="T4" fmla="*/ 5 w 63"/>
                  <a:gd name="T5" fmla="*/ 84 h 97"/>
                  <a:gd name="T6" fmla="*/ 11 w 63"/>
                  <a:gd name="T7" fmla="*/ 85 h 97"/>
                  <a:gd name="T8" fmla="*/ 18 w 63"/>
                  <a:gd name="T9" fmla="*/ 84 h 97"/>
                  <a:gd name="T10" fmla="*/ 22 w 63"/>
                  <a:gd name="T11" fmla="*/ 80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1 w 63"/>
                  <a:gd name="T27" fmla="*/ 0 h 97"/>
                  <a:gd name="T28" fmla="*/ 63 w 63"/>
                  <a:gd name="T29" fmla="*/ 0 h 97"/>
                  <a:gd name="T30" fmla="*/ 37 w 63"/>
                  <a:gd name="T31" fmla="*/ 70 h 97"/>
                  <a:gd name="T32" fmla="*/ 30 w 63"/>
                  <a:gd name="T33" fmla="*/ 85 h 97"/>
                  <a:gd name="T34" fmla="*/ 23 w 63"/>
                  <a:gd name="T35" fmla="*/ 94 h 97"/>
                  <a:gd name="T36" fmla="*/ 14 w 63"/>
                  <a:gd name="T37" fmla="*/ 97 h 97"/>
                  <a:gd name="T38" fmla="*/ 6 w 63"/>
                  <a:gd name="T39" fmla="*/ 95 h 97"/>
                  <a:gd name="T40" fmla="*/ 6 w 63"/>
                  <a:gd name="T41"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5"/>
                    </a:moveTo>
                    <a:lnTo>
                      <a:pt x="6" y="95"/>
                    </a:lnTo>
                    <a:lnTo>
                      <a:pt x="5" y="84"/>
                    </a:lnTo>
                    <a:cubicBezTo>
                      <a:pt x="7" y="85"/>
                      <a:pt x="10" y="85"/>
                      <a:pt x="11" y="85"/>
                    </a:cubicBezTo>
                    <a:cubicBezTo>
                      <a:pt x="14" y="85"/>
                      <a:pt x="16" y="85"/>
                      <a:pt x="18" y="84"/>
                    </a:cubicBezTo>
                    <a:cubicBezTo>
                      <a:pt x="19" y="83"/>
                      <a:pt x="21" y="82"/>
                      <a:pt x="22" y="80"/>
                    </a:cubicBezTo>
                    <a:cubicBezTo>
                      <a:pt x="22" y="79"/>
                      <a:pt x="23" y="76"/>
                      <a:pt x="25" y="72"/>
                    </a:cubicBezTo>
                    <a:cubicBezTo>
                      <a:pt x="25" y="71"/>
                      <a:pt x="26" y="70"/>
                      <a:pt x="26" y="69"/>
                    </a:cubicBezTo>
                    <a:lnTo>
                      <a:pt x="0" y="0"/>
                    </a:lnTo>
                    <a:lnTo>
                      <a:pt x="13" y="0"/>
                    </a:lnTo>
                    <a:lnTo>
                      <a:pt x="27" y="40"/>
                    </a:lnTo>
                    <a:cubicBezTo>
                      <a:pt x="29" y="45"/>
                      <a:pt x="30" y="50"/>
                      <a:pt x="32" y="56"/>
                    </a:cubicBezTo>
                    <a:cubicBezTo>
                      <a:pt x="33" y="50"/>
                      <a:pt x="35" y="45"/>
                      <a:pt x="37" y="40"/>
                    </a:cubicBezTo>
                    <a:lnTo>
                      <a:pt x="51" y="0"/>
                    </a:lnTo>
                    <a:lnTo>
                      <a:pt x="63" y="0"/>
                    </a:lnTo>
                    <a:lnTo>
                      <a:pt x="37" y="70"/>
                    </a:lnTo>
                    <a:cubicBezTo>
                      <a:pt x="34" y="77"/>
                      <a:pt x="32" y="83"/>
                      <a:pt x="30" y="85"/>
                    </a:cubicBezTo>
                    <a:cubicBezTo>
                      <a:pt x="28" y="89"/>
                      <a:pt x="26" y="92"/>
                      <a:pt x="23" y="94"/>
                    </a:cubicBezTo>
                    <a:cubicBezTo>
                      <a:pt x="21" y="96"/>
                      <a:pt x="17" y="97"/>
                      <a:pt x="14" y="97"/>
                    </a:cubicBezTo>
                    <a:cubicBezTo>
                      <a:pt x="11" y="97"/>
                      <a:pt x="9" y="96"/>
                      <a:pt x="6" y="95"/>
                    </a:cubicBezTo>
                    <a:lnTo>
                      <a:pt x="6"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913"/>
              <p:cNvSpPr>
                <a:spLocks noEditPoints="1"/>
              </p:cNvSpPr>
              <p:nvPr/>
            </p:nvSpPr>
            <p:spPr bwMode="auto">
              <a:xfrm>
                <a:off x="3888" y="839"/>
                <a:ext cx="35" cy="39"/>
              </a:xfrm>
              <a:custGeom>
                <a:avLst/>
                <a:gdLst>
                  <a:gd name="T0" fmla="*/ 0 w 65"/>
                  <a:gd name="T1" fmla="*/ 36 h 72"/>
                  <a:gd name="T2" fmla="*/ 0 w 65"/>
                  <a:gd name="T3" fmla="*/ 36 h 72"/>
                  <a:gd name="T4" fmla="*/ 11 w 65"/>
                  <a:gd name="T5" fmla="*/ 8 h 72"/>
                  <a:gd name="T6" fmla="*/ 32 w 65"/>
                  <a:gd name="T7" fmla="*/ 0 h 72"/>
                  <a:gd name="T8" fmla="*/ 55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6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3" y="14"/>
                      <a:pt x="11" y="8"/>
                    </a:cubicBezTo>
                    <a:cubicBezTo>
                      <a:pt x="16" y="3"/>
                      <a:pt x="24" y="0"/>
                      <a:pt x="32" y="0"/>
                    </a:cubicBezTo>
                    <a:cubicBezTo>
                      <a:pt x="42" y="0"/>
                      <a:pt x="49" y="3"/>
                      <a:pt x="55" y="9"/>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6" y="63"/>
                      <a:pt x="32" y="63"/>
                    </a:cubicBezTo>
                    <a:cubicBezTo>
                      <a:pt x="38" y="63"/>
                      <a:pt x="43" y="60"/>
                      <a:pt x="47" y="56"/>
                    </a:cubicBezTo>
                    <a:cubicBezTo>
                      <a:pt x="51" y="52"/>
                      <a:pt x="53" y="45"/>
                      <a:pt x="53" y="36"/>
                    </a:cubicBezTo>
                    <a:cubicBezTo>
                      <a:pt x="53" y="27"/>
                      <a:pt x="51" y="21"/>
                      <a:pt x="47" y="16"/>
                    </a:cubicBezTo>
                    <a:cubicBezTo>
                      <a:pt x="43" y="12"/>
                      <a:pt x="38" y="10"/>
                      <a:pt x="32" y="10"/>
                    </a:cubicBezTo>
                    <a:cubicBezTo>
                      <a:pt x="26"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914"/>
              <p:cNvSpPr>
                <a:spLocks/>
              </p:cNvSpPr>
              <p:nvPr/>
            </p:nvSpPr>
            <p:spPr bwMode="auto">
              <a:xfrm>
                <a:off x="3930" y="840"/>
                <a:ext cx="30" cy="38"/>
              </a:xfrm>
              <a:custGeom>
                <a:avLst/>
                <a:gdLst>
                  <a:gd name="T0" fmla="*/ 46 w 56"/>
                  <a:gd name="T1" fmla="*/ 69 h 70"/>
                  <a:gd name="T2" fmla="*/ 46 w 56"/>
                  <a:gd name="T3" fmla="*/ 69 h 70"/>
                  <a:gd name="T4" fmla="*/ 46 w 56"/>
                  <a:gd name="T5" fmla="*/ 59 h 70"/>
                  <a:gd name="T6" fmla="*/ 24 w 56"/>
                  <a:gd name="T7" fmla="*/ 70 h 70"/>
                  <a:gd name="T8" fmla="*/ 12 w 56"/>
                  <a:gd name="T9" fmla="*/ 68 h 70"/>
                  <a:gd name="T10" fmla="*/ 4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3 w 56"/>
                  <a:gd name="T23" fmla="*/ 50 h 70"/>
                  <a:gd name="T24" fmla="*/ 17 w 56"/>
                  <a:gd name="T25" fmla="*/ 58 h 70"/>
                  <a:gd name="T26" fmla="*/ 26 w 56"/>
                  <a:gd name="T27" fmla="*/ 60 h 70"/>
                  <a:gd name="T28" fmla="*/ 36 w 56"/>
                  <a:gd name="T29" fmla="*/ 57 h 70"/>
                  <a:gd name="T30" fmla="*/ 42 w 56"/>
                  <a:gd name="T31" fmla="*/ 50 h 70"/>
                  <a:gd name="T32" fmla="*/ 44 w 56"/>
                  <a:gd name="T33" fmla="*/ 37 h 70"/>
                  <a:gd name="T34" fmla="*/ 44 w 56"/>
                  <a:gd name="T35" fmla="*/ 0 h 70"/>
                  <a:gd name="T36" fmla="*/ 56 w 56"/>
                  <a:gd name="T37" fmla="*/ 0 h 70"/>
                  <a:gd name="T38" fmla="*/ 56 w 56"/>
                  <a:gd name="T39" fmla="*/ 69 h 70"/>
                  <a:gd name="T40" fmla="*/ 46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6" y="69"/>
                    </a:moveTo>
                    <a:lnTo>
                      <a:pt x="46" y="69"/>
                    </a:lnTo>
                    <a:lnTo>
                      <a:pt x="46" y="59"/>
                    </a:lnTo>
                    <a:cubicBezTo>
                      <a:pt x="40" y="66"/>
                      <a:pt x="33" y="70"/>
                      <a:pt x="24" y="70"/>
                    </a:cubicBezTo>
                    <a:cubicBezTo>
                      <a:pt x="20" y="70"/>
                      <a:pt x="16" y="69"/>
                      <a:pt x="12" y="68"/>
                    </a:cubicBezTo>
                    <a:cubicBezTo>
                      <a:pt x="9" y="66"/>
                      <a:pt x="6" y="64"/>
                      <a:pt x="4" y="62"/>
                    </a:cubicBezTo>
                    <a:cubicBezTo>
                      <a:pt x="3" y="60"/>
                      <a:pt x="2" y="57"/>
                      <a:pt x="1" y="53"/>
                    </a:cubicBezTo>
                    <a:cubicBezTo>
                      <a:pt x="0" y="51"/>
                      <a:pt x="0" y="47"/>
                      <a:pt x="0" y="42"/>
                    </a:cubicBezTo>
                    <a:lnTo>
                      <a:pt x="0" y="0"/>
                    </a:lnTo>
                    <a:lnTo>
                      <a:pt x="12" y="0"/>
                    </a:lnTo>
                    <a:lnTo>
                      <a:pt x="12" y="38"/>
                    </a:lnTo>
                    <a:cubicBezTo>
                      <a:pt x="12" y="44"/>
                      <a:pt x="12" y="48"/>
                      <a:pt x="13" y="50"/>
                    </a:cubicBezTo>
                    <a:cubicBezTo>
                      <a:pt x="13" y="53"/>
                      <a:pt x="15" y="56"/>
                      <a:pt x="17" y="58"/>
                    </a:cubicBezTo>
                    <a:cubicBezTo>
                      <a:pt x="20" y="59"/>
                      <a:pt x="23" y="60"/>
                      <a:pt x="26" y="60"/>
                    </a:cubicBezTo>
                    <a:cubicBezTo>
                      <a:pt x="30" y="60"/>
                      <a:pt x="33" y="59"/>
                      <a:pt x="36" y="57"/>
                    </a:cubicBezTo>
                    <a:cubicBezTo>
                      <a:pt x="39" y="56"/>
                      <a:pt x="41" y="53"/>
                      <a:pt x="42" y="50"/>
                    </a:cubicBezTo>
                    <a:cubicBezTo>
                      <a:pt x="44" y="47"/>
                      <a:pt x="44" y="43"/>
                      <a:pt x="44" y="37"/>
                    </a:cubicBezTo>
                    <a:lnTo>
                      <a:pt x="44"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915"/>
              <p:cNvSpPr>
                <a:spLocks/>
              </p:cNvSpPr>
              <p:nvPr/>
            </p:nvSpPr>
            <p:spPr bwMode="auto">
              <a:xfrm>
                <a:off x="3985" y="840"/>
                <a:ext cx="52" cy="37"/>
              </a:xfrm>
              <a:custGeom>
                <a:avLst/>
                <a:gdLst>
                  <a:gd name="T0" fmla="*/ 21 w 95"/>
                  <a:gd name="T1" fmla="*/ 69 h 69"/>
                  <a:gd name="T2" fmla="*/ 21 w 95"/>
                  <a:gd name="T3" fmla="*/ 69 h 69"/>
                  <a:gd name="T4" fmla="*/ 0 w 95"/>
                  <a:gd name="T5" fmla="*/ 0 h 69"/>
                  <a:gd name="T6" fmla="*/ 12 w 95"/>
                  <a:gd name="T7" fmla="*/ 0 h 69"/>
                  <a:gd name="T8" fmla="*/ 23 w 95"/>
                  <a:gd name="T9" fmla="*/ 39 h 69"/>
                  <a:gd name="T10" fmla="*/ 27 w 95"/>
                  <a:gd name="T11" fmla="*/ 54 h 69"/>
                  <a:gd name="T12" fmla="*/ 31 w 95"/>
                  <a:gd name="T13" fmla="*/ 40 h 69"/>
                  <a:gd name="T14" fmla="*/ 42 w 95"/>
                  <a:gd name="T15" fmla="*/ 0 h 69"/>
                  <a:gd name="T16" fmla="*/ 54 w 95"/>
                  <a:gd name="T17" fmla="*/ 0 h 69"/>
                  <a:gd name="T18" fmla="*/ 64 w 95"/>
                  <a:gd name="T19" fmla="*/ 40 h 69"/>
                  <a:gd name="T20" fmla="*/ 68 w 95"/>
                  <a:gd name="T21" fmla="*/ 53 h 69"/>
                  <a:gd name="T22" fmla="*/ 72 w 95"/>
                  <a:gd name="T23" fmla="*/ 40 h 69"/>
                  <a:gd name="T24" fmla="*/ 83 w 95"/>
                  <a:gd name="T25" fmla="*/ 0 h 69"/>
                  <a:gd name="T26" fmla="*/ 95 w 95"/>
                  <a:gd name="T27" fmla="*/ 0 h 69"/>
                  <a:gd name="T28" fmla="*/ 73 w 95"/>
                  <a:gd name="T29" fmla="*/ 69 h 69"/>
                  <a:gd name="T30" fmla="*/ 61 w 95"/>
                  <a:gd name="T31" fmla="*/ 69 h 69"/>
                  <a:gd name="T32" fmla="*/ 50 w 95"/>
                  <a:gd name="T33" fmla="*/ 27 h 69"/>
                  <a:gd name="T34" fmla="*/ 48 w 95"/>
                  <a:gd name="T35" fmla="*/ 16 h 69"/>
                  <a:gd name="T36" fmla="*/ 34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39"/>
                    </a:lnTo>
                    <a:lnTo>
                      <a:pt x="27" y="54"/>
                    </a:lnTo>
                    <a:cubicBezTo>
                      <a:pt x="28" y="54"/>
                      <a:pt x="29" y="49"/>
                      <a:pt x="31" y="40"/>
                    </a:cubicBezTo>
                    <a:lnTo>
                      <a:pt x="42" y="0"/>
                    </a:lnTo>
                    <a:lnTo>
                      <a:pt x="54" y="0"/>
                    </a:lnTo>
                    <a:lnTo>
                      <a:pt x="64" y="40"/>
                    </a:lnTo>
                    <a:lnTo>
                      <a:pt x="68" y="53"/>
                    </a:lnTo>
                    <a:lnTo>
                      <a:pt x="72" y="40"/>
                    </a:lnTo>
                    <a:lnTo>
                      <a:pt x="83" y="0"/>
                    </a:lnTo>
                    <a:lnTo>
                      <a:pt x="95" y="0"/>
                    </a:lnTo>
                    <a:lnTo>
                      <a:pt x="73" y="69"/>
                    </a:lnTo>
                    <a:lnTo>
                      <a:pt x="61" y="69"/>
                    </a:lnTo>
                    <a:lnTo>
                      <a:pt x="50" y="27"/>
                    </a:lnTo>
                    <a:lnTo>
                      <a:pt x="48" y="16"/>
                    </a:lnTo>
                    <a:lnTo>
                      <a:pt x="34"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916"/>
              <p:cNvSpPr>
                <a:spLocks noEditPoints="1"/>
              </p:cNvSpPr>
              <p:nvPr/>
            </p:nvSpPr>
            <p:spPr bwMode="auto">
              <a:xfrm>
                <a:off x="4040"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7 w 63"/>
                  <a:gd name="T17" fmla="*/ 33 h 72"/>
                  <a:gd name="T18" fmla="*/ 27 w 63"/>
                  <a:gd name="T19" fmla="*/ 31 h 72"/>
                  <a:gd name="T20" fmla="*/ 48 w 63"/>
                  <a:gd name="T21" fmla="*/ 27 h 72"/>
                  <a:gd name="T22" fmla="*/ 48 w 63"/>
                  <a:gd name="T23" fmla="*/ 24 h 72"/>
                  <a:gd name="T24" fmla="*/ 45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5" y="66"/>
                      <a:pt x="40" y="68"/>
                      <a:pt x="36" y="70"/>
                    </a:cubicBezTo>
                    <a:cubicBezTo>
                      <a:pt x="32" y="71"/>
                      <a:pt x="28" y="72"/>
                      <a:pt x="23" y="72"/>
                    </a:cubicBezTo>
                    <a:cubicBezTo>
                      <a:pt x="16" y="72"/>
                      <a:pt x="10" y="70"/>
                      <a:pt x="6" y="67"/>
                    </a:cubicBezTo>
                    <a:cubicBezTo>
                      <a:pt x="2" y="63"/>
                      <a:pt x="0" y="58"/>
                      <a:pt x="0" y="52"/>
                    </a:cubicBezTo>
                    <a:cubicBezTo>
                      <a:pt x="0" y="49"/>
                      <a:pt x="1" y="46"/>
                      <a:pt x="2" y="43"/>
                    </a:cubicBezTo>
                    <a:cubicBezTo>
                      <a:pt x="4" y="40"/>
                      <a:pt x="6" y="38"/>
                      <a:pt x="8" y="36"/>
                    </a:cubicBezTo>
                    <a:cubicBezTo>
                      <a:pt x="11" y="35"/>
                      <a:pt x="14" y="34"/>
                      <a:pt x="17" y="33"/>
                    </a:cubicBezTo>
                    <a:cubicBezTo>
                      <a:pt x="19" y="32"/>
                      <a:pt x="22" y="31"/>
                      <a:pt x="27" y="31"/>
                    </a:cubicBezTo>
                    <a:cubicBezTo>
                      <a:pt x="36" y="30"/>
                      <a:pt x="43" y="28"/>
                      <a:pt x="48" y="27"/>
                    </a:cubicBezTo>
                    <a:cubicBezTo>
                      <a:pt x="48" y="25"/>
                      <a:pt x="48" y="24"/>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1"/>
                    </a:lnTo>
                    <a:cubicBezTo>
                      <a:pt x="3" y="16"/>
                      <a:pt x="5" y="13"/>
                      <a:pt x="7" y="9"/>
                    </a:cubicBezTo>
                    <a:cubicBezTo>
                      <a:pt x="9" y="6"/>
                      <a:pt x="13" y="4"/>
                      <a:pt x="17" y="3"/>
                    </a:cubicBezTo>
                    <a:cubicBezTo>
                      <a:pt x="22" y="1"/>
                      <a:pt x="27" y="0"/>
                      <a:pt x="33" y="0"/>
                    </a:cubicBezTo>
                    <a:cubicBezTo>
                      <a:pt x="39" y="0"/>
                      <a:pt x="44" y="1"/>
                      <a:pt x="47" y="2"/>
                    </a:cubicBezTo>
                    <a:cubicBezTo>
                      <a:pt x="51" y="4"/>
                      <a:pt x="54" y="5"/>
                      <a:pt x="55" y="7"/>
                    </a:cubicBezTo>
                    <a:cubicBezTo>
                      <a:pt x="57" y="10"/>
                      <a:pt x="58" y="12"/>
                      <a:pt x="59" y="15"/>
                    </a:cubicBezTo>
                    <a:cubicBezTo>
                      <a:pt x="60" y="17"/>
                      <a:pt x="60" y="21"/>
                      <a:pt x="60" y="26"/>
                    </a:cubicBezTo>
                    <a:lnTo>
                      <a:pt x="60" y="42"/>
                    </a:lnTo>
                    <a:cubicBezTo>
                      <a:pt x="60"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4" y="38"/>
                      <a:pt x="37" y="39"/>
                      <a:pt x="29" y="40"/>
                    </a:cubicBezTo>
                    <a:cubicBezTo>
                      <a:pt x="24" y="41"/>
                      <a:pt x="21" y="42"/>
                      <a:pt x="19" y="43"/>
                    </a:cubicBezTo>
                    <a:cubicBezTo>
                      <a:pt x="17" y="44"/>
                      <a:pt x="15" y="45"/>
                      <a:pt x="14" y="47"/>
                    </a:cubicBezTo>
                    <a:cubicBezTo>
                      <a:pt x="13" y="48"/>
                      <a:pt x="12" y="50"/>
                      <a:pt x="12" y="52"/>
                    </a:cubicBezTo>
                    <a:cubicBezTo>
                      <a:pt x="12" y="55"/>
                      <a:pt x="14"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917"/>
              <p:cNvSpPr>
                <a:spLocks/>
              </p:cNvSpPr>
              <p:nvPr/>
            </p:nvSpPr>
            <p:spPr bwMode="auto">
              <a:xfrm>
                <a:off x="4082" y="826"/>
                <a:ext cx="31" cy="51"/>
              </a:xfrm>
              <a:custGeom>
                <a:avLst/>
                <a:gdLst>
                  <a:gd name="T0" fmla="*/ 0 w 57"/>
                  <a:gd name="T1" fmla="*/ 96 h 96"/>
                  <a:gd name="T2" fmla="*/ 0 w 57"/>
                  <a:gd name="T3" fmla="*/ 96 h 96"/>
                  <a:gd name="T4" fmla="*/ 0 w 57"/>
                  <a:gd name="T5" fmla="*/ 0 h 96"/>
                  <a:gd name="T6" fmla="*/ 12 w 57"/>
                  <a:gd name="T7" fmla="*/ 0 h 96"/>
                  <a:gd name="T8" fmla="*/ 12 w 57"/>
                  <a:gd name="T9" fmla="*/ 55 h 96"/>
                  <a:gd name="T10" fmla="*/ 39 w 57"/>
                  <a:gd name="T11" fmla="*/ 27 h 96"/>
                  <a:gd name="T12" fmla="*/ 55 w 57"/>
                  <a:gd name="T13" fmla="*/ 27 h 96"/>
                  <a:gd name="T14" fmla="*/ 28 w 57"/>
                  <a:gd name="T15" fmla="*/ 52 h 96"/>
                  <a:gd name="T16" fmla="*/ 57 w 57"/>
                  <a:gd name="T17" fmla="*/ 96 h 96"/>
                  <a:gd name="T18" fmla="*/ 43 w 57"/>
                  <a:gd name="T19" fmla="*/ 96 h 96"/>
                  <a:gd name="T20" fmla="*/ 20 w 57"/>
                  <a:gd name="T21" fmla="*/ 60 h 96"/>
                  <a:gd name="T22" fmla="*/ 12 w 57"/>
                  <a:gd name="T23" fmla="*/ 68 h 96"/>
                  <a:gd name="T24" fmla="*/ 12 w 57"/>
                  <a:gd name="T25" fmla="*/ 96 h 96"/>
                  <a:gd name="T26" fmla="*/ 0 w 57"/>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6">
                    <a:moveTo>
                      <a:pt x="0" y="96"/>
                    </a:moveTo>
                    <a:lnTo>
                      <a:pt x="0" y="96"/>
                    </a:lnTo>
                    <a:lnTo>
                      <a:pt x="0" y="0"/>
                    </a:lnTo>
                    <a:lnTo>
                      <a:pt x="12" y="0"/>
                    </a:lnTo>
                    <a:lnTo>
                      <a:pt x="12" y="55"/>
                    </a:lnTo>
                    <a:lnTo>
                      <a:pt x="39" y="27"/>
                    </a:lnTo>
                    <a:lnTo>
                      <a:pt x="55" y="27"/>
                    </a:lnTo>
                    <a:lnTo>
                      <a:pt x="28" y="52"/>
                    </a:lnTo>
                    <a:lnTo>
                      <a:pt x="57" y="96"/>
                    </a:lnTo>
                    <a:lnTo>
                      <a:pt x="43" y="96"/>
                    </a:lnTo>
                    <a:lnTo>
                      <a:pt x="20" y="60"/>
                    </a:lnTo>
                    <a:lnTo>
                      <a:pt x="12" y="68"/>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918"/>
              <p:cNvSpPr>
                <a:spLocks noEditPoints="1"/>
              </p:cNvSpPr>
              <p:nvPr/>
            </p:nvSpPr>
            <p:spPr bwMode="auto">
              <a:xfrm>
                <a:off x="4116" y="839"/>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2 w 63"/>
                  <a:gd name="T37" fmla="*/ 30 h 72"/>
                  <a:gd name="T38" fmla="*/ 12 w 63"/>
                  <a:gd name="T39" fmla="*/ 30 h 72"/>
                  <a:gd name="T40" fmla="*/ 51 w 63"/>
                  <a:gd name="T41" fmla="*/ 30 h 72"/>
                  <a:gd name="T42" fmla="*/ 47 w 63"/>
                  <a:gd name="T43" fmla="*/ 16 h 72"/>
                  <a:gd name="T44" fmla="*/ 32 w 63"/>
                  <a:gd name="T45" fmla="*/ 10 h 72"/>
                  <a:gd name="T46" fmla="*/ 19 w 63"/>
                  <a:gd name="T47" fmla="*/ 15 h 72"/>
                  <a:gd name="T48" fmla="*/ 12 w 63"/>
                  <a:gd name="T49" fmla="*/ 30 h 72"/>
                  <a:gd name="T50" fmla="*/ 12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2"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2" y="30"/>
                    </a:moveTo>
                    <a:lnTo>
                      <a:pt x="12" y="30"/>
                    </a:lnTo>
                    <a:lnTo>
                      <a:pt x="51" y="30"/>
                    </a:lnTo>
                    <a:cubicBezTo>
                      <a:pt x="50" y="24"/>
                      <a:pt x="49" y="19"/>
                      <a:pt x="47" y="16"/>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919"/>
              <p:cNvSpPr>
                <a:spLocks/>
              </p:cNvSpPr>
              <p:nvPr/>
            </p:nvSpPr>
            <p:spPr bwMode="auto">
              <a:xfrm>
                <a:off x="4178" y="840"/>
                <a:ext cx="30" cy="38"/>
              </a:xfrm>
              <a:custGeom>
                <a:avLst/>
                <a:gdLst>
                  <a:gd name="T0" fmla="*/ 45 w 56"/>
                  <a:gd name="T1" fmla="*/ 69 h 70"/>
                  <a:gd name="T2" fmla="*/ 45 w 56"/>
                  <a:gd name="T3" fmla="*/ 69 h 70"/>
                  <a:gd name="T4" fmla="*/ 45 w 56"/>
                  <a:gd name="T5" fmla="*/ 59 h 70"/>
                  <a:gd name="T6" fmla="*/ 23 w 56"/>
                  <a:gd name="T7" fmla="*/ 70 h 70"/>
                  <a:gd name="T8" fmla="*/ 12 w 56"/>
                  <a:gd name="T9" fmla="*/ 68 h 70"/>
                  <a:gd name="T10" fmla="*/ 4 w 56"/>
                  <a:gd name="T11" fmla="*/ 62 h 70"/>
                  <a:gd name="T12" fmla="*/ 0 w 56"/>
                  <a:gd name="T13" fmla="*/ 53 h 70"/>
                  <a:gd name="T14" fmla="*/ 0 w 56"/>
                  <a:gd name="T15" fmla="*/ 42 h 70"/>
                  <a:gd name="T16" fmla="*/ 0 w 56"/>
                  <a:gd name="T17" fmla="*/ 0 h 70"/>
                  <a:gd name="T18" fmla="*/ 11 w 56"/>
                  <a:gd name="T19" fmla="*/ 0 h 70"/>
                  <a:gd name="T20" fmla="*/ 11 w 56"/>
                  <a:gd name="T21" fmla="*/ 38 h 70"/>
                  <a:gd name="T22" fmla="*/ 12 w 56"/>
                  <a:gd name="T23" fmla="*/ 50 h 70"/>
                  <a:gd name="T24" fmla="*/ 17 w 56"/>
                  <a:gd name="T25" fmla="*/ 58 h 70"/>
                  <a:gd name="T26" fmla="*/ 26 w 56"/>
                  <a:gd name="T27" fmla="*/ 60 h 70"/>
                  <a:gd name="T28" fmla="*/ 35 w 56"/>
                  <a:gd name="T29" fmla="*/ 57 h 70"/>
                  <a:gd name="T30" fmla="*/ 42 w 56"/>
                  <a:gd name="T31" fmla="*/ 50 h 70"/>
                  <a:gd name="T32" fmla="*/ 44 w 56"/>
                  <a:gd name="T33" fmla="*/ 37 h 70"/>
                  <a:gd name="T34" fmla="*/ 44 w 56"/>
                  <a:gd name="T35" fmla="*/ 0 h 70"/>
                  <a:gd name="T36" fmla="*/ 56 w 56"/>
                  <a:gd name="T37" fmla="*/ 0 h 70"/>
                  <a:gd name="T38" fmla="*/ 56 w 56"/>
                  <a:gd name="T39" fmla="*/ 69 h 70"/>
                  <a:gd name="T40" fmla="*/ 45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5" y="69"/>
                    </a:moveTo>
                    <a:lnTo>
                      <a:pt x="45" y="69"/>
                    </a:lnTo>
                    <a:lnTo>
                      <a:pt x="45" y="59"/>
                    </a:lnTo>
                    <a:cubicBezTo>
                      <a:pt x="40" y="66"/>
                      <a:pt x="32" y="70"/>
                      <a:pt x="23" y="70"/>
                    </a:cubicBezTo>
                    <a:cubicBezTo>
                      <a:pt x="19" y="70"/>
                      <a:pt x="15" y="69"/>
                      <a:pt x="12" y="68"/>
                    </a:cubicBezTo>
                    <a:cubicBezTo>
                      <a:pt x="8" y="66"/>
                      <a:pt x="6" y="64"/>
                      <a:pt x="4" y="62"/>
                    </a:cubicBezTo>
                    <a:cubicBezTo>
                      <a:pt x="2" y="60"/>
                      <a:pt x="1" y="57"/>
                      <a:pt x="0" y="53"/>
                    </a:cubicBezTo>
                    <a:cubicBezTo>
                      <a:pt x="0" y="51"/>
                      <a:pt x="0" y="47"/>
                      <a:pt x="0" y="42"/>
                    </a:cubicBezTo>
                    <a:lnTo>
                      <a:pt x="0" y="0"/>
                    </a:lnTo>
                    <a:lnTo>
                      <a:pt x="11" y="0"/>
                    </a:lnTo>
                    <a:lnTo>
                      <a:pt x="11" y="38"/>
                    </a:lnTo>
                    <a:cubicBezTo>
                      <a:pt x="11" y="44"/>
                      <a:pt x="12" y="48"/>
                      <a:pt x="12" y="50"/>
                    </a:cubicBezTo>
                    <a:cubicBezTo>
                      <a:pt x="13" y="53"/>
                      <a:pt x="14" y="56"/>
                      <a:pt x="17" y="58"/>
                    </a:cubicBezTo>
                    <a:cubicBezTo>
                      <a:pt x="19" y="59"/>
                      <a:pt x="22" y="60"/>
                      <a:pt x="26" y="60"/>
                    </a:cubicBezTo>
                    <a:cubicBezTo>
                      <a:pt x="29" y="60"/>
                      <a:pt x="32" y="59"/>
                      <a:pt x="35" y="57"/>
                    </a:cubicBezTo>
                    <a:cubicBezTo>
                      <a:pt x="38" y="56"/>
                      <a:pt x="41" y="53"/>
                      <a:pt x="42" y="50"/>
                    </a:cubicBezTo>
                    <a:cubicBezTo>
                      <a:pt x="43"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920"/>
              <p:cNvSpPr>
                <a:spLocks noEditPoints="1"/>
              </p:cNvSpPr>
              <p:nvPr/>
            </p:nvSpPr>
            <p:spPr bwMode="auto">
              <a:xfrm>
                <a:off x="4218" y="839"/>
                <a:ext cx="32" cy="53"/>
              </a:xfrm>
              <a:custGeom>
                <a:avLst/>
                <a:gdLst>
                  <a:gd name="T0" fmla="*/ 0 w 60"/>
                  <a:gd name="T1" fmla="*/ 97 h 97"/>
                  <a:gd name="T2" fmla="*/ 0 w 60"/>
                  <a:gd name="T3" fmla="*/ 97 h 97"/>
                  <a:gd name="T4" fmla="*/ 0 w 60"/>
                  <a:gd name="T5" fmla="*/ 2 h 97"/>
                  <a:gd name="T6" fmla="*/ 11 w 60"/>
                  <a:gd name="T7" fmla="*/ 2 h 97"/>
                  <a:gd name="T8" fmla="*/ 11 w 60"/>
                  <a:gd name="T9" fmla="*/ 11 h 97"/>
                  <a:gd name="T10" fmla="*/ 19 w 60"/>
                  <a:gd name="T11" fmla="*/ 3 h 97"/>
                  <a:gd name="T12" fmla="*/ 31 w 60"/>
                  <a:gd name="T13" fmla="*/ 0 h 97"/>
                  <a:gd name="T14" fmla="*/ 46 w 60"/>
                  <a:gd name="T15" fmla="*/ 5 h 97"/>
                  <a:gd name="T16" fmla="*/ 56 w 60"/>
                  <a:gd name="T17" fmla="*/ 17 h 97"/>
                  <a:gd name="T18" fmla="*/ 60 w 60"/>
                  <a:gd name="T19" fmla="*/ 36 h 97"/>
                  <a:gd name="T20" fmla="*/ 56 w 60"/>
                  <a:gd name="T21" fmla="*/ 55 h 97"/>
                  <a:gd name="T22" fmla="*/ 45 w 60"/>
                  <a:gd name="T23" fmla="*/ 68 h 97"/>
                  <a:gd name="T24" fmla="*/ 30 w 60"/>
                  <a:gd name="T25" fmla="*/ 72 h 97"/>
                  <a:gd name="T26" fmla="*/ 19 w 60"/>
                  <a:gd name="T27" fmla="*/ 70 h 97"/>
                  <a:gd name="T28" fmla="*/ 12 w 60"/>
                  <a:gd name="T29" fmla="*/ 63 h 97"/>
                  <a:gd name="T30" fmla="*/ 12 w 60"/>
                  <a:gd name="T31" fmla="*/ 97 h 97"/>
                  <a:gd name="T32" fmla="*/ 0 w 60"/>
                  <a:gd name="T33" fmla="*/ 97 h 97"/>
                  <a:gd name="T34" fmla="*/ 11 w 60"/>
                  <a:gd name="T35" fmla="*/ 37 h 97"/>
                  <a:gd name="T36" fmla="*/ 11 w 60"/>
                  <a:gd name="T37" fmla="*/ 37 h 97"/>
                  <a:gd name="T38" fmla="*/ 16 w 60"/>
                  <a:gd name="T39" fmla="*/ 56 h 97"/>
                  <a:gd name="T40" fmla="*/ 29 w 60"/>
                  <a:gd name="T41" fmla="*/ 63 h 97"/>
                  <a:gd name="T42" fmla="*/ 42 w 60"/>
                  <a:gd name="T43" fmla="*/ 56 h 97"/>
                  <a:gd name="T44" fmla="*/ 48 w 60"/>
                  <a:gd name="T45" fmla="*/ 36 h 97"/>
                  <a:gd name="T46" fmla="*/ 42 w 60"/>
                  <a:gd name="T47" fmla="*/ 16 h 97"/>
                  <a:gd name="T48" fmla="*/ 30 w 60"/>
                  <a:gd name="T49" fmla="*/ 9 h 97"/>
                  <a:gd name="T50" fmla="*/ 16 w 60"/>
                  <a:gd name="T51" fmla="*/ 16 h 97"/>
                  <a:gd name="T52" fmla="*/ 11 w 60"/>
                  <a:gd name="T53" fmla="*/ 37 h 97"/>
                  <a:gd name="T54" fmla="*/ 11 w 60"/>
                  <a:gd name="T55"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7">
                    <a:moveTo>
                      <a:pt x="0" y="97"/>
                    </a:moveTo>
                    <a:lnTo>
                      <a:pt x="0" y="97"/>
                    </a:lnTo>
                    <a:lnTo>
                      <a:pt x="0" y="2"/>
                    </a:lnTo>
                    <a:lnTo>
                      <a:pt x="11" y="2"/>
                    </a:lnTo>
                    <a:lnTo>
                      <a:pt x="11" y="11"/>
                    </a:lnTo>
                    <a:cubicBezTo>
                      <a:pt x="13" y="7"/>
                      <a:pt x="16" y="4"/>
                      <a:pt x="19" y="3"/>
                    </a:cubicBezTo>
                    <a:cubicBezTo>
                      <a:pt x="22" y="1"/>
                      <a:pt x="26" y="0"/>
                      <a:pt x="31" y="0"/>
                    </a:cubicBezTo>
                    <a:cubicBezTo>
                      <a:pt x="37" y="0"/>
                      <a:pt x="42" y="2"/>
                      <a:pt x="46" y="5"/>
                    </a:cubicBezTo>
                    <a:cubicBezTo>
                      <a:pt x="51" y="8"/>
                      <a:pt x="54" y="12"/>
                      <a:pt x="56" y="17"/>
                    </a:cubicBezTo>
                    <a:cubicBezTo>
                      <a:pt x="59" y="23"/>
                      <a:pt x="60" y="29"/>
                      <a:pt x="60" y="36"/>
                    </a:cubicBezTo>
                    <a:cubicBezTo>
                      <a:pt x="60" y="43"/>
                      <a:pt x="59" y="49"/>
                      <a:pt x="56" y="55"/>
                    </a:cubicBezTo>
                    <a:cubicBezTo>
                      <a:pt x="54" y="60"/>
                      <a:pt x="50" y="65"/>
                      <a:pt x="45" y="68"/>
                    </a:cubicBezTo>
                    <a:cubicBezTo>
                      <a:pt x="40" y="71"/>
                      <a:pt x="35" y="72"/>
                      <a:pt x="30" y="72"/>
                    </a:cubicBezTo>
                    <a:cubicBezTo>
                      <a:pt x="26" y="72"/>
                      <a:pt x="22" y="71"/>
                      <a:pt x="19" y="70"/>
                    </a:cubicBezTo>
                    <a:cubicBezTo>
                      <a:pt x="16" y="68"/>
                      <a:pt x="14" y="66"/>
                      <a:pt x="12" y="63"/>
                    </a:cubicBezTo>
                    <a:lnTo>
                      <a:pt x="12" y="97"/>
                    </a:lnTo>
                    <a:lnTo>
                      <a:pt x="0" y="97"/>
                    </a:lnTo>
                    <a:close/>
                    <a:moveTo>
                      <a:pt x="11" y="37"/>
                    </a:moveTo>
                    <a:lnTo>
                      <a:pt x="11" y="37"/>
                    </a:lnTo>
                    <a:cubicBezTo>
                      <a:pt x="11" y="45"/>
                      <a:pt x="12" y="52"/>
                      <a:pt x="16" y="56"/>
                    </a:cubicBezTo>
                    <a:cubicBezTo>
                      <a:pt x="20" y="60"/>
                      <a:pt x="24" y="63"/>
                      <a:pt x="29" y="63"/>
                    </a:cubicBezTo>
                    <a:cubicBezTo>
                      <a:pt x="34" y="63"/>
                      <a:pt x="39" y="60"/>
                      <a:pt x="42" y="56"/>
                    </a:cubicBezTo>
                    <a:cubicBezTo>
                      <a:pt x="46" y="52"/>
                      <a:pt x="48" y="45"/>
                      <a:pt x="48" y="36"/>
                    </a:cubicBezTo>
                    <a:cubicBezTo>
                      <a:pt x="48" y="27"/>
                      <a:pt x="46" y="20"/>
                      <a:pt x="42" y="16"/>
                    </a:cubicBezTo>
                    <a:cubicBezTo>
                      <a:pt x="39" y="11"/>
                      <a:pt x="35" y="9"/>
                      <a:pt x="30" y="9"/>
                    </a:cubicBezTo>
                    <a:cubicBezTo>
                      <a:pt x="25" y="9"/>
                      <a:pt x="20" y="12"/>
                      <a:pt x="16" y="16"/>
                    </a:cubicBezTo>
                    <a:cubicBezTo>
                      <a:pt x="12" y="21"/>
                      <a:pt x="11" y="28"/>
                      <a:pt x="11" y="37"/>
                    </a:cubicBezTo>
                    <a:lnTo>
                      <a:pt x="11"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921"/>
              <p:cNvSpPr>
                <a:spLocks noEditPoints="1"/>
              </p:cNvSpPr>
              <p:nvPr/>
            </p:nvSpPr>
            <p:spPr bwMode="auto">
              <a:xfrm>
                <a:off x="4275" y="839"/>
                <a:ext cx="35" cy="39"/>
              </a:xfrm>
              <a:custGeom>
                <a:avLst/>
                <a:gdLst>
                  <a:gd name="T0" fmla="*/ 49 w 64"/>
                  <a:gd name="T1" fmla="*/ 62 h 72"/>
                  <a:gd name="T2" fmla="*/ 49 w 64"/>
                  <a:gd name="T3" fmla="*/ 62 h 72"/>
                  <a:gd name="T4" fmla="*/ 37 w 64"/>
                  <a:gd name="T5" fmla="*/ 70 h 72"/>
                  <a:gd name="T6" fmla="*/ 24 w 64"/>
                  <a:gd name="T7" fmla="*/ 72 h 72"/>
                  <a:gd name="T8" fmla="*/ 6 w 64"/>
                  <a:gd name="T9" fmla="*/ 67 h 72"/>
                  <a:gd name="T10" fmla="*/ 0 w 64"/>
                  <a:gd name="T11" fmla="*/ 52 h 72"/>
                  <a:gd name="T12" fmla="*/ 3 w 64"/>
                  <a:gd name="T13" fmla="*/ 43 h 72"/>
                  <a:gd name="T14" fmla="*/ 9 w 64"/>
                  <a:gd name="T15" fmla="*/ 36 h 72"/>
                  <a:gd name="T16" fmla="*/ 17 w 64"/>
                  <a:gd name="T17" fmla="*/ 33 h 72"/>
                  <a:gd name="T18" fmla="*/ 27 w 64"/>
                  <a:gd name="T19" fmla="*/ 31 h 72"/>
                  <a:gd name="T20" fmla="*/ 48 w 64"/>
                  <a:gd name="T21" fmla="*/ 27 h 72"/>
                  <a:gd name="T22" fmla="*/ 48 w 64"/>
                  <a:gd name="T23" fmla="*/ 24 h 72"/>
                  <a:gd name="T24" fmla="*/ 45 w 64"/>
                  <a:gd name="T25" fmla="*/ 14 h 72"/>
                  <a:gd name="T26" fmla="*/ 32 w 64"/>
                  <a:gd name="T27" fmla="*/ 10 h 72"/>
                  <a:gd name="T28" fmla="*/ 19 w 64"/>
                  <a:gd name="T29" fmla="*/ 13 h 72"/>
                  <a:gd name="T30" fmla="*/ 14 w 64"/>
                  <a:gd name="T31" fmla="*/ 23 h 72"/>
                  <a:gd name="T32" fmla="*/ 2 w 64"/>
                  <a:gd name="T33" fmla="*/ 21 h 72"/>
                  <a:gd name="T34" fmla="*/ 7 w 64"/>
                  <a:gd name="T35" fmla="*/ 9 h 72"/>
                  <a:gd name="T36" fmla="*/ 18 w 64"/>
                  <a:gd name="T37" fmla="*/ 3 h 72"/>
                  <a:gd name="T38" fmla="*/ 33 w 64"/>
                  <a:gd name="T39" fmla="*/ 0 h 72"/>
                  <a:gd name="T40" fmla="*/ 48 w 64"/>
                  <a:gd name="T41" fmla="*/ 2 h 72"/>
                  <a:gd name="T42" fmla="*/ 56 w 64"/>
                  <a:gd name="T43" fmla="*/ 7 h 72"/>
                  <a:gd name="T44" fmla="*/ 59 w 64"/>
                  <a:gd name="T45" fmla="*/ 15 h 72"/>
                  <a:gd name="T46" fmla="*/ 60 w 64"/>
                  <a:gd name="T47" fmla="*/ 26 h 72"/>
                  <a:gd name="T48" fmla="*/ 60 w 64"/>
                  <a:gd name="T49" fmla="*/ 42 h 72"/>
                  <a:gd name="T50" fmla="*/ 61 w 64"/>
                  <a:gd name="T51" fmla="*/ 62 h 72"/>
                  <a:gd name="T52" fmla="*/ 64 w 64"/>
                  <a:gd name="T53" fmla="*/ 71 h 72"/>
                  <a:gd name="T54" fmla="*/ 52 w 64"/>
                  <a:gd name="T55" fmla="*/ 71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3 h 72"/>
                  <a:gd name="T68" fmla="*/ 14 w 64"/>
                  <a:gd name="T69" fmla="*/ 47 h 72"/>
                  <a:gd name="T70" fmla="*/ 13 w 64"/>
                  <a:gd name="T71" fmla="*/ 52 h 72"/>
                  <a:gd name="T72" fmla="*/ 16 w 64"/>
                  <a:gd name="T73" fmla="*/ 60 h 72"/>
                  <a:gd name="T74" fmla="*/ 27 w 64"/>
                  <a:gd name="T75" fmla="*/ 63 h 72"/>
                  <a:gd name="T76" fmla="*/ 39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6"/>
                      <a:pt x="41" y="68"/>
                      <a:pt x="37" y="70"/>
                    </a:cubicBezTo>
                    <a:cubicBezTo>
                      <a:pt x="33" y="71"/>
                      <a:pt x="28" y="72"/>
                      <a:pt x="24" y="72"/>
                    </a:cubicBezTo>
                    <a:cubicBezTo>
                      <a:pt x="16" y="72"/>
                      <a:pt x="10" y="70"/>
                      <a:pt x="6" y="67"/>
                    </a:cubicBezTo>
                    <a:cubicBezTo>
                      <a:pt x="2" y="63"/>
                      <a:pt x="0" y="58"/>
                      <a:pt x="0" y="52"/>
                    </a:cubicBezTo>
                    <a:cubicBezTo>
                      <a:pt x="0" y="49"/>
                      <a:pt x="1" y="46"/>
                      <a:pt x="3" y="43"/>
                    </a:cubicBezTo>
                    <a:cubicBezTo>
                      <a:pt x="4" y="40"/>
                      <a:pt x="6" y="38"/>
                      <a:pt x="9" y="36"/>
                    </a:cubicBezTo>
                    <a:cubicBezTo>
                      <a:pt x="11" y="35"/>
                      <a:pt x="14" y="34"/>
                      <a:pt x="17" y="33"/>
                    </a:cubicBezTo>
                    <a:cubicBezTo>
                      <a:pt x="19" y="32"/>
                      <a:pt x="23" y="31"/>
                      <a:pt x="27" y="31"/>
                    </a:cubicBezTo>
                    <a:cubicBezTo>
                      <a:pt x="37" y="30"/>
                      <a:pt x="44" y="28"/>
                      <a:pt x="48" y="27"/>
                    </a:cubicBezTo>
                    <a:cubicBezTo>
                      <a:pt x="48" y="25"/>
                      <a:pt x="48" y="24"/>
                      <a:pt x="48" y="24"/>
                    </a:cubicBezTo>
                    <a:cubicBezTo>
                      <a:pt x="48" y="19"/>
                      <a:pt x="47" y="16"/>
                      <a:pt x="45" y="14"/>
                    </a:cubicBezTo>
                    <a:cubicBezTo>
                      <a:pt x="42" y="11"/>
                      <a:pt x="38" y="10"/>
                      <a:pt x="32" y="10"/>
                    </a:cubicBezTo>
                    <a:cubicBezTo>
                      <a:pt x="26" y="10"/>
                      <a:pt x="22" y="11"/>
                      <a:pt x="19" y="13"/>
                    </a:cubicBezTo>
                    <a:cubicBezTo>
                      <a:pt x="17" y="15"/>
                      <a:pt x="15" y="18"/>
                      <a:pt x="14" y="23"/>
                    </a:cubicBezTo>
                    <a:lnTo>
                      <a:pt x="2" y="21"/>
                    </a:lnTo>
                    <a:cubicBezTo>
                      <a:pt x="3" y="16"/>
                      <a:pt x="5" y="13"/>
                      <a:pt x="7" y="9"/>
                    </a:cubicBezTo>
                    <a:cubicBezTo>
                      <a:pt x="10" y="6"/>
                      <a:pt x="13" y="4"/>
                      <a:pt x="18" y="3"/>
                    </a:cubicBezTo>
                    <a:cubicBezTo>
                      <a:pt x="22" y="1"/>
                      <a:pt x="27" y="0"/>
                      <a:pt x="33" y="0"/>
                    </a:cubicBezTo>
                    <a:cubicBezTo>
                      <a:pt x="39" y="0"/>
                      <a:pt x="44" y="1"/>
                      <a:pt x="48" y="2"/>
                    </a:cubicBezTo>
                    <a:cubicBezTo>
                      <a:pt x="51" y="4"/>
                      <a:pt x="54" y="5"/>
                      <a:pt x="56" y="7"/>
                    </a:cubicBezTo>
                    <a:cubicBezTo>
                      <a:pt x="58" y="10"/>
                      <a:pt x="59" y="12"/>
                      <a:pt x="59" y="15"/>
                    </a:cubicBezTo>
                    <a:cubicBezTo>
                      <a:pt x="60" y="17"/>
                      <a:pt x="60" y="21"/>
                      <a:pt x="60" y="26"/>
                    </a:cubicBezTo>
                    <a:lnTo>
                      <a:pt x="60" y="42"/>
                    </a:lnTo>
                    <a:cubicBezTo>
                      <a:pt x="60" y="53"/>
                      <a:pt x="60" y="59"/>
                      <a:pt x="61" y="62"/>
                    </a:cubicBezTo>
                    <a:cubicBezTo>
                      <a:pt x="61" y="65"/>
                      <a:pt x="62" y="68"/>
                      <a:pt x="64" y="71"/>
                    </a:cubicBezTo>
                    <a:lnTo>
                      <a:pt x="52" y="71"/>
                    </a:lnTo>
                    <a:cubicBezTo>
                      <a:pt x="50" y="68"/>
                      <a:pt x="50" y="65"/>
                      <a:pt x="49" y="62"/>
                    </a:cubicBezTo>
                    <a:lnTo>
                      <a:pt x="49" y="62"/>
                    </a:lnTo>
                    <a:close/>
                    <a:moveTo>
                      <a:pt x="48" y="36"/>
                    </a:moveTo>
                    <a:lnTo>
                      <a:pt x="48" y="36"/>
                    </a:lnTo>
                    <a:cubicBezTo>
                      <a:pt x="44" y="38"/>
                      <a:pt x="38" y="39"/>
                      <a:pt x="29" y="40"/>
                    </a:cubicBezTo>
                    <a:cubicBezTo>
                      <a:pt x="24" y="41"/>
                      <a:pt x="21" y="42"/>
                      <a:pt x="19" y="43"/>
                    </a:cubicBezTo>
                    <a:cubicBezTo>
                      <a:pt x="17" y="44"/>
                      <a:pt x="15" y="45"/>
                      <a:pt x="14" y="47"/>
                    </a:cubicBezTo>
                    <a:cubicBezTo>
                      <a:pt x="13" y="48"/>
                      <a:pt x="13" y="50"/>
                      <a:pt x="13" y="52"/>
                    </a:cubicBezTo>
                    <a:cubicBezTo>
                      <a:pt x="13" y="55"/>
                      <a:pt x="14" y="58"/>
                      <a:pt x="16" y="60"/>
                    </a:cubicBezTo>
                    <a:cubicBezTo>
                      <a:pt x="19" y="62"/>
                      <a:pt x="22" y="63"/>
                      <a:pt x="27" y="63"/>
                    </a:cubicBezTo>
                    <a:cubicBezTo>
                      <a:pt x="31" y="63"/>
                      <a:pt x="35" y="62"/>
                      <a:pt x="39" y="60"/>
                    </a:cubicBezTo>
                    <a:cubicBezTo>
                      <a:pt x="42" y="58"/>
                      <a:pt x="45" y="55"/>
                      <a:pt x="46" y="52"/>
                    </a:cubicBezTo>
                    <a:cubicBezTo>
                      <a:pt x="48"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922"/>
              <p:cNvSpPr>
                <a:spLocks/>
              </p:cNvSpPr>
              <p:nvPr/>
            </p:nvSpPr>
            <p:spPr bwMode="auto">
              <a:xfrm>
                <a:off x="4314" y="827"/>
                <a:ext cx="18" cy="51"/>
              </a:xfrm>
              <a:custGeom>
                <a:avLst/>
                <a:gdLst>
                  <a:gd name="T0" fmla="*/ 32 w 34"/>
                  <a:gd name="T1" fmla="*/ 82 h 94"/>
                  <a:gd name="T2" fmla="*/ 32 w 34"/>
                  <a:gd name="T3" fmla="*/ 82 h 94"/>
                  <a:gd name="T4" fmla="*/ 34 w 34"/>
                  <a:gd name="T5" fmla="*/ 93 h 94"/>
                  <a:gd name="T6" fmla="*/ 25 w 34"/>
                  <a:gd name="T7" fmla="*/ 94 h 94"/>
                  <a:gd name="T8" fmla="*/ 15 w 34"/>
                  <a:gd name="T9" fmla="*/ 92 h 94"/>
                  <a:gd name="T10" fmla="*/ 10 w 34"/>
                  <a:gd name="T11" fmla="*/ 86 h 94"/>
                  <a:gd name="T12" fmla="*/ 8 w 34"/>
                  <a:gd name="T13" fmla="*/ 72 h 94"/>
                  <a:gd name="T14" fmla="*/ 8 w 34"/>
                  <a:gd name="T15" fmla="*/ 33 h 94"/>
                  <a:gd name="T16" fmla="*/ 0 w 34"/>
                  <a:gd name="T17" fmla="*/ 33 h 94"/>
                  <a:gd name="T18" fmla="*/ 0 w 34"/>
                  <a:gd name="T19" fmla="*/ 24 h 94"/>
                  <a:gd name="T20" fmla="*/ 8 w 34"/>
                  <a:gd name="T21" fmla="*/ 24 h 94"/>
                  <a:gd name="T22" fmla="*/ 8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2 h 94"/>
                  <a:gd name="T44" fmla="*/ 32 w 34"/>
                  <a:gd name="T45"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2"/>
                    </a:moveTo>
                    <a:lnTo>
                      <a:pt x="32" y="82"/>
                    </a:lnTo>
                    <a:lnTo>
                      <a:pt x="34" y="93"/>
                    </a:lnTo>
                    <a:cubicBezTo>
                      <a:pt x="30" y="93"/>
                      <a:pt x="27" y="94"/>
                      <a:pt x="25" y="94"/>
                    </a:cubicBezTo>
                    <a:cubicBezTo>
                      <a:pt x="20" y="94"/>
                      <a:pt x="17" y="93"/>
                      <a:pt x="15" y="92"/>
                    </a:cubicBezTo>
                    <a:cubicBezTo>
                      <a:pt x="12" y="90"/>
                      <a:pt x="11" y="88"/>
                      <a:pt x="10" y="86"/>
                    </a:cubicBezTo>
                    <a:cubicBezTo>
                      <a:pt x="9" y="84"/>
                      <a:pt x="8" y="79"/>
                      <a:pt x="8" y="72"/>
                    </a:cubicBezTo>
                    <a:lnTo>
                      <a:pt x="8" y="33"/>
                    </a:lnTo>
                    <a:lnTo>
                      <a:pt x="0" y="33"/>
                    </a:lnTo>
                    <a:lnTo>
                      <a:pt x="0" y="24"/>
                    </a:lnTo>
                    <a:lnTo>
                      <a:pt x="8" y="24"/>
                    </a:lnTo>
                    <a:lnTo>
                      <a:pt x="8" y="7"/>
                    </a:lnTo>
                    <a:lnTo>
                      <a:pt x="20" y="0"/>
                    </a:lnTo>
                    <a:lnTo>
                      <a:pt x="20" y="24"/>
                    </a:lnTo>
                    <a:lnTo>
                      <a:pt x="32" y="24"/>
                    </a:lnTo>
                    <a:lnTo>
                      <a:pt x="32" y="33"/>
                    </a:lnTo>
                    <a:lnTo>
                      <a:pt x="20" y="33"/>
                    </a:lnTo>
                    <a:lnTo>
                      <a:pt x="20" y="73"/>
                    </a:lnTo>
                    <a:cubicBezTo>
                      <a:pt x="20" y="76"/>
                      <a:pt x="20" y="79"/>
                      <a:pt x="21" y="80"/>
                    </a:cubicBezTo>
                    <a:cubicBezTo>
                      <a:pt x="21" y="80"/>
                      <a:pt x="22" y="81"/>
                      <a:pt x="23" y="82"/>
                    </a:cubicBezTo>
                    <a:cubicBezTo>
                      <a:pt x="24" y="82"/>
                      <a:pt x="25" y="83"/>
                      <a:pt x="27" y="83"/>
                    </a:cubicBezTo>
                    <a:cubicBezTo>
                      <a:pt x="28" y="83"/>
                      <a:pt x="30" y="82"/>
                      <a:pt x="32" y="82"/>
                    </a:cubicBezTo>
                    <a:lnTo>
                      <a:pt x="32" y="8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923"/>
              <p:cNvSpPr>
                <a:spLocks/>
              </p:cNvSpPr>
              <p:nvPr/>
            </p:nvSpPr>
            <p:spPr bwMode="auto">
              <a:xfrm>
                <a:off x="4357" y="839"/>
                <a:ext cx="31" cy="38"/>
              </a:xfrm>
              <a:custGeom>
                <a:avLst/>
                <a:gdLst>
                  <a:gd name="T0" fmla="*/ 0 w 57"/>
                  <a:gd name="T1" fmla="*/ 71 h 71"/>
                  <a:gd name="T2" fmla="*/ 0 w 57"/>
                  <a:gd name="T3" fmla="*/ 71 h 71"/>
                  <a:gd name="T4" fmla="*/ 0 w 57"/>
                  <a:gd name="T5" fmla="*/ 2 h 71"/>
                  <a:gd name="T6" fmla="*/ 11 w 57"/>
                  <a:gd name="T7" fmla="*/ 2 h 71"/>
                  <a:gd name="T8" fmla="*/ 11 w 57"/>
                  <a:gd name="T9" fmla="*/ 11 h 71"/>
                  <a:gd name="T10" fmla="*/ 33 w 57"/>
                  <a:gd name="T11" fmla="*/ 0 h 71"/>
                  <a:gd name="T12" fmla="*/ 44 w 57"/>
                  <a:gd name="T13" fmla="*/ 2 h 71"/>
                  <a:gd name="T14" fmla="*/ 52 w 57"/>
                  <a:gd name="T15" fmla="*/ 8 h 71"/>
                  <a:gd name="T16" fmla="*/ 56 w 57"/>
                  <a:gd name="T17" fmla="*/ 17 h 71"/>
                  <a:gd name="T18" fmla="*/ 57 w 57"/>
                  <a:gd name="T19" fmla="*/ 28 h 71"/>
                  <a:gd name="T20" fmla="*/ 57 w 57"/>
                  <a:gd name="T21" fmla="*/ 71 h 71"/>
                  <a:gd name="T22" fmla="*/ 45 w 57"/>
                  <a:gd name="T23" fmla="*/ 71 h 71"/>
                  <a:gd name="T24" fmla="*/ 45 w 57"/>
                  <a:gd name="T25" fmla="*/ 29 h 71"/>
                  <a:gd name="T26" fmla="*/ 43 w 57"/>
                  <a:gd name="T27" fmla="*/ 18 h 71"/>
                  <a:gd name="T28" fmla="*/ 39 w 57"/>
                  <a:gd name="T29" fmla="*/ 12 h 71"/>
                  <a:gd name="T30" fmla="*/ 30 w 57"/>
                  <a:gd name="T31" fmla="*/ 10 h 71"/>
                  <a:gd name="T32" fmla="*/ 18 w 57"/>
                  <a:gd name="T33" fmla="*/ 15 h 71"/>
                  <a:gd name="T34" fmla="*/ 12 w 57"/>
                  <a:gd name="T35" fmla="*/ 33 h 71"/>
                  <a:gd name="T36" fmla="*/ 12 w 57"/>
                  <a:gd name="T37" fmla="*/ 71 h 71"/>
                  <a:gd name="T38" fmla="*/ 0 w 57"/>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71">
                    <a:moveTo>
                      <a:pt x="0" y="71"/>
                    </a:moveTo>
                    <a:lnTo>
                      <a:pt x="0" y="71"/>
                    </a:lnTo>
                    <a:lnTo>
                      <a:pt x="0" y="2"/>
                    </a:lnTo>
                    <a:lnTo>
                      <a:pt x="11" y="2"/>
                    </a:lnTo>
                    <a:lnTo>
                      <a:pt x="11" y="11"/>
                    </a:lnTo>
                    <a:cubicBezTo>
                      <a:pt x="16" y="4"/>
                      <a:pt x="23" y="0"/>
                      <a:pt x="33" y="0"/>
                    </a:cubicBezTo>
                    <a:cubicBezTo>
                      <a:pt x="37" y="0"/>
                      <a:pt x="41" y="1"/>
                      <a:pt x="44" y="2"/>
                    </a:cubicBezTo>
                    <a:cubicBezTo>
                      <a:pt x="48" y="4"/>
                      <a:pt x="50" y="6"/>
                      <a:pt x="52" y="8"/>
                    </a:cubicBezTo>
                    <a:cubicBezTo>
                      <a:pt x="54" y="11"/>
                      <a:pt x="55" y="14"/>
                      <a:pt x="56" y="17"/>
                    </a:cubicBezTo>
                    <a:cubicBezTo>
                      <a:pt x="56" y="19"/>
                      <a:pt x="57" y="23"/>
                      <a:pt x="57" y="28"/>
                    </a:cubicBezTo>
                    <a:lnTo>
                      <a:pt x="57" y="71"/>
                    </a:lnTo>
                    <a:lnTo>
                      <a:pt x="45" y="71"/>
                    </a:lnTo>
                    <a:lnTo>
                      <a:pt x="45" y="29"/>
                    </a:lnTo>
                    <a:cubicBezTo>
                      <a:pt x="45" y="24"/>
                      <a:pt x="44" y="20"/>
                      <a:pt x="43" y="18"/>
                    </a:cubicBezTo>
                    <a:cubicBezTo>
                      <a:pt x="43" y="16"/>
                      <a:pt x="41" y="14"/>
                      <a:pt x="39" y="12"/>
                    </a:cubicBezTo>
                    <a:cubicBezTo>
                      <a:pt x="36" y="11"/>
                      <a:pt x="34" y="10"/>
                      <a:pt x="30" y="10"/>
                    </a:cubicBezTo>
                    <a:cubicBezTo>
                      <a:pt x="25" y="10"/>
                      <a:pt x="21" y="12"/>
                      <a:pt x="18"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924"/>
              <p:cNvSpPr>
                <a:spLocks noEditPoints="1"/>
              </p:cNvSpPr>
              <p:nvPr/>
            </p:nvSpPr>
            <p:spPr bwMode="auto">
              <a:xfrm>
                <a:off x="4397" y="826"/>
                <a:ext cx="6" cy="51"/>
              </a:xfrm>
              <a:custGeom>
                <a:avLst/>
                <a:gdLst>
                  <a:gd name="T0" fmla="*/ 0 w 11"/>
                  <a:gd name="T1" fmla="*/ 14 h 96"/>
                  <a:gd name="T2" fmla="*/ 0 w 11"/>
                  <a:gd name="T3" fmla="*/ 14 h 96"/>
                  <a:gd name="T4" fmla="*/ 0 w 11"/>
                  <a:gd name="T5" fmla="*/ 0 h 96"/>
                  <a:gd name="T6" fmla="*/ 11 w 11"/>
                  <a:gd name="T7" fmla="*/ 0 h 96"/>
                  <a:gd name="T8" fmla="*/ 11 w 11"/>
                  <a:gd name="T9" fmla="*/ 14 h 96"/>
                  <a:gd name="T10" fmla="*/ 0 w 11"/>
                  <a:gd name="T11" fmla="*/ 14 h 96"/>
                  <a:gd name="T12" fmla="*/ 0 w 11"/>
                  <a:gd name="T13" fmla="*/ 96 h 96"/>
                  <a:gd name="T14" fmla="*/ 0 w 11"/>
                  <a:gd name="T15" fmla="*/ 96 h 96"/>
                  <a:gd name="T16" fmla="*/ 0 w 11"/>
                  <a:gd name="T17" fmla="*/ 27 h 96"/>
                  <a:gd name="T18" fmla="*/ 11 w 11"/>
                  <a:gd name="T19" fmla="*/ 27 h 96"/>
                  <a:gd name="T20" fmla="*/ 11 w 11"/>
                  <a:gd name="T21" fmla="*/ 96 h 96"/>
                  <a:gd name="T22" fmla="*/ 0 w 11"/>
                  <a:gd name="T2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6">
                    <a:moveTo>
                      <a:pt x="0" y="14"/>
                    </a:moveTo>
                    <a:lnTo>
                      <a:pt x="0" y="14"/>
                    </a:lnTo>
                    <a:lnTo>
                      <a:pt x="0" y="0"/>
                    </a:lnTo>
                    <a:lnTo>
                      <a:pt x="11" y="0"/>
                    </a:lnTo>
                    <a:lnTo>
                      <a:pt x="11" y="14"/>
                    </a:lnTo>
                    <a:lnTo>
                      <a:pt x="0" y="14"/>
                    </a:lnTo>
                    <a:close/>
                    <a:moveTo>
                      <a:pt x="0" y="96"/>
                    </a:moveTo>
                    <a:lnTo>
                      <a:pt x="0" y="96"/>
                    </a:lnTo>
                    <a:lnTo>
                      <a:pt x="0" y="27"/>
                    </a:lnTo>
                    <a:lnTo>
                      <a:pt x="11" y="27"/>
                    </a:lnTo>
                    <a:lnTo>
                      <a:pt x="11"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925"/>
              <p:cNvSpPr>
                <a:spLocks noEditPoints="1"/>
              </p:cNvSpPr>
              <p:nvPr/>
            </p:nvSpPr>
            <p:spPr bwMode="auto">
              <a:xfrm>
                <a:off x="4411" y="839"/>
                <a:ext cx="33" cy="54"/>
              </a:xfrm>
              <a:custGeom>
                <a:avLst/>
                <a:gdLst>
                  <a:gd name="T0" fmla="*/ 2 w 61"/>
                  <a:gd name="T1" fmla="*/ 76 h 99"/>
                  <a:gd name="T2" fmla="*/ 2 w 61"/>
                  <a:gd name="T3" fmla="*/ 76 h 99"/>
                  <a:gd name="T4" fmla="*/ 13 w 61"/>
                  <a:gd name="T5" fmla="*/ 78 h 99"/>
                  <a:gd name="T6" fmla="*/ 17 w 61"/>
                  <a:gd name="T7" fmla="*/ 86 h 99"/>
                  <a:gd name="T8" fmla="*/ 29 w 61"/>
                  <a:gd name="T9" fmla="*/ 89 h 99"/>
                  <a:gd name="T10" fmla="*/ 42 w 61"/>
                  <a:gd name="T11" fmla="*/ 86 h 99"/>
                  <a:gd name="T12" fmla="*/ 48 w 61"/>
                  <a:gd name="T13" fmla="*/ 77 h 99"/>
                  <a:gd name="T14" fmla="*/ 49 w 61"/>
                  <a:gd name="T15" fmla="*/ 62 h 99"/>
                  <a:gd name="T16" fmla="*/ 30 w 61"/>
                  <a:gd name="T17" fmla="*/ 71 h 99"/>
                  <a:gd name="T18" fmla="*/ 8 w 61"/>
                  <a:gd name="T19" fmla="*/ 60 h 99"/>
                  <a:gd name="T20" fmla="*/ 0 w 61"/>
                  <a:gd name="T21" fmla="*/ 36 h 99"/>
                  <a:gd name="T22" fmla="*/ 3 w 61"/>
                  <a:gd name="T23" fmla="*/ 18 h 99"/>
                  <a:gd name="T24" fmla="*/ 14 w 61"/>
                  <a:gd name="T25" fmla="*/ 5 h 99"/>
                  <a:gd name="T26" fmla="*/ 30 w 61"/>
                  <a:gd name="T27" fmla="*/ 0 h 99"/>
                  <a:gd name="T28" fmla="*/ 50 w 61"/>
                  <a:gd name="T29" fmla="*/ 10 h 99"/>
                  <a:gd name="T30" fmla="*/ 50 w 61"/>
                  <a:gd name="T31" fmla="*/ 2 h 99"/>
                  <a:gd name="T32" fmla="*/ 61 w 61"/>
                  <a:gd name="T33" fmla="*/ 2 h 99"/>
                  <a:gd name="T34" fmla="*/ 61 w 61"/>
                  <a:gd name="T35" fmla="*/ 61 h 99"/>
                  <a:gd name="T36" fmla="*/ 57 w 61"/>
                  <a:gd name="T37" fmla="*/ 84 h 99"/>
                  <a:gd name="T38" fmla="*/ 47 w 61"/>
                  <a:gd name="T39" fmla="*/ 95 h 99"/>
                  <a:gd name="T40" fmla="*/ 29 w 61"/>
                  <a:gd name="T41" fmla="*/ 99 h 99"/>
                  <a:gd name="T42" fmla="*/ 9 w 61"/>
                  <a:gd name="T43" fmla="*/ 93 h 99"/>
                  <a:gd name="T44" fmla="*/ 2 w 61"/>
                  <a:gd name="T45" fmla="*/ 76 h 99"/>
                  <a:gd name="T46" fmla="*/ 2 w 61"/>
                  <a:gd name="T47" fmla="*/ 76 h 99"/>
                  <a:gd name="T48" fmla="*/ 12 w 61"/>
                  <a:gd name="T49" fmla="*/ 35 h 99"/>
                  <a:gd name="T50" fmla="*/ 12 w 61"/>
                  <a:gd name="T51" fmla="*/ 35 h 99"/>
                  <a:gd name="T52" fmla="*/ 17 w 61"/>
                  <a:gd name="T53" fmla="*/ 55 h 99"/>
                  <a:gd name="T54" fmla="*/ 31 w 61"/>
                  <a:gd name="T55" fmla="*/ 61 h 99"/>
                  <a:gd name="T56" fmla="*/ 44 w 61"/>
                  <a:gd name="T57" fmla="*/ 55 h 99"/>
                  <a:gd name="T58" fmla="*/ 50 w 61"/>
                  <a:gd name="T59" fmla="*/ 35 h 99"/>
                  <a:gd name="T60" fmla="*/ 44 w 61"/>
                  <a:gd name="T61" fmla="*/ 16 h 99"/>
                  <a:gd name="T62" fmla="*/ 30 w 61"/>
                  <a:gd name="T63" fmla="*/ 10 h 99"/>
                  <a:gd name="T64" fmla="*/ 17 w 61"/>
                  <a:gd name="T65" fmla="*/ 16 h 99"/>
                  <a:gd name="T66" fmla="*/ 12 w 61"/>
                  <a:gd name="T67" fmla="*/ 35 h 99"/>
                  <a:gd name="T68" fmla="*/ 12 w 61"/>
                  <a:gd name="T6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9">
                    <a:moveTo>
                      <a:pt x="2" y="76"/>
                    </a:moveTo>
                    <a:lnTo>
                      <a:pt x="2" y="76"/>
                    </a:lnTo>
                    <a:lnTo>
                      <a:pt x="13" y="78"/>
                    </a:lnTo>
                    <a:cubicBezTo>
                      <a:pt x="14" y="82"/>
                      <a:pt x="15" y="84"/>
                      <a:pt x="17" y="86"/>
                    </a:cubicBezTo>
                    <a:cubicBezTo>
                      <a:pt x="20" y="88"/>
                      <a:pt x="24" y="89"/>
                      <a:pt x="29" y="89"/>
                    </a:cubicBezTo>
                    <a:cubicBezTo>
                      <a:pt x="35" y="89"/>
                      <a:pt x="39" y="88"/>
                      <a:pt x="42" y="86"/>
                    </a:cubicBezTo>
                    <a:cubicBezTo>
                      <a:pt x="45" y="84"/>
                      <a:pt x="47" y="80"/>
                      <a:pt x="48" y="77"/>
                    </a:cubicBezTo>
                    <a:cubicBezTo>
                      <a:pt x="48" y="74"/>
                      <a:pt x="49" y="69"/>
                      <a:pt x="49" y="62"/>
                    </a:cubicBezTo>
                    <a:cubicBezTo>
                      <a:pt x="44" y="68"/>
                      <a:pt x="37" y="71"/>
                      <a:pt x="30" y="71"/>
                    </a:cubicBezTo>
                    <a:cubicBezTo>
                      <a:pt x="20" y="71"/>
                      <a:pt x="13" y="67"/>
                      <a:pt x="8" y="60"/>
                    </a:cubicBezTo>
                    <a:cubicBezTo>
                      <a:pt x="2" y="54"/>
                      <a:pt x="0" y="45"/>
                      <a:pt x="0" y="36"/>
                    </a:cubicBezTo>
                    <a:cubicBezTo>
                      <a:pt x="0" y="29"/>
                      <a:pt x="1" y="23"/>
                      <a:pt x="3" y="18"/>
                    </a:cubicBezTo>
                    <a:cubicBezTo>
                      <a:pt x="6" y="12"/>
                      <a:pt x="9" y="8"/>
                      <a:pt x="14" y="5"/>
                    </a:cubicBezTo>
                    <a:cubicBezTo>
                      <a:pt x="18" y="2"/>
                      <a:pt x="23" y="0"/>
                      <a:pt x="30" y="0"/>
                    </a:cubicBezTo>
                    <a:cubicBezTo>
                      <a:pt x="38" y="0"/>
                      <a:pt x="44" y="3"/>
                      <a:pt x="50" y="10"/>
                    </a:cubicBezTo>
                    <a:lnTo>
                      <a:pt x="50" y="2"/>
                    </a:lnTo>
                    <a:lnTo>
                      <a:pt x="61" y="2"/>
                    </a:lnTo>
                    <a:lnTo>
                      <a:pt x="61" y="61"/>
                    </a:lnTo>
                    <a:cubicBezTo>
                      <a:pt x="61" y="72"/>
                      <a:pt x="59" y="80"/>
                      <a:pt x="57" y="84"/>
                    </a:cubicBezTo>
                    <a:cubicBezTo>
                      <a:pt x="55" y="89"/>
                      <a:pt x="52" y="92"/>
                      <a:pt x="47" y="95"/>
                    </a:cubicBezTo>
                    <a:cubicBezTo>
                      <a:pt x="42" y="97"/>
                      <a:pt x="36" y="99"/>
                      <a:pt x="29" y="99"/>
                    </a:cubicBezTo>
                    <a:cubicBezTo>
                      <a:pt x="21" y="99"/>
                      <a:pt x="14" y="97"/>
                      <a:pt x="9" y="93"/>
                    </a:cubicBezTo>
                    <a:cubicBezTo>
                      <a:pt x="4" y="89"/>
                      <a:pt x="2" y="84"/>
                      <a:pt x="2" y="76"/>
                    </a:cubicBezTo>
                    <a:lnTo>
                      <a:pt x="2" y="76"/>
                    </a:lnTo>
                    <a:close/>
                    <a:moveTo>
                      <a:pt x="12" y="35"/>
                    </a:moveTo>
                    <a:lnTo>
                      <a:pt x="12" y="35"/>
                    </a:lnTo>
                    <a:cubicBezTo>
                      <a:pt x="12" y="44"/>
                      <a:pt x="14" y="51"/>
                      <a:pt x="17" y="55"/>
                    </a:cubicBezTo>
                    <a:cubicBezTo>
                      <a:pt x="21" y="59"/>
                      <a:pt x="25" y="61"/>
                      <a:pt x="31" y="61"/>
                    </a:cubicBezTo>
                    <a:cubicBezTo>
                      <a:pt x="36" y="61"/>
                      <a:pt x="40" y="59"/>
                      <a:pt x="44" y="55"/>
                    </a:cubicBezTo>
                    <a:cubicBezTo>
                      <a:pt x="48" y="51"/>
                      <a:pt x="50" y="44"/>
                      <a:pt x="50" y="35"/>
                    </a:cubicBezTo>
                    <a:cubicBezTo>
                      <a:pt x="50" y="27"/>
                      <a:pt x="48" y="21"/>
                      <a:pt x="44" y="16"/>
                    </a:cubicBezTo>
                    <a:cubicBezTo>
                      <a:pt x="40" y="12"/>
                      <a:pt x="36" y="10"/>
                      <a:pt x="30" y="10"/>
                    </a:cubicBezTo>
                    <a:cubicBezTo>
                      <a:pt x="25" y="10"/>
                      <a:pt x="21" y="12"/>
                      <a:pt x="17" y="16"/>
                    </a:cubicBezTo>
                    <a:cubicBezTo>
                      <a:pt x="14" y="20"/>
                      <a:pt x="12" y="27"/>
                      <a:pt x="12" y="35"/>
                    </a:cubicBezTo>
                    <a:lnTo>
                      <a:pt x="12"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926"/>
              <p:cNvSpPr>
                <a:spLocks/>
              </p:cNvSpPr>
              <p:nvPr/>
            </p:nvSpPr>
            <p:spPr bwMode="auto">
              <a:xfrm>
                <a:off x="4453" y="826"/>
                <a:ext cx="31" cy="51"/>
              </a:xfrm>
              <a:custGeom>
                <a:avLst/>
                <a:gdLst>
                  <a:gd name="T0" fmla="*/ 0 w 57"/>
                  <a:gd name="T1" fmla="*/ 96 h 96"/>
                  <a:gd name="T2" fmla="*/ 0 w 57"/>
                  <a:gd name="T3" fmla="*/ 96 h 96"/>
                  <a:gd name="T4" fmla="*/ 0 w 57"/>
                  <a:gd name="T5" fmla="*/ 0 h 96"/>
                  <a:gd name="T6" fmla="*/ 12 w 57"/>
                  <a:gd name="T7" fmla="*/ 0 h 96"/>
                  <a:gd name="T8" fmla="*/ 12 w 57"/>
                  <a:gd name="T9" fmla="*/ 35 h 96"/>
                  <a:gd name="T10" fmla="*/ 33 w 57"/>
                  <a:gd name="T11" fmla="*/ 25 h 96"/>
                  <a:gd name="T12" fmla="*/ 46 w 57"/>
                  <a:gd name="T13" fmla="*/ 28 h 96"/>
                  <a:gd name="T14" fmla="*/ 54 w 57"/>
                  <a:gd name="T15" fmla="*/ 36 h 96"/>
                  <a:gd name="T16" fmla="*/ 57 w 57"/>
                  <a:gd name="T17" fmla="*/ 52 h 96"/>
                  <a:gd name="T18" fmla="*/ 57 w 57"/>
                  <a:gd name="T19" fmla="*/ 96 h 96"/>
                  <a:gd name="T20" fmla="*/ 45 w 57"/>
                  <a:gd name="T21" fmla="*/ 96 h 96"/>
                  <a:gd name="T22" fmla="*/ 45 w 57"/>
                  <a:gd name="T23" fmla="*/ 52 h 96"/>
                  <a:gd name="T24" fmla="*/ 41 w 57"/>
                  <a:gd name="T25" fmla="*/ 39 h 96"/>
                  <a:gd name="T26" fmla="*/ 30 w 57"/>
                  <a:gd name="T27" fmla="*/ 35 h 96"/>
                  <a:gd name="T28" fmla="*/ 21 w 57"/>
                  <a:gd name="T29" fmla="*/ 38 h 96"/>
                  <a:gd name="T30" fmla="*/ 14 w 57"/>
                  <a:gd name="T31" fmla="*/ 45 h 96"/>
                  <a:gd name="T32" fmla="*/ 12 w 57"/>
                  <a:gd name="T33" fmla="*/ 58 h 96"/>
                  <a:gd name="T34" fmla="*/ 12 w 57"/>
                  <a:gd name="T35" fmla="*/ 96 h 96"/>
                  <a:gd name="T36" fmla="*/ 0 w 57"/>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6">
                    <a:moveTo>
                      <a:pt x="0" y="96"/>
                    </a:moveTo>
                    <a:lnTo>
                      <a:pt x="0" y="96"/>
                    </a:lnTo>
                    <a:lnTo>
                      <a:pt x="0" y="0"/>
                    </a:lnTo>
                    <a:lnTo>
                      <a:pt x="12" y="0"/>
                    </a:lnTo>
                    <a:lnTo>
                      <a:pt x="12" y="35"/>
                    </a:lnTo>
                    <a:cubicBezTo>
                      <a:pt x="17" y="28"/>
                      <a:pt x="24" y="25"/>
                      <a:pt x="33" y="25"/>
                    </a:cubicBezTo>
                    <a:cubicBezTo>
                      <a:pt x="38" y="25"/>
                      <a:pt x="42" y="26"/>
                      <a:pt x="46" y="28"/>
                    </a:cubicBezTo>
                    <a:cubicBezTo>
                      <a:pt x="50" y="30"/>
                      <a:pt x="52" y="33"/>
                      <a:pt x="54" y="36"/>
                    </a:cubicBezTo>
                    <a:cubicBezTo>
                      <a:pt x="56" y="40"/>
                      <a:pt x="57" y="45"/>
                      <a:pt x="57" y="52"/>
                    </a:cubicBezTo>
                    <a:lnTo>
                      <a:pt x="57" y="96"/>
                    </a:lnTo>
                    <a:lnTo>
                      <a:pt x="45" y="96"/>
                    </a:lnTo>
                    <a:lnTo>
                      <a:pt x="45" y="52"/>
                    </a:lnTo>
                    <a:cubicBezTo>
                      <a:pt x="45" y="46"/>
                      <a:pt x="44" y="42"/>
                      <a:pt x="41" y="39"/>
                    </a:cubicBezTo>
                    <a:cubicBezTo>
                      <a:pt x="38" y="37"/>
                      <a:pt x="35" y="35"/>
                      <a:pt x="30" y="35"/>
                    </a:cubicBezTo>
                    <a:cubicBezTo>
                      <a:pt x="27" y="35"/>
                      <a:pt x="24" y="36"/>
                      <a:pt x="21" y="38"/>
                    </a:cubicBezTo>
                    <a:cubicBezTo>
                      <a:pt x="17" y="40"/>
                      <a:pt x="15" y="42"/>
                      <a:pt x="14" y="45"/>
                    </a:cubicBezTo>
                    <a:cubicBezTo>
                      <a:pt x="13"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927"/>
              <p:cNvSpPr>
                <a:spLocks/>
              </p:cNvSpPr>
              <p:nvPr/>
            </p:nvSpPr>
            <p:spPr bwMode="auto">
              <a:xfrm>
                <a:off x="4489" y="827"/>
                <a:ext cx="19" cy="51"/>
              </a:xfrm>
              <a:custGeom>
                <a:avLst/>
                <a:gdLst>
                  <a:gd name="T0" fmla="*/ 32 w 34"/>
                  <a:gd name="T1" fmla="*/ 82 h 94"/>
                  <a:gd name="T2" fmla="*/ 32 w 34"/>
                  <a:gd name="T3" fmla="*/ 82 h 94"/>
                  <a:gd name="T4" fmla="*/ 34 w 34"/>
                  <a:gd name="T5" fmla="*/ 93 h 94"/>
                  <a:gd name="T6" fmla="*/ 25 w 34"/>
                  <a:gd name="T7" fmla="*/ 94 h 94"/>
                  <a:gd name="T8" fmla="*/ 15 w 34"/>
                  <a:gd name="T9" fmla="*/ 92 h 94"/>
                  <a:gd name="T10" fmla="*/ 10 w 34"/>
                  <a:gd name="T11" fmla="*/ 86 h 94"/>
                  <a:gd name="T12" fmla="*/ 9 w 34"/>
                  <a:gd name="T13" fmla="*/ 72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2 h 94"/>
                  <a:gd name="T44" fmla="*/ 32 w 34"/>
                  <a:gd name="T45"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2"/>
                    </a:moveTo>
                    <a:lnTo>
                      <a:pt x="32" y="82"/>
                    </a:lnTo>
                    <a:lnTo>
                      <a:pt x="34" y="93"/>
                    </a:lnTo>
                    <a:cubicBezTo>
                      <a:pt x="30" y="93"/>
                      <a:pt x="27" y="94"/>
                      <a:pt x="25" y="94"/>
                    </a:cubicBezTo>
                    <a:cubicBezTo>
                      <a:pt x="21" y="94"/>
                      <a:pt x="17" y="93"/>
                      <a:pt x="15" y="92"/>
                    </a:cubicBezTo>
                    <a:cubicBezTo>
                      <a:pt x="13" y="90"/>
                      <a:pt x="11" y="88"/>
                      <a:pt x="10" y="86"/>
                    </a:cubicBezTo>
                    <a:cubicBezTo>
                      <a:pt x="9" y="84"/>
                      <a:pt x="9" y="79"/>
                      <a:pt x="9" y="72"/>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6"/>
                      <a:pt x="20" y="79"/>
                      <a:pt x="21" y="80"/>
                    </a:cubicBezTo>
                    <a:cubicBezTo>
                      <a:pt x="21" y="80"/>
                      <a:pt x="22" y="81"/>
                      <a:pt x="23" y="82"/>
                    </a:cubicBezTo>
                    <a:cubicBezTo>
                      <a:pt x="24" y="82"/>
                      <a:pt x="25" y="83"/>
                      <a:pt x="27" y="83"/>
                    </a:cubicBezTo>
                    <a:cubicBezTo>
                      <a:pt x="28" y="83"/>
                      <a:pt x="30" y="82"/>
                      <a:pt x="32" y="82"/>
                    </a:cubicBezTo>
                    <a:lnTo>
                      <a:pt x="32" y="8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928"/>
              <p:cNvSpPr>
                <a:spLocks noEditPoints="1"/>
              </p:cNvSpPr>
              <p:nvPr/>
            </p:nvSpPr>
            <p:spPr bwMode="auto">
              <a:xfrm>
                <a:off x="4531"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6 w 63"/>
                  <a:gd name="T17" fmla="*/ 33 h 72"/>
                  <a:gd name="T18" fmla="*/ 27 w 63"/>
                  <a:gd name="T19" fmla="*/ 31 h 72"/>
                  <a:gd name="T20" fmla="*/ 48 w 63"/>
                  <a:gd name="T21" fmla="*/ 27 h 72"/>
                  <a:gd name="T22" fmla="*/ 48 w 63"/>
                  <a:gd name="T23" fmla="*/ 24 h 72"/>
                  <a:gd name="T24" fmla="*/ 44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59 w 63"/>
                  <a:gd name="T47" fmla="*/ 26 h 72"/>
                  <a:gd name="T48" fmla="*/ 59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8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8"/>
                      <a:pt x="36" y="70"/>
                    </a:cubicBezTo>
                    <a:cubicBezTo>
                      <a:pt x="32" y="71"/>
                      <a:pt x="28" y="72"/>
                      <a:pt x="23" y="72"/>
                    </a:cubicBezTo>
                    <a:cubicBezTo>
                      <a:pt x="16" y="72"/>
                      <a:pt x="10" y="70"/>
                      <a:pt x="6" y="67"/>
                    </a:cubicBezTo>
                    <a:cubicBezTo>
                      <a:pt x="2" y="63"/>
                      <a:pt x="0" y="58"/>
                      <a:pt x="0" y="52"/>
                    </a:cubicBezTo>
                    <a:cubicBezTo>
                      <a:pt x="0" y="49"/>
                      <a:pt x="0" y="46"/>
                      <a:pt x="2" y="43"/>
                    </a:cubicBezTo>
                    <a:cubicBezTo>
                      <a:pt x="3" y="40"/>
                      <a:pt x="5" y="38"/>
                      <a:pt x="8" y="36"/>
                    </a:cubicBezTo>
                    <a:cubicBezTo>
                      <a:pt x="10" y="35"/>
                      <a:pt x="13" y="34"/>
                      <a:pt x="16" y="33"/>
                    </a:cubicBezTo>
                    <a:cubicBezTo>
                      <a:pt x="19" y="32"/>
                      <a:pt x="22" y="31"/>
                      <a:pt x="27" y="31"/>
                    </a:cubicBezTo>
                    <a:cubicBezTo>
                      <a:pt x="36" y="30"/>
                      <a:pt x="43" y="28"/>
                      <a:pt x="48" y="27"/>
                    </a:cubicBezTo>
                    <a:cubicBezTo>
                      <a:pt x="48" y="25"/>
                      <a:pt x="48" y="24"/>
                      <a:pt x="48" y="24"/>
                    </a:cubicBezTo>
                    <a:cubicBezTo>
                      <a:pt x="48" y="19"/>
                      <a:pt x="47" y="16"/>
                      <a:pt x="44" y="14"/>
                    </a:cubicBezTo>
                    <a:cubicBezTo>
                      <a:pt x="41" y="11"/>
                      <a:pt x="37" y="10"/>
                      <a:pt x="31" y="10"/>
                    </a:cubicBezTo>
                    <a:cubicBezTo>
                      <a:pt x="26" y="10"/>
                      <a:pt x="22" y="11"/>
                      <a:pt x="19" y="13"/>
                    </a:cubicBezTo>
                    <a:cubicBezTo>
                      <a:pt x="16" y="15"/>
                      <a:pt x="14" y="18"/>
                      <a:pt x="13" y="23"/>
                    </a:cubicBezTo>
                    <a:lnTo>
                      <a:pt x="2" y="21"/>
                    </a:lnTo>
                    <a:cubicBezTo>
                      <a:pt x="3" y="16"/>
                      <a:pt x="4" y="13"/>
                      <a:pt x="7" y="9"/>
                    </a:cubicBezTo>
                    <a:cubicBezTo>
                      <a:pt x="9" y="6"/>
                      <a:pt x="13" y="4"/>
                      <a:pt x="17" y="3"/>
                    </a:cubicBezTo>
                    <a:cubicBezTo>
                      <a:pt x="22" y="1"/>
                      <a:pt x="27" y="0"/>
                      <a:pt x="33" y="0"/>
                    </a:cubicBezTo>
                    <a:cubicBezTo>
                      <a:pt x="39" y="0"/>
                      <a:pt x="43" y="1"/>
                      <a:pt x="47" y="2"/>
                    </a:cubicBezTo>
                    <a:cubicBezTo>
                      <a:pt x="51" y="4"/>
                      <a:pt x="53" y="5"/>
                      <a:pt x="55" y="7"/>
                    </a:cubicBezTo>
                    <a:cubicBezTo>
                      <a:pt x="57" y="10"/>
                      <a:pt x="58" y="12"/>
                      <a:pt x="59" y="15"/>
                    </a:cubicBezTo>
                    <a:cubicBezTo>
                      <a:pt x="59" y="17"/>
                      <a:pt x="59" y="21"/>
                      <a:pt x="59" y="26"/>
                    </a:cubicBezTo>
                    <a:lnTo>
                      <a:pt x="59" y="42"/>
                    </a:lnTo>
                    <a:cubicBezTo>
                      <a:pt x="59"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3" y="38"/>
                      <a:pt x="37" y="39"/>
                      <a:pt x="29" y="40"/>
                    </a:cubicBezTo>
                    <a:cubicBezTo>
                      <a:pt x="24" y="41"/>
                      <a:pt x="20" y="42"/>
                      <a:pt x="18" y="43"/>
                    </a:cubicBezTo>
                    <a:cubicBezTo>
                      <a:pt x="16" y="44"/>
                      <a:pt x="15" y="45"/>
                      <a:pt x="14" y="47"/>
                    </a:cubicBezTo>
                    <a:cubicBezTo>
                      <a:pt x="13" y="48"/>
                      <a:pt x="12" y="50"/>
                      <a:pt x="12" y="52"/>
                    </a:cubicBezTo>
                    <a:cubicBezTo>
                      <a:pt x="12" y="55"/>
                      <a:pt x="13" y="58"/>
                      <a:pt x="16" y="60"/>
                    </a:cubicBezTo>
                    <a:cubicBezTo>
                      <a:pt x="18" y="62"/>
                      <a:pt x="21"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929"/>
              <p:cNvSpPr>
                <a:spLocks/>
              </p:cNvSpPr>
              <p:nvPr/>
            </p:nvSpPr>
            <p:spPr bwMode="auto">
              <a:xfrm>
                <a:off x="4573" y="839"/>
                <a:ext cx="30" cy="38"/>
              </a:xfrm>
              <a:custGeom>
                <a:avLst/>
                <a:gdLst>
                  <a:gd name="T0" fmla="*/ 0 w 56"/>
                  <a:gd name="T1" fmla="*/ 71 h 71"/>
                  <a:gd name="T2" fmla="*/ 0 w 56"/>
                  <a:gd name="T3" fmla="*/ 71 h 71"/>
                  <a:gd name="T4" fmla="*/ 0 w 56"/>
                  <a:gd name="T5" fmla="*/ 2 h 71"/>
                  <a:gd name="T6" fmla="*/ 10 w 56"/>
                  <a:gd name="T7" fmla="*/ 2 h 71"/>
                  <a:gd name="T8" fmla="*/ 10 w 56"/>
                  <a:gd name="T9" fmla="*/ 11 h 71"/>
                  <a:gd name="T10" fmla="*/ 32 w 56"/>
                  <a:gd name="T11" fmla="*/ 0 h 71"/>
                  <a:gd name="T12" fmla="*/ 44 w 56"/>
                  <a:gd name="T13" fmla="*/ 2 h 71"/>
                  <a:gd name="T14" fmla="*/ 51 w 56"/>
                  <a:gd name="T15" fmla="*/ 8 h 71"/>
                  <a:gd name="T16" fmla="*/ 55 w 56"/>
                  <a:gd name="T17" fmla="*/ 17 h 71"/>
                  <a:gd name="T18" fmla="*/ 56 w 56"/>
                  <a:gd name="T19" fmla="*/ 28 h 71"/>
                  <a:gd name="T20" fmla="*/ 56 w 56"/>
                  <a:gd name="T21" fmla="*/ 71 h 71"/>
                  <a:gd name="T22" fmla="*/ 44 w 56"/>
                  <a:gd name="T23" fmla="*/ 71 h 71"/>
                  <a:gd name="T24" fmla="*/ 44 w 56"/>
                  <a:gd name="T25" fmla="*/ 29 h 71"/>
                  <a:gd name="T26" fmla="*/ 43 w 56"/>
                  <a:gd name="T27" fmla="*/ 18 h 71"/>
                  <a:gd name="T28" fmla="*/ 38 w 56"/>
                  <a:gd name="T29" fmla="*/ 12 h 71"/>
                  <a:gd name="T30" fmla="*/ 30 w 56"/>
                  <a:gd name="T31" fmla="*/ 10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1"/>
                    </a:lnTo>
                    <a:cubicBezTo>
                      <a:pt x="15" y="4"/>
                      <a:pt x="23" y="0"/>
                      <a:pt x="32" y="0"/>
                    </a:cubicBezTo>
                    <a:cubicBezTo>
                      <a:pt x="36" y="0"/>
                      <a:pt x="40" y="1"/>
                      <a:pt x="44" y="2"/>
                    </a:cubicBezTo>
                    <a:cubicBezTo>
                      <a:pt x="47" y="4"/>
                      <a:pt x="50" y="6"/>
                      <a:pt x="51" y="8"/>
                    </a:cubicBezTo>
                    <a:cubicBezTo>
                      <a:pt x="53" y="11"/>
                      <a:pt x="54" y="14"/>
                      <a:pt x="55" y="17"/>
                    </a:cubicBezTo>
                    <a:cubicBezTo>
                      <a:pt x="56" y="19"/>
                      <a:pt x="56" y="23"/>
                      <a:pt x="56" y="28"/>
                    </a:cubicBezTo>
                    <a:lnTo>
                      <a:pt x="56" y="71"/>
                    </a:lnTo>
                    <a:lnTo>
                      <a:pt x="44" y="71"/>
                    </a:lnTo>
                    <a:lnTo>
                      <a:pt x="44" y="29"/>
                    </a:lnTo>
                    <a:cubicBezTo>
                      <a:pt x="44" y="24"/>
                      <a:pt x="44" y="20"/>
                      <a:pt x="43" y="18"/>
                    </a:cubicBezTo>
                    <a:cubicBezTo>
                      <a:pt x="42" y="16"/>
                      <a:pt x="40" y="14"/>
                      <a:pt x="38" y="12"/>
                    </a:cubicBezTo>
                    <a:cubicBezTo>
                      <a:pt x="36" y="11"/>
                      <a:pt x="33" y="10"/>
                      <a:pt x="30" y="10"/>
                    </a:cubicBezTo>
                    <a:cubicBezTo>
                      <a:pt x="25" y="10"/>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930"/>
              <p:cNvSpPr>
                <a:spLocks noEditPoints="1"/>
              </p:cNvSpPr>
              <p:nvPr/>
            </p:nvSpPr>
            <p:spPr bwMode="auto">
              <a:xfrm>
                <a:off x="4611" y="826"/>
                <a:ext cx="31" cy="52"/>
              </a:xfrm>
              <a:custGeom>
                <a:avLst/>
                <a:gdLst>
                  <a:gd name="T0" fmla="*/ 49 w 59"/>
                  <a:gd name="T1" fmla="*/ 96 h 97"/>
                  <a:gd name="T2" fmla="*/ 49 w 59"/>
                  <a:gd name="T3" fmla="*/ 96 h 97"/>
                  <a:gd name="T4" fmla="*/ 49 w 59"/>
                  <a:gd name="T5" fmla="*/ 87 h 97"/>
                  <a:gd name="T6" fmla="*/ 29 w 59"/>
                  <a:gd name="T7" fmla="*/ 97 h 97"/>
                  <a:gd name="T8" fmla="*/ 14 w 59"/>
                  <a:gd name="T9" fmla="*/ 93 h 97"/>
                  <a:gd name="T10" fmla="*/ 3 w 59"/>
                  <a:gd name="T11" fmla="*/ 80 h 97"/>
                  <a:gd name="T12" fmla="*/ 0 w 59"/>
                  <a:gd name="T13" fmla="*/ 61 h 97"/>
                  <a:gd name="T14" fmla="*/ 3 w 59"/>
                  <a:gd name="T15" fmla="*/ 42 h 97"/>
                  <a:gd name="T16" fmla="*/ 13 w 59"/>
                  <a:gd name="T17" fmla="*/ 30 h 97"/>
                  <a:gd name="T18" fmla="*/ 29 w 59"/>
                  <a:gd name="T19" fmla="*/ 25 h 97"/>
                  <a:gd name="T20" fmla="*/ 40 w 59"/>
                  <a:gd name="T21" fmla="*/ 28 h 97"/>
                  <a:gd name="T22" fmla="*/ 48 w 59"/>
                  <a:gd name="T23" fmla="*/ 35 h 97"/>
                  <a:gd name="T24" fmla="*/ 48 w 59"/>
                  <a:gd name="T25" fmla="*/ 0 h 97"/>
                  <a:gd name="T26" fmla="*/ 59 w 59"/>
                  <a:gd name="T27" fmla="*/ 0 h 97"/>
                  <a:gd name="T28" fmla="*/ 59 w 59"/>
                  <a:gd name="T29" fmla="*/ 96 h 97"/>
                  <a:gd name="T30" fmla="*/ 49 w 59"/>
                  <a:gd name="T31" fmla="*/ 96 h 97"/>
                  <a:gd name="T32" fmla="*/ 12 w 59"/>
                  <a:gd name="T33" fmla="*/ 61 h 97"/>
                  <a:gd name="T34" fmla="*/ 12 w 59"/>
                  <a:gd name="T35" fmla="*/ 61 h 97"/>
                  <a:gd name="T36" fmla="*/ 17 w 59"/>
                  <a:gd name="T37" fmla="*/ 81 h 97"/>
                  <a:gd name="T38" fmla="*/ 30 w 59"/>
                  <a:gd name="T39" fmla="*/ 88 h 97"/>
                  <a:gd name="T40" fmla="*/ 43 w 59"/>
                  <a:gd name="T41" fmla="*/ 81 h 97"/>
                  <a:gd name="T42" fmla="*/ 49 w 59"/>
                  <a:gd name="T43" fmla="*/ 62 h 97"/>
                  <a:gd name="T44" fmla="*/ 43 w 59"/>
                  <a:gd name="T45" fmla="*/ 41 h 97"/>
                  <a:gd name="T46" fmla="*/ 30 w 59"/>
                  <a:gd name="T47" fmla="*/ 35 h 97"/>
                  <a:gd name="T48" fmla="*/ 17 w 59"/>
                  <a:gd name="T49" fmla="*/ 41 h 97"/>
                  <a:gd name="T50" fmla="*/ 12 w 59"/>
                  <a:gd name="T51" fmla="*/ 61 h 97"/>
                  <a:gd name="T52" fmla="*/ 12 w 59"/>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7">
                    <a:moveTo>
                      <a:pt x="49" y="96"/>
                    </a:moveTo>
                    <a:lnTo>
                      <a:pt x="49" y="96"/>
                    </a:lnTo>
                    <a:lnTo>
                      <a:pt x="49" y="87"/>
                    </a:lnTo>
                    <a:cubicBezTo>
                      <a:pt x="44" y="94"/>
                      <a:pt x="38" y="97"/>
                      <a:pt x="29" y="97"/>
                    </a:cubicBezTo>
                    <a:cubicBezTo>
                      <a:pt x="24" y="97"/>
                      <a:pt x="19" y="96"/>
                      <a:pt x="14" y="93"/>
                    </a:cubicBezTo>
                    <a:cubicBezTo>
                      <a:pt x="10" y="90"/>
                      <a:pt x="6" y="85"/>
                      <a:pt x="3" y="80"/>
                    </a:cubicBezTo>
                    <a:cubicBezTo>
                      <a:pt x="1" y="75"/>
                      <a:pt x="0" y="68"/>
                      <a:pt x="0" y="61"/>
                    </a:cubicBezTo>
                    <a:cubicBezTo>
                      <a:pt x="0" y="54"/>
                      <a:pt x="1" y="48"/>
                      <a:pt x="3" y="42"/>
                    </a:cubicBezTo>
                    <a:cubicBezTo>
                      <a:pt x="5" y="37"/>
                      <a:pt x="9" y="33"/>
                      <a:pt x="13" y="30"/>
                    </a:cubicBezTo>
                    <a:cubicBezTo>
                      <a:pt x="18" y="27"/>
                      <a:pt x="23" y="25"/>
                      <a:pt x="29" y="25"/>
                    </a:cubicBezTo>
                    <a:cubicBezTo>
                      <a:pt x="33" y="25"/>
                      <a:pt x="37" y="26"/>
                      <a:pt x="40" y="28"/>
                    </a:cubicBezTo>
                    <a:cubicBezTo>
                      <a:pt x="43" y="29"/>
                      <a:pt x="46" y="32"/>
                      <a:pt x="48" y="35"/>
                    </a:cubicBezTo>
                    <a:lnTo>
                      <a:pt x="48" y="0"/>
                    </a:lnTo>
                    <a:lnTo>
                      <a:pt x="59" y="0"/>
                    </a:lnTo>
                    <a:lnTo>
                      <a:pt x="59" y="96"/>
                    </a:lnTo>
                    <a:lnTo>
                      <a:pt x="49" y="96"/>
                    </a:lnTo>
                    <a:close/>
                    <a:moveTo>
                      <a:pt x="12" y="61"/>
                    </a:moveTo>
                    <a:lnTo>
                      <a:pt x="12" y="61"/>
                    </a:lnTo>
                    <a:cubicBezTo>
                      <a:pt x="12" y="70"/>
                      <a:pt x="14" y="77"/>
                      <a:pt x="17" y="81"/>
                    </a:cubicBezTo>
                    <a:cubicBezTo>
                      <a:pt x="21" y="85"/>
                      <a:pt x="25" y="88"/>
                      <a:pt x="30" y="88"/>
                    </a:cubicBezTo>
                    <a:cubicBezTo>
                      <a:pt x="36" y="88"/>
                      <a:pt x="40" y="86"/>
                      <a:pt x="43" y="81"/>
                    </a:cubicBezTo>
                    <a:cubicBezTo>
                      <a:pt x="47" y="77"/>
                      <a:pt x="49" y="71"/>
                      <a:pt x="49" y="62"/>
                    </a:cubicBezTo>
                    <a:cubicBezTo>
                      <a:pt x="49" y="53"/>
                      <a:pt x="47" y="46"/>
                      <a:pt x="43" y="41"/>
                    </a:cubicBezTo>
                    <a:cubicBezTo>
                      <a:pt x="40" y="37"/>
                      <a:pt x="35" y="35"/>
                      <a:pt x="30" y="35"/>
                    </a:cubicBezTo>
                    <a:cubicBezTo>
                      <a:pt x="25" y="35"/>
                      <a:pt x="20" y="37"/>
                      <a:pt x="17" y="41"/>
                    </a:cubicBezTo>
                    <a:cubicBezTo>
                      <a:pt x="13"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931"/>
              <p:cNvSpPr>
                <a:spLocks/>
              </p:cNvSpPr>
              <p:nvPr/>
            </p:nvSpPr>
            <p:spPr bwMode="auto">
              <a:xfrm>
                <a:off x="4668" y="840"/>
                <a:ext cx="51" cy="37"/>
              </a:xfrm>
              <a:custGeom>
                <a:avLst/>
                <a:gdLst>
                  <a:gd name="T0" fmla="*/ 21 w 94"/>
                  <a:gd name="T1" fmla="*/ 69 h 69"/>
                  <a:gd name="T2" fmla="*/ 21 w 94"/>
                  <a:gd name="T3" fmla="*/ 69 h 69"/>
                  <a:gd name="T4" fmla="*/ 0 w 94"/>
                  <a:gd name="T5" fmla="*/ 0 h 69"/>
                  <a:gd name="T6" fmla="*/ 12 w 94"/>
                  <a:gd name="T7" fmla="*/ 0 h 69"/>
                  <a:gd name="T8" fmla="*/ 23 w 94"/>
                  <a:gd name="T9" fmla="*/ 39 h 69"/>
                  <a:gd name="T10" fmla="*/ 27 w 94"/>
                  <a:gd name="T11" fmla="*/ 54 h 69"/>
                  <a:gd name="T12" fmla="*/ 30 w 94"/>
                  <a:gd name="T13" fmla="*/ 40 h 69"/>
                  <a:gd name="T14" fmla="*/ 41 w 94"/>
                  <a:gd name="T15" fmla="*/ 0 h 69"/>
                  <a:gd name="T16" fmla="*/ 53 w 94"/>
                  <a:gd name="T17" fmla="*/ 0 h 69"/>
                  <a:gd name="T18" fmla="*/ 64 w 94"/>
                  <a:gd name="T19" fmla="*/ 40 h 69"/>
                  <a:gd name="T20" fmla="*/ 67 w 94"/>
                  <a:gd name="T21" fmla="*/ 53 h 69"/>
                  <a:gd name="T22" fmla="*/ 71 w 94"/>
                  <a:gd name="T23" fmla="*/ 40 h 69"/>
                  <a:gd name="T24" fmla="*/ 83 w 94"/>
                  <a:gd name="T25" fmla="*/ 0 h 69"/>
                  <a:gd name="T26" fmla="*/ 94 w 94"/>
                  <a:gd name="T27" fmla="*/ 0 h 69"/>
                  <a:gd name="T28" fmla="*/ 73 w 94"/>
                  <a:gd name="T29" fmla="*/ 69 h 69"/>
                  <a:gd name="T30" fmla="*/ 61 w 94"/>
                  <a:gd name="T31" fmla="*/ 69 h 69"/>
                  <a:gd name="T32" fmla="*/ 50 w 94"/>
                  <a:gd name="T33" fmla="*/ 27 h 69"/>
                  <a:gd name="T34" fmla="*/ 47 w 94"/>
                  <a:gd name="T35" fmla="*/ 16 h 69"/>
                  <a:gd name="T36" fmla="*/ 33 w 94"/>
                  <a:gd name="T37" fmla="*/ 69 h 69"/>
                  <a:gd name="T38" fmla="*/ 21 w 9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21" y="69"/>
                    </a:moveTo>
                    <a:lnTo>
                      <a:pt x="21" y="69"/>
                    </a:lnTo>
                    <a:lnTo>
                      <a:pt x="0" y="0"/>
                    </a:lnTo>
                    <a:lnTo>
                      <a:pt x="12" y="0"/>
                    </a:lnTo>
                    <a:lnTo>
                      <a:pt x="23" y="39"/>
                    </a:lnTo>
                    <a:lnTo>
                      <a:pt x="27" y="54"/>
                    </a:lnTo>
                    <a:cubicBezTo>
                      <a:pt x="27" y="54"/>
                      <a:pt x="28" y="49"/>
                      <a:pt x="30" y="40"/>
                    </a:cubicBezTo>
                    <a:lnTo>
                      <a:pt x="41" y="0"/>
                    </a:lnTo>
                    <a:lnTo>
                      <a:pt x="53" y="0"/>
                    </a:lnTo>
                    <a:lnTo>
                      <a:pt x="64" y="40"/>
                    </a:lnTo>
                    <a:lnTo>
                      <a:pt x="67" y="53"/>
                    </a:lnTo>
                    <a:lnTo>
                      <a:pt x="71" y="40"/>
                    </a:lnTo>
                    <a:lnTo>
                      <a:pt x="83" y="0"/>
                    </a:lnTo>
                    <a:lnTo>
                      <a:pt x="94" y="0"/>
                    </a:lnTo>
                    <a:lnTo>
                      <a:pt x="73" y="69"/>
                    </a:lnTo>
                    <a:lnTo>
                      <a:pt x="61" y="69"/>
                    </a:lnTo>
                    <a:lnTo>
                      <a:pt x="50" y="27"/>
                    </a:lnTo>
                    <a:lnTo>
                      <a:pt x="47" y="16"/>
                    </a:lnTo>
                    <a:lnTo>
                      <a:pt x="33"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932"/>
              <p:cNvSpPr>
                <a:spLocks/>
              </p:cNvSpPr>
              <p:nvPr/>
            </p:nvSpPr>
            <p:spPr bwMode="auto">
              <a:xfrm>
                <a:off x="4724" y="826"/>
                <a:ext cx="31" cy="51"/>
              </a:xfrm>
              <a:custGeom>
                <a:avLst/>
                <a:gdLst>
                  <a:gd name="T0" fmla="*/ 0 w 57"/>
                  <a:gd name="T1" fmla="*/ 96 h 96"/>
                  <a:gd name="T2" fmla="*/ 0 w 57"/>
                  <a:gd name="T3" fmla="*/ 96 h 96"/>
                  <a:gd name="T4" fmla="*/ 0 w 57"/>
                  <a:gd name="T5" fmla="*/ 0 h 96"/>
                  <a:gd name="T6" fmla="*/ 12 w 57"/>
                  <a:gd name="T7" fmla="*/ 0 h 96"/>
                  <a:gd name="T8" fmla="*/ 12 w 57"/>
                  <a:gd name="T9" fmla="*/ 35 h 96"/>
                  <a:gd name="T10" fmla="*/ 33 w 57"/>
                  <a:gd name="T11" fmla="*/ 25 h 96"/>
                  <a:gd name="T12" fmla="*/ 46 w 57"/>
                  <a:gd name="T13" fmla="*/ 28 h 96"/>
                  <a:gd name="T14" fmla="*/ 54 w 57"/>
                  <a:gd name="T15" fmla="*/ 36 h 96"/>
                  <a:gd name="T16" fmla="*/ 57 w 57"/>
                  <a:gd name="T17" fmla="*/ 52 h 96"/>
                  <a:gd name="T18" fmla="*/ 57 w 57"/>
                  <a:gd name="T19" fmla="*/ 96 h 96"/>
                  <a:gd name="T20" fmla="*/ 45 w 57"/>
                  <a:gd name="T21" fmla="*/ 96 h 96"/>
                  <a:gd name="T22" fmla="*/ 45 w 57"/>
                  <a:gd name="T23" fmla="*/ 52 h 96"/>
                  <a:gd name="T24" fmla="*/ 41 w 57"/>
                  <a:gd name="T25" fmla="*/ 39 h 96"/>
                  <a:gd name="T26" fmla="*/ 30 w 57"/>
                  <a:gd name="T27" fmla="*/ 35 h 96"/>
                  <a:gd name="T28" fmla="*/ 21 w 57"/>
                  <a:gd name="T29" fmla="*/ 38 h 96"/>
                  <a:gd name="T30" fmla="*/ 14 w 57"/>
                  <a:gd name="T31" fmla="*/ 45 h 96"/>
                  <a:gd name="T32" fmla="*/ 12 w 57"/>
                  <a:gd name="T33" fmla="*/ 58 h 96"/>
                  <a:gd name="T34" fmla="*/ 12 w 57"/>
                  <a:gd name="T35" fmla="*/ 96 h 96"/>
                  <a:gd name="T36" fmla="*/ 0 w 57"/>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96">
                    <a:moveTo>
                      <a:pt x="0" y="96"/>
                    </a:moveTo>
                    <a:lnTo>
                      <a:pt x="0" y="96"/>
                    </a:lnTo>
                    <a:lnTo>
                      <a:pt x="0" y="0"/>
                    </a:lnTo>
                    <a:lnTo>
                      <a:pt x="12" y="0"/>
                    </a:lnTo>
                    <a:lnTo>
                      <a:pt x="12" y="35"/>
                    </a:lnTo>
                    <a:cubicBezTo>
                      <a:pt x="17" y="28"/>
                      <a:pt x="24" y="25"/>
                      <a:pt x="33" y="25"/>
                    </a:cubicBezTo>
                    <a:cubicBezTo>
                      <a:pt x="38" y="25"/>
                      <a:pt x="42" y="26"/>
                      <a:pt x="46" y="28"/>
                    </a:cubicBezTo>
                    <a:cubicBezTo>
                      <a:pt x="50" y="30"/>
                      <a:pt x="52" y="33"/>
                      <a:pt x="54" y="36"/>
                    </a:cubicBezTo>
                    <a:cubicBezTo>
                      <a:pt x="56" y="40"/>
                      <a:pt x="57" y="45"/>
                      <a:pt x="57" y="52"/>
                    </a:cubicBezTo>
                    <a:lnTo>
                      <a:pt x="57" y="96"/>
                    </a:lnTo>
                    <a:lnTo>
                      <a:pt x="45" y="96"/>
                    </a:lnTo>
                    <a:lnTo>
                      <a:pt x="45" y="52"/>
                    </a:lnTo>
                    <a:cubicBezTo>
                      <a:pt x="45" y="46"/>
                      <a:pt x="44" y="42"/>
                      <a:pt x="41" y="39"/>
                    </a:cubicBezTo>
                    <a:cubicBezTo>
                      <a:pt x="38" y="37"/>
                      <a:pt x="35" y="35"/>
                      <a:pt x="30" y="35"/>
                    </a:cubicBezTo>
                    <a:cubicBezTo>
                      <a:pt x="27" y="35"/>
                      <a:pt x="24" y="36"/>
                      <a:pt x="21" y="38"/>
                    </a:cubicBezTo>
                    <a:cubicBezTo>
                      <a:pt x="17" y="40"/>
                      <a:pt x="15" y="42"/>
                      <a:pt x="14" y="45"/>
                    </a:cubicBezTo>
                    <a:cubicBezTo>
                      <a:pt x="13" y="48"/>
                      <a:pt x="12" y="52"/>
                      <a:pt x="12" y="58"/>
                    </a:cubicBez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933"/>
              <p:cNvSpPr>
                <a:spLocks noEditPoints="1"/>
              </p:cNvSpPr>
              <p:nvPr/>
            </p:nvSpPr>
            <p:spPr bwMode="auto">
              <a:xfrm>
                <a:off x="4762" y="839"/>
                <a:ext cx="34" cy="39"/>
              </a:xfrm>
              <a:custGeom>
                <a:avLst/>
                <a:gdLst>
                  <a:gd name="T0" fmla="*/ 51 w 63"/>
                  <a:gd name="T1" fmla="*/ 48 h 72"/>
                  <a:gd name="T2" fmla="*/ 51 w 63"/>
                  <a:gd name="T3" fmla="*/ 48 h 72"/>
                  <a:gd name="T4" fmla="*/ 63 w 63"/>
                  <a:gd name="T5" fmla="*/ 50 h 72"/>
                  <a:gd name="T6" fmla="*/ 52 w 63"/>
                  <a:gd name="T7" fmla="*/ 66 h 72"/>
                  <a:gd name="T8" fmla="*/ 32 w 63"/>
                  <a:gd name="T9" fmla="*/ 72 h 72"/>
                  <a:gd name="T10" fmla="*/ 8 w 63"/>
                  <a:gd name="T11" fmla="*/ 63 h 72"/>
                  <a:gd name="T12" fmla="*/ 0 w 63"/>
                  <a:gd name="T13" fmla="*/ 37 h 72"/>
                  <a:gd name="T14" fmla="*/ 9 w 63"/>
                  <a:gd name="T15" fmla="*/ 10 h 72"/>
                  <a:gd name="T16" fmla="*/ 32 w 63"/>
                  <a:gd name="T17" fmla="*/ 0 h 72"/>
                  <a:gd name="T18" fmla="*/ 54 w 63"/>
                  <a:gd name="T19" fmla="*/ 10 h 72"/>
                  <a:gd name="T20" fmla="*/ 63 w 63"/>
                  <a:gd name="T21" fmla="*/ 36 h 72"/>
                  <a:gd name="T22" fmla="*/ 63 w 63"/>
                  <a:gd name="T23" fmla="*/ 39 h 72"/>
                  <a:gd name="T24" fmla="*/ 12 w 63"/>
                  <a:gd name="T25" fmla="*/ 39 h 72"/>
                  <a:gd name="T26" fmla="*/ 18 w 63"/>
                  <a:gd name="T27" fmla="*/ 57 h 72"/>
                  <a:gd name="T28" fmla="*/ 32 w 63"/>
                  <a:gd name="T29" fmla="*/ 63 h 72"/>
                  <a:gd name="T30" fmla="*/ 43 w 63"/>
                  <a:gd name="T31" fmla="*/ 59 h 72"/>
                  <a:gd name="T32" fmla="*/ 51 w 63"/>
                  <a:gd name="T33" fmla="*/ 48 h 72"/>
                  <a:gd name="T34" fmla="*/ 51 w 63"/>
                  <a:gd name="T35" fmla="*/ 48 h 72"/>
                  <a:gd name="T36" fmla="*/ 12 w 63"/>
                  <a:gd name="T37" fmla="*/ 30 h 72"/>
                  <a:gd name="T38" fmla="*/ 12 w 63"/>
                  <a:gd name="T39" fmla="*/ 30 h 72"/>
                  <a:gd name="T40" fmla="*/ 51 w 63"/>
                  <a:gd name="T41" fmla="*/ 30 h 72"/>
                  <a:gd name="T42" fmla="*/ 46 w 63"/>
                  <a:gd name="T43" fmla="*/ 16 h 72"/>
                  <a:gd name="T44" fmla="*/ 32 w 63"/>
                  <a:gd name="T45" fmla="*/ 10 h 72"/>
                  <a:gd name="T46" fmla="*/ 18 w 63"/>
                  <a:gd name="T47" fmla="*/ 15 h 72"/>
                  <a:gd name="T48" fmla="*/ 12 w 63"/>
                  <a:gd name="T49" fmla="*/ 30 h 72"/>
                  <a:gd name="T50" fmla="*/ 12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7" y="62"/>
                      <a:pt x="52" y="66"/>
                    </a:cubicBezTo>
                    <a:cubicBezTo>
                      <a:pt x="47" y="70"/>
                      <a:pt x="40" y="72"/>
                      <a:pt x="32" y="72"/>
                    </a:cubicBezTo>
                    <a:cubicBezTo>
                      <a:pt x="22" y="72"/>
                      <a:pt x="14" y="69"/>
                      <a:pt x="8" y="63"/>
                    </a:cubicBezTo>
                    <a:cubicBezTo>
                      <a:pt x="3" y="57"/>
                      <a:pt x="0" y="48"/>
                      <a:pt x="0" y="37"/>
                    </a:cubicBezTo>
                    <a:cubicBezTo>
                      <a:pt x="0" y="25"/>
                      <a:pt x="3" y="16"/>
                      <a:pt x="9" y="10"/>
                    </a:cubicBezTo>
                    <a:cubicBezTo>
                      <a:pt x="14" y="3"/>
                      <a:pt x="22" y="0"/>
                      <a:pt x="32" y="0"/>
                    </a:cubicBezTo>
                    <a:cubicBezTo>
                      <a:pt x="41" y="0"/>
                      <a:pt x="49" y="3"/>
                      <a:pt x="54" y="10"/>
                    </a:cubicBezTo>
                    <a:cubicBezTo>
                      <a:pt x="60" y="16"/>
                      <a:pt x="63" y="25"/>
                      <a:pt x="63" y="36"/>
                    </a:cubicBezTo>
                    <a:cubicBezTo>
                      <a:pt x="63" y="37"/>
                      <a:pt x="63" y="38"/>
                      <a:pt x="63" y="39"/>
                    </a:cubicBezTo>
                    <a:lnTo>
                      <a:pt x="12" y="39"/>
                    </a:lnTo>
                    <a:cubicBezTo>
                      <a:pt x="12" y="47"/>
                      <a:pt x="14" y="53"/>
                      <a:pt x="18" y="57"/>
                    </a:cubicBezTo>
                    <a:cubicBezTo>
                      <a:pt x="22" y="61"/>
                      <a:pt x="27" y="63"/>
                      <a:pt x="32" y="63"/>
                    </a:cubicBezTo>
                    <a:cubicBezTo>
                      <a:pt x="37" y="63"/>
                      <a:pt x="40" y="61"/>
                      <a:pt x="43" y="59"/>
                    </a:cubicBezTo>
                    <a:cubicBezTo>
                      <a:pt x="46" y="57"/>
                      <a:pt x="49" y="53"/>
                      <a:pt x="51" y="48"/>
                    </a:cubicBezTo>
                    <a:lnTo>
                      <a:pt x="51" y="48"/>
                    </a:lnTo>
                    <a:close/>
                    <a:moveTo>
                      <a:pt x="12" y="30"/>
                    </a:moveTo>
                    <a:lnTo>
                      <a:pt x="12" y="30"/>
                    </a:lnTo>
                    <a:lnTo>
                      <a:pt x="51" y="30"/>
                    </a:lnTo>
                    <a:cubicBezTo>
                      <a:pt x="50" y="24"/>
                      <a:pt x="49" y="19"/>
                      <a:pt x="46" y="16"/>
                    </a:cubicBezTo>
                    <a:cubicBezTo>
                      <a:pt x="43" y="12"/>
                      <a:pt x="38" y="10"/>
                      <a:pt x="32" y="10"/>
                    </a:cubicBezTo>
                    <a:cubicBezTo>
                      <a:pt x="27" y="10"/>
                      <a:pt x="22" y="12"/>
                      <a:pt x="18"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934"/>
              <p:cNvSpPr>
                <a:spLocks/>
              </p:cNvSpPr>
              <p:nvPr/>
            </p:nvSpPr>
            <p:spPr bwMode="auto">
              <a:xfrm>
                <a:off x="4804" y="839"/>
                <a:ext cx="31" cy="38"/>
              </a:xfrm>
              <a:custGeom>
                <a:avLst/>
                <a:gdLst>
                  <a:gd name="T0" fmla="*/ 0 w 56"/>
                  <a:gd name="T1" fmla="*/ 71 h 71"/>
                  <a:gd name="T2" fmla="*/ 0 w 56"/>
                  <a:gd name="T3" fmla="*/ 71 h 71"/>
                  <a:gd name="T4" fmla="*/ 0 w 56"/>
                  <a:gd name="T5" fmla="*/ 2 h 71"/>
                  <a:gd name="T6" fmla="*/ 10 w 56"/>
                  <a:gd name="T7" fmla="*/ 2 h 71"/>
                  <a:gd name="T8" fmla="*/ 10 w 56"/>
                  <a:gd name="T9" fmla="*/ 11 h 71"/>
                  <a:gd name="T10" fmla="*/ 32 w 56"/>
                  <a:gd name="T11" fmla="*/ 0 h 71"/>
                  <a:gd name="T12" fmla="*/ 44 w 56"/>
                  <a:gd name="T13" fmla="*/ 2 h 71"/>
                  <a:gd name="T14" fmla="*/ 51 w 56"/>
                  <a:gd name="T15" fmla="*/ 8 h 71"/>
                  <a:gd name="T16" fmla="*/ 55 w 56"/>
                  <a:gd name="T17" fmla="*/ 17 h 71"/>
                  <a:gd name="T18" fmla="*/ 56 w 56"/>
                  <a:gd name="T19" fmla="*/ 28 h 71"/>
                  <a:gd name="T20" fmla="*/ 56 w 56"/>
                  <a:gd name="T21" fmla="*/ 71 h 71"/>
                  <a:gd name="T22" fmla="*/ 44 w 56"/>
                  <a:gd name="T23" fmla="*/ 71 h 71"/>
                  <a:gd name="T24" fmla="*/ 44 w 56"/>
                  <a:gd name="T25" fmla="*/ 29 h 71"/>
                  <a:gd name="T26" fmla="*/ 43 w 56"/>
                  <a:gd name="T27" fmla="*/ 18 h 71"/>
                  <a:gd name="T28" fmla="*/ 38 w 56"/>
                  <a:gd name="T29" fmla="*/ 12 h 71"/>
                  <a:gd name="T30" fmla="*/ 30 w 56"/>
                  <a:gd name="T31" fmla="*/ 10 h 71"/>
                  <a:gd name="T32" fmla="*/ 17 w 56"/>
                  <a:gd name="T33" fmla="*/ 15 h 71"/>
                  <a:gd name="T34" fmla="*/ 11 w 56"/>
                  <a:gd name="T35" fmla="*/ 33 h 71"/>
                  <a:gd name="T36" fmla="*/ 11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0" y="2"/>
                    </a:lnTo>
                    <a:lnTo>
                      <a:pt x="10" y="11"/>
                    </a:lnTo>
                    <a:cubicBezTo>
                      <a:pt x="15" y="4"/>
                      <a:pt x="23" y="0"/>
                      <a:pt x="32" y="0"/>
                    </a:cubicBezTo>
                    <a:cubicBezTo>
                      <a:pt x="36" y="0"/>
                      <a:pt x="40" y="1"/>
                      <a:pt x="44" y="2"/>
                    </a:cubicBezTo>
                    <a:cubicBezTo>
                      <a:pt x="47" y="4"/>
                      <a:pt x="50" y="6"/>
                      <a:pt x="51" y="8"/>
                    </a:cubicBezTo>
                    <a:cubicBezTo>
                      <a:pt x="53" y="11"/>
                      <a:pt x="54" y="14"/>
                      <a:pt x="55" y="17"/>
                    </a:cubicBezTo>
                    <a:cubicBezTo>
                      <a:pt x="55" y="19"/>
                      <a:pt x="56" y="23"/>
                      <a:pt x="56" y="28"/>
                    </a:cubicBezTo>
                    <a:lnTo>
                      <a:pt x="56" y="71"/>
                    </a:lnTo>
                    <a:lnTo>
                      <a:pt x="44" y="71"/>
                    </a:lnTo>
                    <a:lnTo>
                      <a:pt x="44" y="29"/>
                    </a:lnTo>
                    <a:cubicBezTo>
                      <a:pt x="44" y="24"/>
                      <a:pt x="43" y="20"/>
                      <a:pt x="43" y="18"/>
                    </a:cubicBezTo>
                    <a:cubicBezTo>
                      <a:pt x="42" y="16"/>
                      <a:pt x="40" y="14"/>
                      <a:pt x="38" y="12"/>
                    </a:cubicBezTo>
                    <a:cubicBezTo>
                      <a:pt x="35" y="11"/>
                      <a:pt x="33" y="10"/>
                      <a:pt x="30" y="10"/>
                    </a:cubicBezTo>
                    <a:cubicBezTo>
                      <a:pt x="25" y="10"/>
                      <a:pt x="20" y="12"/>
                      <a:pt x="17" y="15"/>
                    </a:cubicBezTo>
                    <a:cubicBezTo>
                      <a:pt x="13" y="18"/>
                      <a:pt x="11" y="24"/>
                      <a:pt x="11" y="33"/>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935"/>
              <p:cNvSpPr>
                <a:spLocks/>
              </p:cNvSpPr>
              <p:nvPr/>
            </p:nvSpPr>
            <p:spPr bwMode="auto">
              <a:xfrm>
                <a:off x="4860" y="840"/>
                <a:ext cx="34" cy="53"/>
              </a:xfrm>
              <a:custGeom>
                <a:avLst/>
                <a:gdLst>
                  <a:gd name="T0" fmla="*/ 6 w 63"/>
                  <a:gd name="T1" fmla="*/ 95 h 97"/>
                  <a:gd name="T2" fmla="*/ 6 w 63"/>
                  <a:gd name="T3" fmla="*/ 95 h 97"/>
                  <a:gd name="T4" fmla="*/ 5 w 63"/>
                  <a:gd name="T5" fmla="*/ 84 h 97"/>
                  <a:gd name="T6" fmla="*/ 12 w 63"/>
                  <a:gd name="T7" fmla="*/ 85 h 97"/>
                  <a:gd name="T8" fmla="*/ 18 w 63"/>
                  <a:gd name="T9" fmla="*/ 84 h 97"/>
                  <a:gd name="T10" fmla="*/ 22 w 63"/>
                  <a:gd name="T11" fmla="*/ 80 h 97"/>
                  <a:gd name="T12" fmla="*/ 25 w 63"/>
                  <a:gd name="T13" fmla="*/ 72 h 97"/>
                  <a:gd name="T14" fmla="*/ 26 w 63"/>
                  <a:gd name="T15" fmla="*/ 69 h 97"/>
                  <a:gd name="T16" fmla="*/ 0 w 63"/>
                  <a:gd name="T17" fmla="*/ 0 h 97"/>
                  <a:gd name="T18" fmla="*/ 13 w 63"/>
                  <a:gd name="T19" fmla="*/ 0 h 97"/>
                  <a:gd name="T20" fmla="*/ 27 w 63"/>
                  <a:gd name="T21" fmla="*/ 40 h 97"/>
                  <a:gd name="T22" fmla="*/ 32 w 63"/>
                  <a:gd name="T23" fmla="*/ 56 h 97"/>
                  <a:gd name="T24" fmla="*/ 37 w 63"/>
                  <a:gd name="T25" fmla="*/ 40 h 97"/>
                  <a:gd name="T26" fmla="*/ 52 w 63"/>
                  <a:gd name="T27" fmla="*/ 0 h 97"/>
                  <a:gd name="T28" fmla="*/ 63 w 63"/>
                  <a:gd name="T29" fmla="*/ 0 h 97"/>
                  <a:gd name="T30" fmla="*/ 37 w 63"/>
                  <a:gd name="T31" fmla="*/ 70 h 97"/>
                  <a:gd name="T32" fmla="*/ 31 w 63"/>
                  <a:gd name="T33" fmla="*/ 85 h 97"/>
                  <a:gd name="T34" fmla="*/ 23 w 63"/>
                  <a:gd name="T35" fmla="*/ 94 h 97"/>
                  <a:gd name="T36" fmla="*/ 14 w 63"/>
                  <a:gd name="T37" fmla="*/ 97 h 97"/>
                  <a:gd name="T38" fmla="*/ 6 w 63"/>
                  <a:gd name="T39" fmla="*/ 95 h 97"/>
                  <a:gd name="T40" fmla="*/ 6 w 63"/>
                  <a:gd name="T41"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5"/>
                    </a:moveTo>
                    <a:lnTo>
                      <a:pt x="6" y="95"/>
                    </a:lnTo>
                    <a:lnTo>
                      <a:pt x="5" y="84"/>
                    </a:lnTo>
                    <a:cubicBezTo>
                      <a:pt x="8" y="85"/>
                      <a:pt x="10" y="85"/>
                      <a:pt x="12" y="85"/>
                    </a:cubicBezTo>
                    <a:cubicBezTo>
                      <a:pt x="14" y="85"/>
                      <a:pt x="16" y="85"/>
                      <a:pt x="18" y="84"/>
                    </a:cubicBezTo>
                    <a:cubicBezTo>
                      <a:pt x="19" y="83"/>
                      <a:pt x="21" y="82"/>
                      <a:pt x="22" y="80"/>
                    </a:cubicBezTo>
                    <a:cubicBezTo>
                      <a:pt x="22" y="79"/>
                      <a:pt x="24" y="76"/>
                      <a:pt x="25" y="72"/>
                    </a:cubicBezTo>
                    <a:cubicBezTo>
                      <a:pt x="26" y="71"/>
                      <a:pt x="26" y="70"/>
                      <a:pt x="26" y="69"/>
                    </a:cubicBezTo>
                    <a:lnTo>
                      <a:pt x="0" y="0"/>
                    </a:lnTo>
                    <a:lnTo>
                      <a:pt x="13" y="0"/>
                    </a:lnTo>
                    <a:lnTo>
                      <a:pt x="27" y="40"/>
                    </a:lnTo>
                    <a:cubicBezTo>
                      <a:pt x="29" y="45"/>
                      <a:pt x="31" y="50"/>
                      <a:pt x="32" y="56"/>
                    </a:cubicBezTo>
                    <a:cubicBezTo>
                      <a:pt x="33" y="50"/>
                      <a:pt x="35" y="45"/>
                      <a:pt x="37" y="40"/>
                    </a:cubicBezTo>
                    <a:lnTo>
                      <a:pt x="52" y="0"/>
                    </a:lnTo>
                    <a:lnTo>
                      <a:pt x="63" y="0"/>
                    </a:lnTo>
                    <a:lnTo>
                      <a:pt x="37" y="70"/>
                    </a:lnTo>
                    <a:cubicBezTo>
                      <a:pt x="34" y="77"/>
                      <a:pt x="32" y="83"/>
                      <a:pt x="31" y="85"/>
                    </a:cubicBezTo>
                    <a:cubicBezTo>
                      <a:pt x="28" y="89"/>
                      <a:pt x="26" y="92"/>
                      <a:pt x="23" y="94"/>
                    </a:cubicBezTo>
                    <a:cubicBezTo>
                      <a:pt x="21" y="96"/>
                      <a:pt x="18" y="97"/>
                      <a:pt x="14" y="97"/>
                    </a:cubicBezTo>
                    <a:cubicBezTo>
                      <a:pt x="12" y="97"/>
                      <a:pt x="9" y="96"/>
                      <a:pt x="6" y="95"/>
                    </a:cubicBezTo>
                    <a:lnTo>
                      <a:pt x="6"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936"/>
              <p:cNvSpPr>
                <a:spLocks noEditPoints="1"/>
              </p:cNvSpPr>
              <p:nvPr/>
            </p:nvSpPr>
            <p:spPr bwMode="auto">
              <a:xfrm>
                <a:off x="4898" y="839"/>
                <a:ext cx="35" cy="39"/>
              </a:xfrm>
              <a:custGeom>
                <a:avLst/>
                <a:gdLst>
                  <a:gd name="T0" fmla="*/ 0 w 65"/>
                  <a:gd name="T1" fmla="*/ 36 h 72"/>
                  <a:gd name="T2" fmla="*/ 0 w 65"/>
                  <a:gd name="T3" fmla="*/ 36 h 72"/>
                  <a:gd name="T4" fmla="*/ 11 w 65"/>
                  <a:gd name="T5" fmla="*/ 8 h 72"/>
                  <a:gd name="T6" fmla="*/ 32 w 65"/>
                  <a:gd name="T7" fmla="*/ 0 h 72"/>
                  <a:gd name="T8" fmla="*/ 56 w 65"/>
                  <a:gd name="T9" fmla="*/ 9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6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3"/>
                      <a:pt x="4" y="14"/>
                      <a:pt x="11" y="8"/>
                    </a:cubicBezTo>
                    <a:cubicBezTo>
                      <a:pt x="17" y="3"/>
                      <a:pt x="24" y="0"/>
                      <a:pt x="32" y="0"/>
                    </a:cubicBezTo>
                    <a:cubicBezTo>
                      <a:pt x="42" y="0"/>
                      <a:pt x="50" y="3"/>
                      <a:pt x="56" y="9"/>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0"/>
                      <a:pt x="27" y="63"/>
                      <a:pt x="32" y="63"/>
                    </a:cubicBezTo>
                    <a:cubicBezTo>
                      <a:pt x="38" y="63"/>
                      <a:pt x="43" y="60"/>
                      <a:pt x="47" y="56"/>
                    </a:cubicBezTo>
                    <a:cubicBezTo>
                      <a:pt x="51" y="52"/>
                      <a:pt x="53" y="45"/>
                      <a:pt x="53" y="36"/>
                    </a:cubicBezTo>
                    <a:cubicBezTo>
                      <a:pt x="53" y="27"/>
                      <a:pt x="51" y="21"/>
                      <a:pt x="47" y="16"/>
                    </a:cubicBezTo>
                    <a:cubicBezTo>
                      <a:pt x="43" y="12"/>
                      <a:pt x="38" y="10"/>
                      <a:pt x="32" y="10"/>
                    </a:cubicBezTo>
                    <a:cubicBezTo>
                      <a:pt x="27"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937"/>
              <p:cNvSpPr>
                <a:spLocks/>
              </p:cNvSpPr>
              <p:nvPr/>
            </p:nvSpPr>
            <p:spPr bwMode="auto">
              <a:xfrm>
                <a:off x="4940" y="840"/>
                <a:ext cx="30" cy="38"/>
              </a:xfrm>
              <a:custGeom>
                <a:avLst/>
                <a:gdLst>
                  <a:gd name="T0" fmla="*/ 46 w 56"/>
                  <a:gd name="T1" fmla="*/ 69 h 70"/>
                  <a:gd name="T2" fmla="*/ 46 w 56"/>
                  <a:gd name="T3" fmla="*/ 69 h 70"/>
                  <a:gd name="T4" fmla="*/ 46 w 56"/>
                  <a:gd name="T5" fmla="*/ 59 h 70"/>
                  <a:gd name="T6" fmla="*/ 24 w 56"/>
                  <a:gd name="T7" fmla="*/ 70 h 70"/>
                  <a:gd name="T8" fmla="*/ 13 w 56"/>
                  <a:gd name="T9" fmla="*/ 68 h 70"/>
                  <a:gd name="T10" fmla="*/ 5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3 w 56"/>
                  <a:gd name="T23" fmla="*/ 50 h 70"/>
                  <a:gd name="T24" fmla="*/ 17 w 56"/>
                  <a:gd name="T25" fmla="*/ 58 h 70"/>
                  <a:gd name="T26" fmla="*/ 26 w 56"/>
                  <a:gd name="T27" fmla="*/ 60 h 70"/>
                  <a:gd name="T28" fmla="*/ 36 w 56"/>
                  <a:gd name="T29" fmla="*/ 57 h 70"/>
                  <a:gd name="T30" fmla="*/ 43 w 56"/>
                  <a:gd name="T31" fmla="*/ 50 h 70"/>
                  <a:gd name="T32" fmla="*/ 45 w 56"/>
                  <a:gd name="T33" fmla="*/ 37 h 70"/>
                  <a:gd name="T34" fmla="*/ 45 w 56"/>
                  <a:gd name="T35" fmla="*/ 0 h 70"/>
                  <a:gd name="T36" fmla="*/ 56 w 56"/>
                  <a:gd name="T37" fmla="*/ 0 h 70"/>
                  <a:gd name="T38" fmla="*/ 56 w 56"/>
                  <a:gd name="T39" fmla="*/ 69 h 70"/>
                  <a:gd name="T40" fmla="*/ 46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6" y="69"/>
                    </a:moveTo>
                    <a:lnTo>
                      <a:pt x="46" y="69"/>
                    </a:lnTo>
                    <a:lnTo>
                      <a:pt x="46" y="59"/>
                    </a:lnTo>
                    <a:cubicBezTo>
                      <a:pt x="40" y="66"/>
                      <a:pt x="33" y="70"/>
                      <a:pt x="24" y="70"/>
                    </a:cubicBezTo>
                    <a:cubicBezTo>
                      <a:pt x="20" y="70"/>
                      <a:pt x="16" y="69"/>
                      <a:pt x="13" y="68"/>
                    </a:cubicBezTo>
                    <a:cubicBezTo>
                      <a:pt x="9" y="66"/>
                      <a:pt x="6" y="64"/>
                      <a:pt x="5" y="62"/>
                    </a:cubicBezTo>
                    <a:cubicBezTo>
                      <a:pt x="3" y="60"/>
                      <a:pt x="2" y="57"/>
                      <a:pt x="1" y="53"/>
                    </a:cubicBezTo>
                    <a:cubicBezTo>
                      <a:pt x="1" y="51"/>
                      <a:pt x="0" y="47"/>
                      <a:pt x="0" y="42"/>
                    </a:cubicBezTo>
                    <a:lnTo>
                      <a:pt x="0" y="0"/>
                    </a:lnTo>
                    <a:lnTo>
                      <a:pt x="12" y="0"/>
                    </a:lnTo>
                    <a:lnTo>
                      <a:pt x="12" y="38"/>
                    </a:lnTo>
                    <a:cubicBezTo>
                      <a:pt x="12" y="44"/>
                      <a:pt x="12" y="48"/>
                      <a:pt x="13" y="50"/>
                    </a:cubicBezTo>
                    <a:cubicBezTo>
                      <a:pt x="13" y="53"/>
                      <a:pt x="15" y="56"/>
                      <a:pt x="17" y="58"/>
                    </a:cubicBezTo>
                    <a:cubicBezTo>
                      <a:pt x="20" y="59"/>
                      <a:pt x="23" y="60"/>
                      <a:pt x="26" y="60"/>
                    </a:cubicBezTo>
                    <a:cubicBezTo>
                      <a:pt x="30" y="60"/>
                      <a:pt x="33" y="59"/>
                      <a:pt x="36" y="57"/>
                    </a:cubicBezTo>
                    <a:cubicBezTo>
                      <a:pt x="39" y="56"/>
                      <a:pt x="41" y="53"/>
                      <a:pt x="43" y="50"/>
                    </a:cubicBezTo>
                    <a:cubicBezTo>
                      <a:pt x="44" y="47"/>
                      <a:pt x="45" y="43"/>
                      <a:pt x="45" y="37"/>
                    </a:cubicBezTo>
                    <a:lnTo>
                      <a:pt x="45" y="0"/>
                    </a:lnTo>
                    <a:lnTo>
                      <a:pt x="56" y="0"/>
                    </a:lnTo>
                    <a:lnTo>
                      <a:pt x="56" y="69"/>
                    </a:lnTo>
                    <a:lnTo>
                      <a:pt x="46"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938"/>
              <p:cNvSpPr>
                <a:spLocks noEditPoints="1"/>
              </p:cNvSpPr>
              <p:nvPr/>
            </p:nvSpPr>
            <p:spPr bwMode="auto">
              <a:xfrm>
                <a:off x="4998"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7 w 63"/>
                  <a:gd name="T17" fmla="*/ 33 h 72"/>
                  <a:gd name="T18" fmla="*/ 27 w 63"/>
                  <a:gd name="T19" fmla="*/ 31 h 72"/>
                  <a:gd name="T20" fmla="*/ 48 w 63"/>
                  <a:gd name="T21" fmla="*/ 27 h 72"/>
                  <a:gd name="T22" fmla="*/ 48 w 63"/>
                  <a:gd name="T23" fmla="*/ 24 h 72"/>
                  <a:gd name="T24" fmla="*/ 45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60 w 63"/>
                  <a:gd name="T47" fmla="*/ 26 h 72"/>
                  <a:gd name="T48" fmla="*/ 60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8"/>
                      <a:pt x="36" y="70"/>
                    </a:cubicBezTo>
                    <a:cubicBezTo>
                      <a:pt x="32" y="71"/>
                      <a:pt x="28" y="72"/>
                      <a:pt x="23" y="72"/>
                    </a:cubicBezTo>
                    <a:cubicBezTo>
                      <a:pt x="16" y="72"/>
                      <a:pt x="10" y="70"/>
                      <a:pt x="6" y="67"/>
                    </a:cubicBezTo>
                    <a:cubicBezTo>
                      <a:pt x="2" y="63"/>
                      <a:pt x="0" y="58"/>
                      <a:pt x="0" y="52"/>
                    </a:cubicBezTo>
                    <a:cubicBezTo>
                      <a:pt x="0" y="49"/>
                      <a:pt x="1" y="46"/>
                      <a:pt x="2" y="43"/>
                    </a:cubicBezTo>
                    <a:cubicBezTo>
                      <a:pt x="4" y="40"/>
                      <a:pt x="6" y="38"/>
                      <a:pt x="8" y="36"/>
                    </a:cubicBezTo>
                    <a:cubicBezTo>
                      <a:pt x="11" y="35"/>
                      <a:pt x="13" y="34"/>
                      <a:pt x="17" y="33"/>
                    </a:cubicBezTo>
                    <a:cubicBezTo>
                      <a:pt x="19" y="32"/>
                      <a:pt x="22" y="31"/>
                      <a:pt x="27" y="31"/>
                    </a:cubicBezTo>
                    <a:cubicBezTo>
                      <a:pt x="36" y="30"/>
                      <a:pt x="43" y="28"/>
                      <a:pt x="48" y="27"/>
                    </a:cubicBezTo>
                    <a:cubicBezTo>
                      <a:pt x="48" y="25"/>
                      <a:pt x="48" y="24"/>
                      <a:pt x="48" y="24"/>
                    </a:cubicBezTo>
                    <a:cubicBezTo>
                      <a:pt x="48" y="19"/>
                      <a:pt x="47" y="16"/>
                      <a:pt x="45" y="14"/>
                    </a:cubicBezTo>
                    <a:cubicBezTo>
                      <a:pt x="42" y="11"/>
                      <a:pt x="37" y="10"/>
                      <a:pt x="31" y="10"/>
                    </a:cubicBezTo>
                    <a:cubicBezTo>
                      <a:pt x="26" y="10"/>
                      <a:pt x="22" y="11"/>
                      <a:pt x="19" y="13"/>
                    </a:cubicBezTo>
                    <a:cubicBezTo>
                      <a:pt x="16" y="15"/>
                      <a:pt x="15" y="18"/>
                      <a:pt x="13" y="23"/>
                    </a:cubicBezTo>
                    <a:lnTo>
                      <a:pt x="2" y="21"/>
                    </a:lnTo>
                    <a:cubicBezTo>
                      <a:pt x="3" y="16"/>
                      <a:pt x="5" y="13"/>
                      <a:pt x="7" y="9"/>
                    </a:cubicBezTo>
                    <a:cubicBezTo>
                      <a:pt x="9" y="6"/>
                      <a:pt x="13" y="4"/>
                      <a:pt x="17" y="3"/>
                    </a:cubicBezTo>
                    <a:cubicBezTo>
                      <a:pt x="22" y="1"/>
                      <a:pt x="27" y="0"/>
                      <a:pt x="33" y="0"/>
                    </a:cubicBezTo>
                    <a:cubicBezTo>
                      <a:pt x="39" y="0"/>
                      <a:pt x="44" y="1"/>
                      <a:pt x="47" y="2"/>
                    </a:cubicBezTo>
                    <a:cubicBezTo>
                      <a:pt x="51" y="4"/>
                      <a:pt x="54" y="5"/>
                      <a:pt x="55" y="7"/>
                    </a:cubicBezTo>
                    <a:cubicBezTo>
                      <a:pt x="57" y="10"/>
                      <a:pt x="58" y="12"/>
                      <a:pt x="59" y="15"/>
                    </a:cubicBezTo>
                    <a:cubicBezTo>
                      <a:pt x="59" y="17"/>
                      <a:pt x="60" y="21"/>
                      <a:pt x="60" y="26"/>
                    </a:cubicBezTo>
                    <a:lnTo>
                      <a:pt x="60" y="42"/>
                    </a:lnTo>
                    <a:cubicBezTo>
                      <a:pt x="60"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4" y="38"/>
                      <a:pt x="37" y="39"/>
                      <a:pt x="29" y="40"/>
                    </a:cubicBezTo>
                    <a:cubicBezTo>
                      <a:pt x="24" y="41"/>
                      <a:pt x="21" y="42"/>
                      <a:pt x="19" y="43"/>
                    </a:cubicBezTo>
                    <a:cubicBezTo>
                      <a:pt x="17" y="44"/>
                      <a:pt x="15" y="45"/>
                      <a:pt x="14" y="47"/>
                    </a:cubicBezTo>
                    <a:cubicBezTo>
                      <a:pt x="13" y="48"/>
                      <a:pt x="12" y="50"/>
                      <a:pt x="12" y="52"/>
                    </a:cubicBezTo>
                    <a:cubicBezTo>
                      <a:pt x="12" y="55"/>
                      <a:pt x="13"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939"/>
              <p:cNvSpPr>
                <a:spLocks/>
              </p:cNvSpPr>
              <p:nvPr/>
            </p:nvSpPr>
            <p:spPr bwMode="auto">
              <a:xfrm>
                <a:off x="5040" y="839"/>
                <a:ext cx="20" cy="38"/>
              </a:xfrm>
              <a:custGeom>
                <a:avLst/>
                <a:gdLst>
                  <a:gd name="T0" fmla="*/ 0 w 37"/>
                  <a:gd name="T1" fmla="*/ 71 h 71"/>
                  <a:gd name="T2" fmla="*/ 0 w 37"/>
                  <a:gd name="T3" fmla="*/ 71 h 71"/>
                  <a:gd name="T4" fmla="*/ 0 w 37"/>
                  <a:gd name="T5" fmla="*/ 2 h 71"/>
                  <a:gd name="T6" fmla="*/ 10 w 37"/>
                  <a:gd name="T7" fmla="*/ 2 h 71"/>
                  <a:gd name="T8" fmla="*/ 10 w 37"/>
                  <a:gd name="T9" fmla="*/ 12 h 71"/>
                  <a:gd name="T10" fmla="*/ 18 w 37"/>
                  <a:gd name="T11" fmla="*/ 2 h 71"/>
                  <a:gd name="T12" fmla="*/ 25 w 37"/>
                  <a:gd name="T13" fmla="*/ 0 h 71"/>
                  <a:gd name="T14" fmla="*/ 37 w 37"/>
                  <a:gd name="T15" fmla="*/ 4 h 71"/>
                  <a:gd name="T16" fmla="*/ 33 w 37"/>
                  <a:gd name="T17" fmla="*/ 15 h 71"/>
                  <a:gd name="T18" fmla="*/ 25 w 37"/>
                  <a:gd name="T19" fmla="*/ 12 h 71"/>
                  <a:gd name="T20" fmla="*/ 18 w 37"/>
                  <a:gd name="T21" fmla="*/ 14 h 71"/>
                  <a:gd name="T22" fmla="*/ 13 w 37"/>
                  <a:gd name="T23" fmla="*/ 21 h 71"/>
                  <a:gd name="T24" fmla="*/ 11 w 37"/>
                  <a:gd name="T25" fmla="*/ 35 h 71"/>
                  <a:gd name="T26" fmla="*/ 11 w 37"/>
                  <a:gd name="T27" fmla="*/ 71 h 71"/>
                  <a:gd name="T28" fmla="*/ 0 w 37"/>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0" y="71"/>
                    </a:moveTo>
                    <a:lnTo>
                      <a:pt x="0" y="71"/>
                    </a:lnTo>
                    <a:lnTo>
                      <a:pt x="0" y="2"/>
                    </a:lnTo>
                    <a:lnTo>
                      <a:pt x="10" y="2"/>
                    </a:lnTo>
                    <a:lnTo>
                      <a:pt x="10" y="12"/>
                    </a:lnTo>
                    <a:cubicBezTo>
                      <a:pt x="13" y="7"/>
                      <a:pt x="15" y="4"/>
                      <a:pt x="18" y="2"/>
                    </a:cubicBezTo>
                    <a:cubicBezTo>
                      <a:pt x="20" y="1"/>
                      <a:pt x="23" y="0"/>
                      <a:pt x="25" y="0"/>
                    </a:cubicBezTo>
                    <a:cubicBezTo>
                      <a:pt x="29" y="0"/>
                      <a:pt x="33" y="1"/>
                      <a:pt x="37" y="4"/>
                    </a:cubicBezTo>
                    <a:lnTo>
                      <a:pt x="33" y="15"/>
                    </a:lnTo>
                    <a:cubicBezTo>
                      <a:pt x="30" y="13"/>
                      <a:pt x="28" y="12"/>
                      <a:pt x="25" y="12"/>
                    </a:cubicBezTo>
                    <a:cubicBezTo>
                      <a:pt x="22" y="12"/>
                      <a:pt x="20" y="13"/>
                      <a:pt x="18" y="14"/>
                    </a:cubicBezTo>
                    <a:cubicBezTo>
                      <a:pt x="16" y="16"/>
                      <a:pt x="14" y="18"/>
                      <a:pt x="13" y="21"/>
                    </a:cubicBezTo>
                    <a:cubicBezTo>
                      <a:pt x="12" y="25"/>
                      <a:pt x="11" y="30"/>
                      <a:pt x="11" y="35"/>
                    </a:cubicBezTo>
                    <a:lnTo>
                      <a:pt x="11"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940"/>
              <p:cNvSpPr>
                <a:spLocks noEditPoints="1"/>
              </p:cNvSpPr>
              <p:nvPr/>
            </p:nvSpPr>
            <p:spPr bwMode="auto">
              <a:xfrm>
                <a:off x="5061" y="839"/>
                <a:ext cx="35" cy="39"/>
              </a:xfrm>
              <a:custGeom>
                <a:avLst/>
                <a:gdLst>
                  <a:gd name="T0" fmla="*/ 52 w 64"/>
                  <a:gd name="T1" fmla="*/ 48 h 72"/>
                  <a:gd name="T2" fmla="*/ 52 w 64"/>
                  <a:gd name="T3" fmla="*/ 48 h 72"/>
                  <a:gd name="T4" fmla="*/ 64 w 64"/>
                  <a:gd name="T5" fmla="*/ 50 h 72"/>
                  <a:gd name="T6" fmla="*/ 53 w 64"/>
                  <a:gd name="T7" fmla="*/ 66 h 72"/>
                  <a:gd name="T8" fmla="*/ 33 w 64"/>
                  <a:gd name="T9" fmla="*/ 72 h 72"/>
                  <a:gd name="T10" fmla="*/ 9 w 64"/>
                  <a:gd name="T11" fmla="*/ 63 h 72"/>
                  <a:gd name="T12" fmla="*/ 0 w 64"/>
                  <a:gd name="T13" fmla="*/ 37 h 72"/>
                  <a:gd name="T14" fmla="*/ 9 w 64"/>
                  <a:gd name="T15" fmla="*/ 10 h 72"/>
                  <a:gd name="T16" fmla="*/ 33 w 64"/>
                  <a:gd name="T17" fmla="*/ 0 h 72"/>
                  <a:gd name="T18" fmla="*/ 55 w 64"/>
                  <a:gd name="T19" fmla="*/ 10 h 72"/>
                  <a:gd name="T20" fmla="*/ 64 w 64"/>
                  <a:gd name="T21" fmla="*/ 36 h 72"/>
                  <a:gd name="T22" fmla="*/ 64 w 64"/>
                  <a:gd name="T23" fmla="*/ 39 h 72"/>
                  <a:gd name="T24" fmla="*/ 13 w 64"/>
                  <a:gd name="T25" fmla="*/ 39 h 72"/>
                  <a:gd name="T26" fmla="*/ 19 w 64"/>
                  <a:gd name="T27" fmla="*/ 57 h 72"/>
                  <a:gd name="T28" fmla="*/ 33 w 64"/>
                  <a:gd name="T29" fmla="*/ 63 h 72"/>
                  <a:gd name="T30" fmla="*/ 44 w 64"/>
                  <a:gd name="T31" fmla="*/ 59 h 72"/>
                  <a:gd name="T32" fmla="*/ 52 w 64"/>
                  <a:gd name="T33" fmla="*/ 48 h 72"/>
                  <a:gd name="T34" fmla="*/ 52 w 64"/>
                  <a:gd name="T35" fmla="*/ 48 h 72"/>
                  <a:gd name="T36" fmla="*/ 13 w 64"/>
                  <a:gd name="T37" fmla="*/ 30 h 72"/>
                  <a:gd name="T38" fmla="*/ 13 w 64"/>
                  <a:gd name="T39" fmla="*/ 30 h 72"/>
                  <a:gd name="T40" fmla="*/ 52 w 64"/>
                  <a:gd name="T41" fmla="*/ 30 h 72"/>
                  <a:gd name="T42" fmla="*/ 47 w 64"/>
                  <a:gd name="T43" fmla="*/ 16 h 72"/>
                  <a:gd name="T44" fmla="*/ 33 w 64"/>
                  <a:gd name="T45" fmla="*/ 10 h 72"/>
                  <a:gd name="T46" fmla="*/ 19 w 64"/>
                  <a:gd name="T47" fmla="*/ 15 h 72"/>
                  <a:gd name="T48" fmla="*/ 13 w 64"/>
                  <a:gd name="T49" fmla="*/ 30 h 72"/>
                  <a:gd name="T50" fmla="*/ 13 w 64"/>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72">
                    <a:moveTo>
                      <a:pt x="52" y="48"/>
                    </a:moveTo>
                    <a:lnTo>
                      <a:pt x="52" y="48"/>
                    </a:lnTo>
                    <a:lnTo>
                      <a:pt x="64" y="50"/>
                    </a:lnTo>
                    <a:cubicBezTo>
                      <a:pt x="62" y="57"/>
                      <a:pt x="58" y="62"/>
                      <a:pt x="53" y="66"/>
                    </a:cubicBezTo>
                    <a:cubicBezTo>
                      <a:pt x="48" y="70"/>
                      <a:pt x="41" y="72"/>
                      <a:pt x="33" y="72"/>
                    </a:cubicBezTo>
                    <a:cubicBezTo>
                      <a:pt x="23" y="72"/>
                      <a:pt x="15" y="69"/>
                      <a:pt x="9" y="63"/>
                    </a:cubicBezTo>
                    <a:cubicBezTo>
                      <a:pt x="3" y="57"/>
                      <a:pt x="0" y="48"/>
                      <a:pt x="0" y="37"/>
                    </a:cubicBezTo>
                    <a:cubicBezTo>
                      <a:pt x="0" y="25"/>
                      <a:pt x="3" y="16"/>
                      <a:pt x="9" y="10"/>
                    </a:cubicBezTo>
                    <a:cubicBezTo>
                      <a:pt x="15" y="3"/>
                      <a:pt x="23" y="0"/>
                      <a:pt x="33" y="0"/>
                    </a:cubicBezTo>
                    <a:cubicBezTo>
                      <a:pt x="42" y="0"/>
                      <a:pt x="49" y="3"/>
                      <a:pt x="55" y="10"/>
                    </a:cubicBezTo>
                    <a:cubicBezTo>
                      <a:pt x="61" y="16"/>
                      <a:pt x="64" y="25"/>
                      <a:pt x="64" y="36"/>
                    </a:cubicBezTo>
                    <a:cubicBezTo>
                      <a:pt x="64" y="37"/>
                      <a:pt x="64" y="38"/>
                      <a:pt x="64" y="39"/>
                    </a:cubicBezTo>
                    <a:lnTo>
                      <a:pt x="13" y="39"/>
                    </a:lnTo>
                    <a:cubicBezTo>
                      <a:pt x="13" y="47"/>
                      <a:pt x="15" y="53"/>
                      <a:pt x="19" y="57"/>
                    </a:cubicBezTo>
                    <a:cubicBezTo>
                      <a:pt x="23" y="61"/>
                      <a:pt x="28" y="63"/>
                      <a:pt x="33" y="63"/>
                    </a:cubicBezTo>
                    <a:cubicBezTo>
                      <a:pt x="38" y="63"/>
                      <a:pt x="41" y="61"/>
                      <a:pt x="44" y="59"/>
                    </a:cubicBezTo>
                    <a:cubicBezTo>
                      <a:pt x="47" y="57"/>
                      <a:pt x="50" y="53"/>
                      <a:pt x="52" y="48"/>
                    </a:cubicBezTo>
                    <a:lnTo>
                      <a:pt x="52" y="48"/>
                    </a:lnTo>
                    <a:close/>
                    <a:moveTo>
                      <a:pt x="13" y="30"/>
                    </a:moveTo>
                    <a:lnTo>
                      <a:pt x="13" y="30"/>
                    </a:lnTo>
                    <a:lnTo>
                      <a:pt x="52" y="30"/>
                    </a:lnTo>
                    <a:cubicBezTo>
                      <a:pt x="51" y="24"/>
                      <a:pt x="50" y="19"/>
                      <a:pt x="47" y="16"/>
                    </a:cubicBezTo>
                    <a:cubicBezTo>
                      <a:pt x="44" y="12"/>
                      <a:pt x="39" y="10"/>
                      <a:pt x="33" y="10"/>
                    </a:cubicBezTo>
                    <a:cubicBezTo>
                      <a:pt x="27" y="10"/>
                      <a:pt x="23" y="12"/>
                      <a:pt x="19" y="15"/>
                    </a:cubicBezTo>
                    <a:cubicBezTo>
                      <a:pt x="16" y="19"/>
                      <a:pt x="14"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941"/>
              <p:cNvSpPr>
                <a:spLocks noEditPoints="1"/>
              </p:cNvSpPr>
              <p:nvPr/>
            </p:nvSpPr>
            <p:spPr bwMode="auto">
              <a:xfrm>
                <a:off x="5122" y="839"/>
                <a:ext cx="34"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2 h 72"/>
                  <a:gd name="T12" fmla="*/ 2 w 63"/>
                  <a:gd name="T13" fmla="*/ 43 h 72"/>
                  <a:gd name="T14" fmla="*/ 8 w 63"/>
                  <a:gd name="T15" fmla="*/ 36 h 72"/>
                  <a:gd name="T16" fmla="*/ 16 w 63"/>
                  <a:gd name="T17" fmla="*/ 33 h 72"/>
                  <a:gd name="T18" fmla="*/ 27 w 63"/>
                  <a:gd name="T19" fmla="*/ 31 h 72"/>
                  <a:gd name="T20" fmla="*/ 48 w 63"/>
                  <a:gd name="T21" fmla="*/ 27 h 72"/>
                  <a:gd name="T22" fmla="*/ 48 w 63"/>
                  <a:gd name="T23" fmla="*/ 24 h 72"/>
                  <a:gd name="T24" fmla="*/ 44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5 w 63"/>
                  <a:gd name="T43" fmla="*/ 7 h 72"/>
                  <a:gd name="T44" fmla="*/ 59 w 63"/>
                  <a:gd name="T45" fmla="*/ 15 h 72"/>
                  <a:gd name="T46" fmla="*/ 59 w 63"/>
                  <a:gd name="T47" fmla="*/ 26 h 72"/>
                  <a:gd name="T48" fmla="*/ 59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8 w 63"/>
                  <a:gd name="T65" fmla="*/ 40 h 72"/>
                  <a:gd name="T66" fmla="*/ 18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8"/>
                      <a:pt x="36" y="70"/>
                    </a:cubicBezTo>
                    <a:cubicBezTo>
                      <a:pt x="32" y="71"/>
                      <a:pt x="28" y="72"/>
                      <a:pt x="23" y="72"/>
                    </a:cubicBezTo>
                    <a:cubicBezTo>
                      <a:pt x="16" y="72"/>
                      <a:pt x="10" y="70"/>
                      <a:pt x="6" y="67"/>
                    </a:cubicBezTo>
                    <a:cubicBezTo>
                      <a:pt x="2" y="63"/>
                      <a:pt x="0" y="58"/>
                      <a:pt x="0" y="52"/>
                    </a:cubicBezTo>
                    <a:cubicBezTo>
                      <a:pt x="0" y="49"/>
                      <a:pt x="0" y="46"/>
                      <a:pt x="2" y="43"/>
                    </a:cubicBezTo>
                    <a:cubicBezTo>
                      <a:pt x="3" y="40"/>
                      <a:pt x="5" y="38"/>
                      <a:pt x="8" y="36"/>
                    </a:cubicBezTo>
                    <a:cubicBezTo>
                      <a:pt x="10" y="35"/>
                      <a:pt x="13" y="34"/>
                      <a:pt x="16" y="33"/>
                    </a:cubicBezTo>
                    <a:cubicBezTo>
                      <a:pt x="19" y="32"/>
                      <a:pt x="22" y="31"/>
                      <a:pt x="27" y="31"/>
                    </a:cubicBezTo>
                    <a:cubicBezTo>
                      <a:pt x="36" y="30"/>
                      <a:pt x="43" y="28"/>
                      <a:pt x="48" y="27"/>
                    </a:cubicBezTo>
                    <a:cubicBezTo>
                      <a:pt x="48" y="25"/>
                      <a:pt x="48" y="24"/>
                      <a:pt x="48" y="24"/>
                    </a:cubicBezTo>
                    <a:cubicBezTo>
                      <a:pt x="48" y="19"/>
                      <a:pt x="47" y="16"/>
                      <a:pt x="44" y="14"/>
                    </a:cubicBezTo>
                    <a:cubicBezTo>
                      <a:pt x="41" y="11"/>
                      <a:pt x="37" y="10"/>
                      <a:pt x="31" y="10"/>
                    </a:cubicBezTo>
                    <a:cubicBezTo>
                      <a:pt x="26" y="10"/>
                      <a:pt x="21" y="11"/>
                      <a:pt x="19" y="13"/>
                    </a:cubicBezTo>
                    <a:cubicBezTo>
                      <a:pt x="16" y="15"/>
                      <a:pt x="14" y="18"/>
                      <a:pt x="13" y="23"/>
                    </a:cubicBezTo>
                    <a:lnTo>
                      <a:pt x="2" y="21"/>
                    </a:lnTo>
                    <a:cubicBezTo>
                      <a:pt x="3" y="16"/>
                      <a:pt x="4" y="13"/>
                      <a:pt x="7" y="9"/>
                    </a:cubicBezTo>
                    <a:cubicBezTo>
                      <a:pt x="9" y="6"/>
                      <a:pt x="13" y="4"/>
                      <a:pt x="17" y="3"/>
                    </a:cubicBezTo>
                    <a:cubicBezTo>
                      <a:pt x="22" y="1"/>
                      <a:pt x="27" y="0"/>
                      <a:pt x="33" y="0"/>
                    </a:cubicBezTo>
                    <a:cubicBezTo>
                      <a:pt x="39" y="0"/>
                      <a:pt x="43" y="1"/>
                      <a:pt x="47" y="2"/>
                    </a:cubicBezTo>
                    <a:cubicBezTo>
                      <a:pt x="51" y="4"/>
                      <a:pt x="53" y="5"/>
                      <a:pt x="55" y="7"/>
                    </a:cubicBezTo>
                    <a:cubicBezTo>
                      <a:pt x="57" y="10"/>
                      <a:pt x="58" y="12"/>
                      <a:pt x="59" y="15"/>
                    </a:cubicBezTo>
                    <a:cubicBezTo>
                      <a:pt x="59" y="17"/>
                      <a:pt x="59" y="21"/>
                      <a:pt x="59" y="26"/>
                    </a:cubicBezTo>
                    <a:lnTo>
                      <a:pt x="59" y="42"/>
                    </a:lnTo>
                    <a:cubicBezTo>
                      <a:pt x="59" y="53"/>
                      <a:pt x="60" y="59"/>
                      <a:pt x="60" y="62"/>
                    </a:cubicBezTo>
                    <a:cubicBezTo>
                      <a:pt x="61" y="65"/>
                      <a:pt x="62" y="68"/>
                      <a:pt x="63" y="71"/>
                    </a:cubicBezTo>
                    <a:lnTo>
                      <a:pt x="51" y="71"/>
                    </a:lnTo>
                    <a:cubicBezTo>
                      <a:pt x="50" y="68"/>
                      <a:pt x="49" y="65"/>
                      <a:pt x="49" y="62"/>
                    </a:cubicBezTo>
                    <a:lnTo>
                      <a:pt x="49" y="62"/>
                    </a:lnTo>
                    <a:close/>
                    <a:moveTo>
                      <a:pt x="48" y="36"/>
                    </a:moveTo>
                    <a:lnTo>
                      <a:pt x="48" y="36"/>
                    </a:lnTo>
                    <a:cubicBezTo>
                      <a:pt x="43" y="38"/>
                      <a:pt x="37" y="39"/>
                      <a:pt x="28" y="40"/>
                    </a:cubicBezTo>
                    <a:cubicBezTo>
                      <a:pt x="24" y="41"/>
                      <a:pt x="20" y="42"/>
                      <a:pt x="18" y="43"/>
                    </a:cubicBezTo>
                    <a:cubicBezTo>
                      <a:pt x="16" y="44"/>
                      <a:pt x="15" y="45"/>
                      <a:pt x="14" y="47"/>
                    </a:cubicBezTo>
                    <a:cubicBezTo>
                      <a:pt x="13" y="48"/>
                      <a:pt x="12" y="50"/>
                      <a:pt x="12" y="52"/>
                    </a:cubicBezTo>
                    <a:cubicBezTo>
                      <a:pt x="12" y="55"/>
                      <a:pt x="13" y="58"/>
                      <a:pt x="16" y="60"/>
                    </a:cubicBezTo>
                    <a:cubicBezTo>
                      <a:pt x="18" y="62"/>
                      <a:pt x="21" y="63"/>
                      <a:pt x="26" y="63"/>
                    </a:cubicBezTo>
                    <a:cubicBezTo>
                      <a:pt x="30" y="63"/>
                      <a:pt x="34" y="62"/>
                      <a:pt x="38" y="60"/>
                    </a:cubicBezTo>
                    <a:cubicBezTo>
                      <a:pt x="41"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942"/>
              <p:cNvSpPr>
                <a:spLocks/>
              </p:cNvSpPr>
              <p:nvPr/>
            </p:nvSpPr>
            <p:spPr bwMode="auto">
              <a:xfrm>
                <a:off x="5159" y="840"/>
                <a:ext cx="51" cy="37"/>
              </a:xfrm>
              <a:custGeom>
                <a:avLst/>
                <a:gdLst>
                  <a:gd name="T0" fmla="*/ 21 w 95"/>
                  <a:gd name="T1" fmla="*/ 69 h 69"/>
                  <a:gd name="T2" fmla="*/ 21 w 95"/>
                  <a:gd name="T3" fmla="*/ 69 h 69"/>
                  <a:gd name="T4" fmla="*/ 0 w 95"/>
                  <a:gd name="T5" fmla="*/ 0 h 69"/>
                  <a:gd name="T6" fmla="*/ 12 w 95"/>
                  <a:gd name="T7" fmla="*/ 0 h 69"/>
                  <a:gd name="T8" fmla="*/ 23 w 95"/>
                  <a:gd name="T9" fmla="*/ 39 h 69"/>
                  <a:gd name="T10" fmla="*/ 27 w 95"/>
                  <a:gd name="T11" fmla="*/ 54 h 69"/>
                  <a:gd name="T12" fmla="*/ 31 w 95"/>
                  <a:gd name="T13" fmla="*/ 40 h 69"/>
                  <a:gd name="T14" fmla="*/ 42 w 95"/>
                  <a:gd name="T15" fmla="*/ 0 h 69"/>
                  <a:gd name="T16" fmla="*/ 54 w 95"/>
                  <a:gd name="T17" fmla="*/ 0 h 69"/>
                  <a:gd name="T18" fmla="*/ 64 w 95"/>
                  <a:gd name="T19" fmla="*/ 40 h 69"/>
                  <a:gd name="T20" fmla="*/ 68 w 95"/>
                  <a:gd name="T21" fmla="*/ 53 h 69"/>
                  <a:gd name="T22" fmla="*/ 72 w 95"/>
                  <a:gd name="T23" fmla="*/ 40 h 69"/>
                  <a:gd name="T24" fmla="*/ 84 w 95"/>
                  <a:gd name="T25" fmla="*/ 0 h 69"/>
                  <a:gd name="T26" fmla="*/ 95 w 95"/>
                  <a:gd name="T27" fmla="*/ 0 h 69"/>
                  <a:gd name="T28" fmla="*/ 73 w 95"/>
                  <a:gd name="T29" fmla="*/ 69 h 69"/>
                  <a:gd name="T30" fmla="*/ 61 w 95"/>
                  <a:gd name="T31" fmla="*/ 69 h 69"/>
                  <a:gd name="T32" fmla="*/ 50 w 95"/>
                  <a:gd name="T33" fmla="*/ 27 h 69"/>
                  <a:gd name="T34" fmla="*/ 48 w 95"/>
                  <a:gd name="T35" fmla="*/ 16 h 69"/>
                  <a:gd name="T36" fmla="*/ 34 w 95"/>
                  <a:gd name="T37" fmla="*/ 69 h 69"/>
                  <a:gd name="T38" fmla="*/ 21 w 95"/>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9">
                    <a:moveTo>
                      <a:pt x="21" y="69"/>
                    </a:moveTo>
                    <a:lnTo>
                      <a:pt x="21" y="69"/>
                    </a:lnTo>
                    <a:lnTo>
                      <a:pt x="0" y="0"/>
                    </a:lnTo>
                    <a:lnTo>
                      <a:pt x="12" y="0"/>
                    </a:lnTo>
                    <a:lnTo>
                      <a:pt x="23" y="39"/>
                    </a:lnTo>
                    <a:lnTo>
                      <a:pt x="27" y="54"/>
                    </a:lnTo>
                    <a:cubicBezTo>
                      <a:pt x="28" y="54"/>
                      <a:pt x="29" y="49"/>
                      <a:pt x="31" y="40"/>
                    </a:cubicBezTo>
                    <a:lnTo>
                      <a:pt x="42" y="0"/>
                    </a:lnTo>
                    <a:lnTo>
                      <a:pt x="54" y="0"/>
                    </a:lnTo>
                    <a:lnTo>
                      <a:pt x="64" y="40"/>
                    </a:lnTo>
                    <a:lnTo>
                      <a:pt x="68" y="53"/>
                    </a:lnTo>
                    <a:lnTo>
                      <a:pt x="72" y="40"/>
                    </a:lnTo>
                    <a:lnTo>
                      <a:pt x="84" y="0"/>
                    </a:lnTo>
                    <a:lnTo>
                      <a:pt x="95" y="0"/>
                    </a:lnTo>
                    <a:lnTo>
                      <a:pt x="73" y="69"/>
                    </a:lnTo>
                    <a:lnTo>
                      <a:pt x="61" y="69"/>
                    </a:lnTo>
                    <a:lnTo>
                      <a:pt x="50" y="27"/>
                    </a:lnTo>
                    <a:lnTo>
                      <a:pt x="48" y="16"/>
                    </a:lnTo>
                    <a:lnTo>
                      <a:pt x="34" y="69"/>
                    </a:lnTo>
                    <a:lnTo>
                      <a:pt x="21"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943"/>
              <p:cNvSpPr>
                <a:spLocks noEditPoints="1"/>
              </p:cNvSpPr>
              <p:nvPr/>
            </p:nvSpPr>
            <p:spPr bwMode="auto">
              <a:xfrm>
                <a:off x="5213" y="839"/>
                <a:ext cx="34" cy="39"/>
              </a:xfrm>
              <a:custGeom>
                <a:avLst/>
                <a:gdLst>
                  <a:gd name="T0" fmla="*/ 49 w 63"/>
                  <a:gd name="T1" fmla="*/ 62 h 72"/>
                  <a:gd name="T2" fmla="*/ 49 w 63"/>
                  <a:gd name="T3" fmla="*/ 62 h 72"/>
                  <a:gd name="T4" fmla="*/ 36 w 63"/>
                  <a:gd name="T5" fmla="*/ 70 h 72"/>
                  <a:gd name="T6" fmla="*/ 24 w 63"/>
                  <a:gd name="T7" fmla="*/ 72 h 72"/>
                  <a:gd name="T8" fmla="*/ 6 w 63"/>
                  <a:gd name="T9" fmla="*/ 67 h 72"/>
                  <a:gd name="T10" fmla="*/ 0 w 63"/>
                  <a:gd name="T11" fmla="*/ 52 h 72"/>
                  <a:gd name="T12" fmla="*/ 2 w 63"/>
                  <a:gd name="T13" fmla="*/ 43 h 72"/>
                  <a:gd name="T14" fmla="*/ 8 w 63"/>
                  <a:gd name="T15" fmla="*/ 36 h 72"/>
                  <a:gd name="T16" fmla="*/ 17 w 63"/>
                  <a:gd name="T17" fmla="*/ 33 h 72"/>
                  <a:gd name="T18" fmla="*/ 27 w 63"/>
                  <a:gd name="T19" fmla="*/ 31 h 72"/>
                  <a:gd name="T20" fmla="*/ 48 w 63"/>
                  <a:gd name="T21" fmla="*/ 27 h 72"/>
                  <a:gd name="T22" fmla="*/ 48 w 63"/>
                  <a:gd name="T23" fmla="*/ 24 h 72"/>
                  <a:gd name="T24" fmla="*/ 45 w 63"/>
                  <a:gd name="T25" fmla="*/ 14 h 72"/>
                  <a:gd name="T26" fmla="*/ 31 w 63"/>
                  <a:gd name="T27" fmla="*/ 10 h 72"/>
                  <a:gd name="T28" fmla="*/ 19 w 63"/>
                  <a:gd name="T29" fmla="*/ 13 h 72"/>
                  <a:gd name="T30" fmla="*/ 13 w 63"/>
                  <a:gd name="T31" fmla="*/ 23 h 72"/>
                  <a:gd name="T32" fmla="*/ 2 w 63"/>
                  <a:gd name="T33" fmla="*/ 21 h 72"/>
                  <a:gd name="T34" fmla="*/ 7 w 63"/>
                  <a:gd name="T35" fmla="*/ 9 h 72"/>
                  <a:gd name="T36" fmla="*/ 17 w 63"/>
                  <a:gd name="T37" fmla="*/ 3 h 72"/>
                  <a:gd name="T38" fmla="*/ 33 w 63"/>
                  <a:gd name="T39" fmla="*/ 0 h 72"/>
                  <a:gd name="T40" fmla="*/ 47 w 63"/>
                  <a:gd name="T41" fmla="*/ 2 h 72"/>
                  <a:gd name="T42" fmla="*/ 56 w 63"/>
                  <a:gd name="T43" fmla="*/ 7 h 72"/>
                  <a:gd name="T44" fmla="*/ 59 w 63"/>
                  <a:gd name="T45" fmla="*/ 15 h 72"/>
                  <a:gd name="T46" fmla="*/ 60 w 63"/>
                  <a:gd name="T47" fmla="*/ 26 h 72"/>
                  <a:gd name="T48" fmla="*/ 60 w 63"/>
                  <a:gd name="T49" fmla="*/ 42 h 72"/>
                  <a:gd name="T50" fmla="*/ 61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0 h 72"/>
                  <a:gd name="T66" fmla="*/ 19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5" y="66"/>
                      <a:pt x="40" y="68"/>
                      <a:pt x="36" y="70"/>
                    </a:cubicBezTo>
                    <a:cubicBezTo>
                      <a:pt x="32" y="71"/>
                      <a:pt x="28" y="72"/>
                      <a:pt x="24" y="72"/>
                    </a:cubicBezTo>
                    <a:cubicBezTo>
                      <a:pt x="16" y="72"/>
                      <a:pt x="10" y="70"/>
                      <a:pt x="6" y="67"/>
                    </a:cubicBezTo>
                    <a:cubicBezTo>
                      <a:pt x="2" y="63"/>
                      <a:pt x="0" y="58"/>
                      <a:pt x="0" y="52"/>
                    </a:cubicBezTo>
                    <a:cubicBezTo>
                      <a:pt x="0" y="49"/>
                      <a:pt x="1" y="46"/>
                      <a:pt x="2" y="43"/>
                    </a:cubicBezTo>
                    <a:cubicBezTo>
                      <a:pt x="4" y="40"/>
                      <a:pt x="6" y="38"/>
                      <a:pt x="8" y="36"/>
                    </a:cubicBezTo>
                    <a:cubicBezTo>
                      <a:pt x="11" y="35"/>
                      <a:pt x="14" y="34"/>
                      <a:pt x="17" y="33"/>
                    </a:cubicBezTo>
                    <a:cubicBezTo>
                      <a:pt x="19" y="32"/>
                      <a:pt x="22" y="31"/>
                      <a:pt x="27" y="31"/>
                    </a:cubicBezTo>
                    <a:cubicBezTo>
                      <a:pt x="37" y="30"/>
                      <a:pt x="43" y="28"/>
                      <a:pt x="48" y="27"/>
                    </a:cubicBezTo>
                    <a:cubicBezTo>
                      <a:pt x="48" y="25"/>
                      <a:pt x="48" y="24"/>
                      <a:pt x="48" y="24"/>
                    </a:cubicBezTo>
                    <a:cubicBezTo>
                      <a:pt x="48" y="19"/>
                      <a:pt x="47" y="16"/>
                      <a:pt x="45" y="14"/>
                    </a:cubicBezTo>
                    <a:cubicBezTo>
                      <a:pt x="42" y="11"/>
                      <a:pt x="37" y="10"/>
                      <a:pt x="31" y="10"/>
                    </a:cubicBezTo>
                    <a:cubicBezTo>
                      <a:pt x="26" y="10"/>
                      <a:pt x="22" y="11"/>
                      <a:pt x="19" y="13"/>
                    </a:cubicBezTo>
                    <a:cubicBezTo>
                      <a:pt x="17" y="15"/>
                      <a:pt x="15" y="18"/>
                      <a:pt x="13" y="23"/>
                    </a:cubicBezTo>
                    <a:lnTo>
                      <a:pt x="2" y="21"/>
                    </a:lnTo>
                    <a:cubicBezTo>
                      <a:pt x="3" y="16"/>
                      <a:pt x="5" y="13"/>
                      <a:pt x="7" y="9"/>
                    </a:cubicBezTo>
                    <a:cubicBezTo>
                      <a:pt x="9" y="6"/>
                      <a:pt x="13" y="4"/>
                      <a:pt x="17" y="3"/>
                    </a:cubicBezTo>
                    <a:cubicBezTo>
                      <a:pt x="22" y="1"/>
                      <a:pt x="27" y="0"/>
                      <a:pt x="33" y="0"/>
                    </a:cubicBezTo>
                    <a:cubicBezTo>
                      <a:pt x="39" y="0"/>
                      <a:pt x="44" y="1"/>
                      <a:pt x="47" y="2"/>
                    </a:cubicBezTo>
                    <a:cubicBezTo>
                      <a:pt x="51" y="4"/>
                      <a:pt x="54" y="5"/>
                      <a:pt x="56" y="7"/>
                    </a:cubicBezTo>
                    <a:cubicBezTo>
                      <a:pt x="57" y="10"/>
                      <a:pt x="59" y="12"/>
                      <a:pt x="59" y="15"/>
                    </a:cubicBezTo>
                    <a:cubicBezTo>
                      <a:pt x="60" y="17"/>
                      <a:pt x="60" y="21"/>
                      <a:pt x="60" y="26"/>
                    </a:cubicBezTo>
                    <a:lnTo>
                      <a:pt x="60" y="42"/>
                    </a:lnTo>
                    <a:cubicBezTo>
                      <a:pt x="60" y="53"/>
                      <a:pt x="60" y="59"/>
                      <a:pt x="61" y="62"/>
                    </a:cubicBezTo>
                    <a:cubicBezTo>
                      <a:pt x="61" y="65"/>
                      <a:pt x="62" y="68"/>
                      <a:pt x="63" y="71"/>
                    </a:cubicBezTo>
                    <a:lnTo>
                      <a:pt x="51" y="71"/>
                    </a:lnTo>
                    <a:cubicBezTo>
                      <a:pt x="50" y="68"/>
                      <a:pt x="49" y="65"/>
                      <a:pt x="49" y="62"/>
                    </a:cubicBezTo>
                    <a:lnTo>
                      <a:pt x="49" y="62"/>
                    </a:lnTo>
                    <a:close/>
                    <a:moveTo>
                      <a:pt x="48" y="36"/>
                    </a:moveTo>
                    <a:lnTo>
                      <a:pt x="48" y="36"/>
                    </a:lnTo>
                    <a:cubicBezTo>
                      <a:pt x="44" y="38"/>
                      <a:pt x="37" y="39"/>
                      <a:pt x="29" y="40"/>
                    </a:cubicBezTo>
                    <a:cubicBezTo>
                      <a:pt x="24" y="41"/>
                      <a:pt x="21" y="42"/>
                      <a:pt x="19" y="43"/>
                    </a:cubicBezTo>
                    <a:cubicBezTo>
                      <a:pt x="17" y="44"/>
                      <a:pt x="15" y="45"/>
                      <a:pt x="14" y="47"/>
                    </a:cubicBezTo>
                    <a:cubicBezTo>
                      <a:pt x="13" y="48"/>
                      <a:pt x="12" y="50"/>
                      <a:pt x="12" y="52"/>
                    </a:cubicBezTo>
                    <a:cubicBezTo>
                      <a:pt x="12" y="55"/>
                      <a:pt x="14" y="58"/>
                      <a:pt x="16" y="60"/>
                    </a:cubicBezTo>
                    <a:cubicBezTo>
                      <a:pt x="18" y="62"/>
                      <a:pt x="22" y="63"/>
                      <a:pt x="26" y="63"/>
                    </a:cubicBezTo>
                    <a:cubicBezTo>
                      <a:pt x="31" y="63"/>
                      <a:pt x="35" y="62"/>
                      <a:pt x="38" y="60"/>
                    </a:cubicBezTo>
                    <a:cubicBezTo>
                      <a:pt x="42" y="58"/>
                      <a:pt x="44"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944"/>
              <p:cNvSpPr>
                <a:spLocks/>
              </p:cNvSpPr>
              <p:nvPr/>
            </p:nvSpPr>
            <p:spPr bwMode="auto">
              <a:xfrm>
                <a:off x="5255" y="826"/>
                <a:ext cx="31" cy="51"/>
              </a:xfrm>
              <a:custGeom>
                <a:avLst/>
                <a:gdLst>
                  <a:gd name="T0" fmla="*/ 0 w 57"/>
                  <a:gd name="T1" fmla="*/ 96 h 96"/>
                  <a:gd name="T2" fmla="*/ 0 w 57"/>
                  <a:gd name="T3" fmla="*/ 96 h 96"/>
                  <a:gd name="T4" fmla="*/ 0 w 57"/>
                  <a:gd name="T5" fmla="*/ 0 h 96"/>
                  <a:gd name="T6" fmla="*/ 12 w 57"/>
                  <a:gd name="T7" fmla="*/ 0 h 96"/>
                  <a:gd name="T8" fmla="*/ 12 w 57"/>
                  <a:gd name="T9" fmla="*/ 55 h 96"/>
                  <a:gd name="T10" fmla="*/ 39 w 57"/>
                  <a:gd name="T11" fmla="*/ 27 h 96"/>
                  <a:gd name="T12" fmla="*/ 55 w 57"/>
                  <a:gd name="T13" fmla="*/ 27 h 96"/>
                  <a:gd name="T14" fmla="*/ 28 w 57"/>
                  <a:gd name="T15" fmla="*/ 52 h 96"/>
                  <a:gd name="T16" fmla="*/ 57 w 57"/>
                  <a:gd name="T17" fmla="*/ 96 h 96"/>
                  <a:gd name="T18" fmla="*/ 43 w 57"/>
                  <a:gd name="T19" fmla="*/ 96 h 96"/>
                  <a:gd name="T20" fmla="*/ 20 w 57"/>
                  <a:gd name="T21" fmla="*/ 60 h 96"/>
                  <a:gd name="T22" fmla="*/ 12 w 57"/>
                  <a:gd name="T23" fmla="*/ 68 h 96"/>
                  <a:gd name="T24" fmla="*/ 12 w 57"/>
                  <a:gd name="T25" fmla="*/ 96 h 96"/>
                  <a:gd name="T26" fmla="*/ 0 w 57"/>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6">
                    <a:moveTo>
                      <a:pt x="0" y="96"/>
                    </a:moveTo>
                    <a:lnTo>
                      <a:pt x="0" y="96"/>
                    </a:lnTo>
                    <a:lnTo>
                      <a:pt x="0" y="0"/>
                    </a:lnTo>
                    <a:lnTo>
                      <a:pt x="12" y="0"/>
                    </a:lnTo>
                    <a:lnTo>
                      <a:pt x="12" y="55"/>
                    </a:lnTo>
                    <a:lnTo>
                      <a:pt x="39" y="27"/>
                    </a:lnTo>
                    <a:lnTo>
                      <a:pt x="55" y="27"/>
                    </a:lnTo>
                    <a:lnTo>
                      <a:pt x="28" y="52"/>
                    </a:lnTo>
                    <a:lnTo>
                      <a:pt x="57" y="96"/>
                    </a:lnTo>
                    <a:lnTo>
                      <a:pt x="43" y="96"/>
                    </a:lnTo>
                    <a:lnTo>
                      <a:pt x="20" y="60"/>
                    </a:lnTo>
                    <a:lnTo>
                      <a:pt x="12" y="68"/>
                    </a:lnTo>
                    <a:lnTo>
                      <a:pt x="12"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945"/>
              <p:cNvSpPr>
                <a:spLocks noEditPoints="1"/>
              </p:cNvSpPr>
              <p:nvPr/>
            </p:nvSpPr>
            <p:spPr bwMode="auto">
              <a:xfrm>
                <a:off x="5289" y="839"/>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3 w 63"/>
                  <a:gd name="T37" fmla="*/ 30 h 72"/>
                  <a:gd name="T38" fmla="*/ 13 w 63"/>
                  <a:gd name="T39" fmla="*/ 30 h 72"/>
                  <a:gd name="T40" fmla="*/ 51 w 63"/>
                  <a:gd name="T41" fmla="*/ 30 h 72"/>
                  <a:gd name="T42" fmla="*/ 47 w 63"/>
                  <a:gd name="T43" fmla="*/ 16 h 72"/>
                  <a:gd name="T44" fmla="*/ 32 w 63"/>
                  <a:gd name="T45" fmla="*/ 10 h 72"/>
                  <a:gd name="T46" fmla="*/ 19 w 63"/>
                  <a:gd name="T47" fmla="*/ 15 h 72"/>
                  <a:gd name="T48" fmla="*/ 13 w 63"/>
                  <a:gd name="T49" fmla="*/ 30 h 72"/>
                  <a:gd name="T50" fmla="*/ 13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946"/>
              <p:cNvSpPr>
                <a:spLocks noEditPoints="1"/>
              </p:cNvSpPr>
              <p:nvPr/>
            </p:nvSpPr>
            <p:spPr bwMode="auto">
              <a:xfrm>
                <a:off x="5349" y="826"/>
                <a:ext cx="32" cy="52"/>
              </a:xfrm>
              <a:custGeom>
                <a:avLst/>
                <a:gdLst>
                  <a:gd name="T0" fmla="*/ 49 w 60"/>
                  <a:gd name="T1" fmla="*/ 96 h 97"/>
                  <a:gd name="T2" fmla="*/ 49 w 60"/>
                  <a:gd name="T3" fmla="*/ 96 h 97"/>
                  <a:gd name="T4" fmla="*/ 49 w 60"/>
                  <a:gd name="T5" fmla="*/ 87 h 97"/>
                  <a:gd name="T6" fmla="*/ 29 w 60"/>
                  <a:gd name="T7" fmla="*/ 97 h 97"/>
                  <a:gd name="T8" fmla="*/ 14 w 60"/>
                  <a:gd name="T9" fmla="*/ 93 h 97"/>
                  <a:gd name="T10" fmla="*/ 4 w 60"/>
                  <a:gd name="T11" fmla="*/ 80 h 97"/>
                  <a:gd name="T12" fmla="*/ 0 w 60"/>
                  <a:gd name="T13" fmla="*/ 61 h 97"/>
                  <a:gd name="T14" fmla="*/ 3 w 60"/>
                  <a:gd name="T15" fmla="*/ 42 h 97"/>
                  <a:gd name="T16" fmla="*/ 13 w 60"/>
                  <a:gd name="T17" fmla="*/ 30 h 97"/>
                  <a:gd name="T18" fmla="*/ 29 w 60"/>
                  <a:gd name="T19" fmla="*/ 25 h 97"/>
                  <a:gd name="T20" fmla="*/ 40 w 60"/>
                  <a:gd name="T21" fmla="*/ 28 h 97"/>
                  <a:gd name="T22" fmla="*/ 48 w 60"/>
                  <a:gd name="T23" fmla="*/ 35 h 97"/>
                  <a:gd name="T24" fmla="*/ 48 w 60"/>
                  <a:gd name="T25" fmla="*/ 0 h 97"/>
                  <a:gd name="T26" fmla="*/ 60 w 60"/>
                  <a:gd name="T27" fmla="*/ 0 h 97"/>
                  <a:gd name="T28" fmla="*/ 60 w 60"/>
                  <a:gd name="T29" fmla="*/ 96 h 97"/>
                  <a:gd name="T30" fmla="*/ 49 w 60"/>
                  <a:gd name="T31" fmla="*/ 96 h 97"/>
                  <a:gd name="T32" fmla="*/ 12 w 60"/>
                  <a:gd name="T33" fmla="*/ 61 h 97"/>
                  <a:gd name="T34" fmla="*/ 12 w 60"/>
                  <a:gd name="T35" fmla="*/ 61 h 97"/>
                  <a:gd name="T36" fmla="*/ 17 w 60"/>
                  <a:gd name="T37" fmla="*/ 81 h 97"/>
                  <a:gd name="T38" fmla="*/ 30 w 60"/>
                  <a:gd name="T39" fmla="*/ 88 h 97"/>
                  <a:gd name="T40" fmla="*/ 44 w 60"/>
                  <a:gd name="T41" fmla="*/ 81 h 97"/>
                  <a:gd name="T42" fmla="*/ 49 w 60"/>
                  <a:gd name="T43" fmla="*/ 62 h 97"/>
                  <a:gd name="T44" fmla="*/ 43 w 60"/>
                  <a:gd name="T45" fmla="*/ 41 h 97"/>
                  <a:gd name="T46" fmla="*/ 30 w 60"/>
                  <a:gd name="T47" fmla="*/ 35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6"/>
                    </a:moveTo>
                    <a:lnTo>
                      <a:pt x="49" y="96"/>
                    </a:lnTo>
                    <a:lnTo>
                      <a:pt x="49" y="87"/>
                    </a:lnTo>
                    <a:cubicBezTo>
                      <a:pt x="44" y="94"/>
                      <a:pt x="38" y="97"/>
                      <a:pt x="29" y="97"/>
                    </a:cubicBezTo>
                    <a:cubicBezTo>
                      <a:pt x="24" y="97"/>
                      <a:pt x="19" y="96"/>
                      <a:pt x="14" y="93"/>
                    </a:cubicBezTo>
                    <a:cubicBezTo>
                      <a:pt x="10" y="90"/>
                      <a:pt x="6" y="85"/>
                      <a:pt x="4" y="80"/>
                    </a:cubicBezTo>
                    <a:cubicBezTo>
                      <a:pt x="1" y="75"/>
                      <a:pt x="0" y="68"/>
                      <a:pt x="0" y="61"/>
                    </a:cubicBezTo>
                    <a:cubicBezTo>
                      <a:pt x="0" y="54"/>
                      <a:pt x="1" y="48"/>
                      <a:pt x="3" y="42"/>
                    </a:cubicBezTo>
                    <a:cubicBezTo>
                      <a:pt x="5" y="37"/>
                      <a:pt x="9" y="33"/>
                      <a:pt x="13" y="30"/>
                    </a:cubicBezTo>
                    <a:cubicBezTo>
                      <a:pt x="18" y="27"/>
                      <a:pt x="23" y="25"/>
                      <a:pt x="29" y="25"/>
                    </a:cubicBezTo>
                    <a:cubicBezTo>
                      <a:pt x="33" y="25"/>
                      <a:pt x="37" y="26"/>
                      <a:pt x="40" y="28"/>
                    </a:cubicBezTo>
                    <a:cubicBezTo>
                      <a:pt x="43" y="29"/>
                      <a:pt x="46" y="32"/>
                      <a:pt x="48" y="35"/>
                    </a:cubicBezTo>
                    <a:lnTo>
                      <a:pt x="48" y="0"/>
                    </a:lnTo>
                    <a:lnTo>
                      <a:pt x="60" y="0"/>
                    </a:lnTo>
                    <a:lnTo>
                      <a:pt x="60" y="96"/>
                    </a:lnTo>
                    <a:lnTo>
                      <a:pt x="49" y="96"/>
                    </a:lnTo>
                    <a:close/>
                    <a:moveTo>
                      <a:pt x="12" y="61"/>
                    </a:moveTo>
                    <a:lnTo>
                      <a:pt x="12" y="61"/>
                    </a:lnTo>
                    <a:cubicBezTo>
                      <a:pt x="12" y="70"/>
                      <a:pt x="14" y="77"/>
                      <a:pt x="17" y="81"/>
                    </a:cubicBezTo>
                    <a:cubicBezTo>
                      <a:pt x="21" y="85"/>
                      <a:pt x="25" y="88"/>
                      <a:pt x="30" y="88"/>
                    </a:cubicBezTo>
                    <a:cubicBezTo>
                      <a:pt x="36" y="88"/>
                      <a:pt x="40" y="86"/>
                      <a:pt x="44" y="81"/>
                    </a:cubicBezTo>
                    <a:cubicBezTo>
                      <a:pt x="47" y="77"/>
                      <a:pt x="49" y="71"/>
                      <a:pt x="49" y="62"/>
                    </a:cubicBezTo>
                    <a:cubicBezTo>
                      <a:pt x="49" y="53"/>
                      <a:pt x="47" y="46"/>
                      <a:pt x="43" y="41"/>
                    </a:cubicBezTo>
                    <a:cubicBezTo>
                      <a:pt x="40" y="37"/>
                      <a:pt x="35" y="35"/>
                      <a:pt x="30" y="35"/>
                    </a:cubicBezTo>
                    <a:cubicBezTo>
                      <a:pt x="25" y="35"/>
                      <a:pt x="20" y="37"/>
                      <a:pt x="17" y="41"/>
                    </a:cubicBezTo>
                    <a:cubicBezTo>
                      <a:pt x="13"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947"/>
              <p:cNvSpPr>
                <a:spLocks/>
              </p:cNvSpPr>
              <p:nvPr/>
            </p:nvSpPr>
            <p:spPr bwMode="auto">
              <a:xfrm>
                <a:off x="5391" y="840"/>
                <a:ext cx="30" cy="38"/>
              </a:xfrm>
              <a:custGeom>
                <a:avLst/>
                <a:gdLst>
                  <a:gd name="T0" fmla="*/ 45 w 56"/>
                  <a:gd name="T1" fmla="*/ 69 h 70"/>
                  <a:gd name="T2" fmla="*/ 45 w 56"/>
                  <a:gd name="T3" fmla="*/ 69 h 70"/>
                  <a:gd name="T4" fmla="*/ 45 w 56"/>
                  <a:gd name="T5" fmla="*/ 59 h 70"/>
                  <a:gd name="T6" fmla="*/ 23 w 56"/>
                  <a:gd name="T7" fmla="*/ 70 h 70"/>
                  <a:gd name="T8" fmla="*/ 12 w 56"/>
                  <a:gd name="T9" fmla="*/ 68 h 70"/>
                  <a:gd name="T10" fmla="*/ 4 w 56"/>
                  <a:gd name="T11" fmla="*/ 62 h 70"/>
                  <a:gd name="T12" fmla="*/ 1 w 56"/>
                  <a:gd name="T13" fmla="*/ 53 h 70"/>
                  <a:gd name="T14" fmla="*/ 0 w 56"/>
                  <a:gd name="T15" fmla="*/ 42 h 70"/>
                  <a:gd name="T16" fmla="*/ 0 w 56"/>
                  <a:gd name="T17" fmla="*/ 0 h 70"/>
                  <a:gd name="T18" fmla="*/ 12 w 56"/>
                  <a:gd name="T19" fmla="*/ 0 h 70"/>
                  <a:gd name="T20" fmla="*/ 12 w 56"/>
                  <a:gd name="T21" fmla="*/ 38 h 70"/>
                  <a:gd name="T22" fmla="*/ 12 w 56"/>
                  <a:gd name="T23" fmla="*/ 50 h 70"/>
                  <a:gd name="T24" fmla="*/ 17 w 56"/>
                  <a:gd name="T25" fmla="*/ 58 h 70"/>
                  <a:gd name="T26" fmla="*/ 26 w 56"/>
                  <a:gd name="T27" fmla="*/ 60 h 70"/>
                  <a:gd name="T28" fmla="*/ 36 w 56"/>
                  <a:gd name="T29" fmla="*/ 57 h 70"/>
                  <a:gd name="T30" fmla="*/ 42 w 56"/>
                  <a:gd name="T31" fmla="*/ 50 h 70"/>
                  <a:gd name="T32" fmla="*/ 44 w 56"/>
                  <a:gd name="T33" fmla="*/ 37 h 70"/>
                  <a:gd name="T34" fmla="*/ 44 w 56"/>
                  <a:gd name="T35" fmla="*/ 0 h 70"/>
                  <a:gd name="T36" fmla="*/ 56 w 56"/>
                  <a:gd name="T37" fmla="*/ 0 h 70"/>
                  <a:gd name="T38" fmla="*/ 56 w 56"/>
                  <a:gd name="T39" fmla="*/ 69 h 70"/>
                  <a:gd name="T40" fmla="*/ 45 w 56"/>
                  <a:gd name="T4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0">
                    <a:moveTo>
                      <a:pt x="45" y="69"/>
                    </a:moveTo>
                    <a:lnTo>
                      <a:pt x="45" y="69"/>
                    </a:lnTo>
                    <a:lnTo>
                      <a:pt x="45" y="59"/>
                    </a:lnTo>
                    <a:cubicBezTo>
                      <a:pt x="40" y="66"/>
                      <a:pt x="33" y="70"/>
                      <a:pt x="23" y="70"/>
                    </a:cubicBezTo>
                    <a:cubicBezTo>
                      <a:pt x="19" y="70"/>
                      <a:pt x="16" y="69"/>
                      <a:pt x="12" y="68"/>
                    </a:cubicBezTo>
                    <a:cubicBezTo>
                      <a:pt x="8" y="66"/>
                      <a:pt x="6" y="64"/>
                      <a:pt x="4" y="62"/>
                    </a:cubicBezTo>
                    <a:cubicBezTo>
                      <a:pt x="2" y="60"/>
                      <a:pt x="1" y="57"/>
                      <a:pt x="1" y="53"/>
                    </a:cubicBezTo>
                    <a:cubicBezTo>
                      <a:pt x="0" y="51"/>
                      <a:pt x="0" y="47"/>
                      <a:pt x="0" y="42"/>
                    </a:cubicBezTo>
                    <a:lnTo>
                      <a:pt x="0" y="0"/>
                    </a:lnTo>
                    <a:lnTo>
                      <a:pt x="12" y="0"/>
                    </a:lnTo>
                    <a:lnTo>
                      <a:pt x="12" y="38"/>
                    </a:lnTo>
                    <a:cubicBezTo>
                      <a:pt x="12" y="44"/>
                      <a:pt x="12" y="48"/>
                      <a:pt x="12" y="50"/>
                    </a:cubicBezTo>
                    <a:cubicBezTo>
                      <a:pt x="13" y="53"/>
                      <a:pt x="15" y="56"/>
                      <a:pt x="17" y="58"/>
                    </a:cubicBezTo>
                    <a:cubicBezTo>
                      <a:pt x="19" y="59"/>
                      <a:pt x="22" y="60"/>
                      <a:pt x="26" y="60"/>
                    </a:cubicBezTo>
                    <a:cubicBezTo>
                      <a:pt x="29" y="60"/>
                      <a:pt x="33" y="59"/>
                      <a:pt x="36" y="57"/>
                    </a:cubicBezTo>
                    <a:cubicBezTo>
                      <a:pt x="39" y="56"/>
                      <a:pt x="41" y="53"/>
                      <a:pt x="42" y="50"/>
                    </a:cubicBezTo>
                    <a:cubicBezTo>
                      <a:pt x="43" y="47"/>
                      <a:pt x="44" y="43"/>
                      <a:pt x="44" y="37"/>
                    </a:cubicBezTo>
                    <a:lnTo>
                      <a:pt x="44" y="0"/>
                    </a:lnTo>
                    <a:lnTo>
                      <a:pt x="56" y="0"/>
                    </a:lnTo>
                    <a:lnTo>
                      <a:pt x="56" y="69"/>
                    </a:lnTo>
                    <a:lnTo>
                      <a:pt x="45" y="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948"/>
              <p:cNvSpPr>
                <a:spLocks/>
              </p:cNvSpPr>
              <p:nvPr/>
            </p:nvSpPr>
            <p:spPr bwMode="auto">
              <a:xfrm>
                <a:off x="5431" y="839"/>
                <a:ext cx="20" cy="38"/>
              </a:xfrm>
              <a:custGeom>
                <a:avLst/>
                <a:gdLst>
                  <a:gd name="T0" fmla="*/ 0 w 38"/>
                  <a:gd name="T1" fmla="*/ 71 h 71"/>
                  <a:gd name="T2" fmla="*/ 0 w 38"/>
                  <a:gd name="T3" fmla="*/ 71 h 71"/>
                  <a:gd name="T4" fmla="*/ 0 w 38"/>
                  <a:gd name="T5" fmla="*/ 2 h 71"/>
                  <a:gd name="T6" fmla="*/ 11 w 38"/>
                  <a:gd name="T7" fmla="*/ 2 h 71"/>
                  <a:gd name="T8" fmla="*/ 11 w 38"/>
                  <a:gd name="T9" fmla="*/ 12 h 71"/>
                  <a:gd name="T10" fmla="*/ 18 w 38"/>
                  <a:gd name="T11" fmla="*/ 2 h 71"/>
                  <a:gd name="T12" fmla="*/ 26 w 38"/>
                  <a:gd name="T13" fmla="*/ 0 h 71"/>
                  <a:gd name="T14" fmla="*/ 38 w 38"/>
                  <a:gd name="T15" fmla="*/ 4 h 71"/>
                  <a:gd name="T16" fmla="*/ 34 w 38"/>
                  <a:gd name="T17" fmla="*/ 15 h 71"/>
                  <a:gd name="T18" fmla="*/ 25 w 38"/>
                  <a:gd name="T19" fmla="*/ 12 h 71"/>
                  <a:gd name="T20" fmla="*/ 18 w 38"/>
                  <a:gd name="T21" fmla="*/ 14 h 71"/>
                  <a:gd name="T22" fmla="*/ 14 w 38"/>
                  <a:gd name="T23" fmla="*/ 21 h 71"/>
                  <a:gd name="T24" fmla="*/ 12 w 38"/>
                  <a:gd name="T25" fmla="*/ 35 h 71"/>
                  <a:gd name="T26" fmla="*/ 12 w 38"/>
                  <a:gd name="T27" fmla="*/ 71 h 71"/>
                  <a:gd name="T28" fmla="*/ 0 w 38"/>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1">
                    <a:moveTo>
                      <a:pt x="0" y="71"/>
                    </a:moveTo>
                    <a:lnTo>
                      <a:pt x="0" y="71"/>
                    </a:lnTo>
                    <a:lnTo>
                      <a:pt x="0" y="2"/>
                    </a:lnTo>
                    <a:lnTo>
                      <a:pt x="11" y="2"/>
                    </a:lnTo>
                    <a:lnTo>
                      <a:pt x="11" y="12"/>
                    </a:lnTo>
                    <a:cubicBezTo>
                      <a:pt x="13" y="7"/>
                      <a:pt x="16" y="4"/>
                      <a:pt x="18" y="2"/>
                    </a:cubicBezTo>
                    <a:cubicBezTo>
                      <a:pt x="20" y="1"/>
                      <a:pt x="23" y="0"/>
                      <a:pt x="26" y="0"/>
                    </a:cubicBezTo>
                    <a:cubicBezTo>
                      <a:pt x="29" y="0"/>
                      <a:pt x="33" y="1"/>
                      <a:pt x="38" y="4"/>
                    </a:cubicBezTo>
                    <a:lnTo>
                      <a:pt x="34" y="15"/>
                    </a:lnTo>
                    <a:cubicBezTo>
                      <a:pt x="31" y="13"/>
                      <a:pt x="28" y="12"/>
                      <a:pt x="25" y="12"/>
                    </a:cubicBezTo>
                    <a:cubicBezTo>
                      <a:pt x="22" y="12"/>
                      <a:pt x="20" y="13"/>
                      <a:pt x="18" y="14"/>
                    </a:cubicBezTo>
                    <a:cubicBezTo>
                      <a:pt x="16" y="16"/>
                      <a:pt x="15" y="18"/>
                      <a:pt x="14" y="21"/>
                    </a:cubicBezTo>
                    <a:cubicBezTo>
                      <a:pt x="12"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949"/>
              <p:cNvSpPr>
                <a:spLocks noEditPoints="1"/>
              </p:cNvSpPr>
              <p:nvPr/>
            </p:nvSpPr>
            <p:spPr bwMode="auto">
              <a:xfrm>
                <a:off x="5455" y="826"/>
                <a:ext cx="6" cy="51"/>
              </a:xfrm>
              <a:custGeom>
                <a:avLst/>
                <a:gdLst>
                  <a:gd name="T0" fmla="*/ 0 w 11"/>
                  <a:gd name="T1" fmla="*/ 14 h 96"/>
                  <a:gd name="T2" fmla="*/ 0 w 11"/>
                  <a:gd name="T3" fmla="*/ 14 h 96"/>
                  <a:gd name="T4" fmla="*/ 0 w 11"/>
                  <a:gd name="T5" fmla="*/ 0 h 96"/>
                  <a:gd name="T6" fmla="*/ 11 w 11"/>
                  <a:gd name="T7" fmla="*/ 0 h 96"/>
                  <a:gd name="T8" fmla="*/ 11 w 11"/>
                  <a:gd name="T9" fmla="*/ 14 h 96"/>
                  <a:gd name="T10" fmla="*/ 0 w 11"/>
                  <a:gd name="T11" fmla="*/ 14 h 96"/>
                  <a:gd name="T12" fmla="*/ 0 w 11"/>
                  <a:gd name="T13" fmla="*/ 96 h 96"/>
                  <a:gd name="T14" fmla="*/ 0 w 11"/>
                  <a:gd name="T15" fmla="*/ 96 h 96"/>
                  <a:gd name="T16" fmla="*/ 0 w 11"/>
                  <a:gd name="T17" fmla="*/ 27 h 96"/>
                  <a:gd name="T18" fmla="*/ 11 w 11"/>
                  <a:gd name="T19" fmla="*/ 27 h 96"/>
                  <a:gd name="T20" fmla="*/ 11 w 11"/>
                  <a:gd name="T21" fmla="*/ 96 h 96"/>
                  <a:gd name="T22" fmla="*/ 0 w 11"/>
                  <a:gd name="T2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6">
                    <a:moveTo>
                      <a:pt x="0" y="14"/>
                    </a:moveTo>
                    <a:lnTo>
                      <a:pt x="0" y="14"/>
                    </a:lnTo>
                    <a:lnTo>
                      <a:pt x="0" y="0"/>
                    </a:lnTo>
                    <a:lnTo>
                      <a:pt x="11" y="0"/>
                    </a:lnTo>
                    <a:lnTo>
                      <a:pt x="11" y="14"/>
                    </a:lnTo>
                    <a:lnTo>
                      <a:pt x="0" y="14"/>
                    </a:lnTo>
                    <a:close/>
                    <a:moveTo>
                      <a:pt x="0" y="96"/>
                    </a:moveTo>
                    <a:lnTo>
                      <a:pt x="0" y="96"/>
                    </a:lnTo>
                    <a:lnTo>
                      <a:pt x="0" y="27"/>
                    </a:lnTo>
                    <a:lnTo>
                      <a:pt x="11" y="27"/>
                    </a:lnTo>
                    <a:lnTo>
                      <a:pt x="11"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950"/>
              <p:cNvSpPr>
                <a:spLocks/>
              </p:cNvSpPr>
              <p:nvPr/>
            </p:nvSpPr>
            <p:spPr bwMode="auto">
              <a:xfrm>
                <a:off x="5471" y="839"/>
                <a:ext cx="30" cy="38"/>
              </a:xfrm>
              <a:custGeom>
                <a:avLst/>
                <a:gdLst>
                  <a:gd name="T0" fmla="*/ 0 w 56"/>
                  <a:gd name="T1" fmla="*/ 71 h 71"/>
                  <a:gd name="T2" fmla="*/ 0 w 56"/>
                  <a:gd name="T3" fmla="*/ 71 h 71"/>
                  <a:gd name="T4" fmla="*/ 0 w 56"/>
                  <a:gd name="T5" fmla="*/ 2 h 71"/>
                  <a:gd name="T6" fmla="*/ 11 w 56"/>
                  <a:gd name="T7" fmla="*/ 2 h 71"/>
                  <a:gd name="T8" fmla="*/ 11 w 56"/>
                  <a:gd name="T9" fmla="*/ 11 h 71"/>
                  <a:gd name="T10" fmla="*/ 33 w 56"/>
                  <a:gd name="T11" fmla="*/ 0 h 71"/>
                  <a:gd name="T12" fmla="*/ 44 w 56"/>
                  <a:gd name="T13" fmla="*/ 2 h 71"/>
                  <a:gd name="T14" fmla="*/ 52 w 56"/>
                  <a:gd name="T15" fmla="*/ 8 h 71"/>
                  <a:gd name="T16" fmla="*/ 56 w 56"/>
                  <a:gd name="T17" fmla="*/ 17 h 71"/>
                  <a:gd name="T18" fmla="*/ 56 w 56"/>
                  <a:gd name="T19" fmla="*/ 28 h 71"/>
                  <a:gd name="T20" fmla="*/ 56 w 56"/>
                  <a:gd name="T21" fmla="*/ 71 h 71"/>
                  <a:gd name="T22" fmla="*/ 45 w 56"/>
                  <a:gd name="T23" fmla="*/ 71 h 71"/>
                  <a:gd name="T24" fmla="*/ 45 w 56"/>
                  <a:gd name="T25" fmla="*/ 29 h 71"/>
                  <a:gd name="T26" fmla="*/ 43 w 56"/>
                  <a:gd name="T27" fmla="*/ 18 h 71"/>
                  <a:gd name="T28" fmla="*/ 38 w 56"/>
                  <a:gd name="T29" fmla="*/ 12 h 71"/>
                  <a:gd name="T30" fmla="*/ 30 w 56"/>
                  <a:gd name="T31" fmla="*/ 10 h 71"/>
                  <a:gd name="T32" fmla="*/ 17 w 56"/>
                  <a:gd name="T33" fmla="*/ 15 h 71"/>
                  <a:gd name="T34" fmla="*/ 12 w 56"/>
                  <a:gd name="T35" fmla="*/ 33 h 71"/>
                  <a:gd name="T36" fmla="*/ 12 w 56"/>
                  <a:gd name="T37" fmla="*/ 71 h 71"/>
                  <a:gd name="T38" fmla="*/ 0 w 56"/>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1">
                    <a:moveTo>
                      <a:pt x="0" y="71"/>
                    </a:moveTo>
                    <a:lnTo>
                      <a:pt x="0" y="71"/>
                    </a:lnTo>
                    <a:lnTo>
                      <a:pt x="0" y="2"/>
                    </a:lnTo>
                    <a:lnTo>
                      <a:pt x="11" y="2"/>
                    </a:lnTo>
                    <a:lnTo>
                      <a:pt x="11" y="11"/>
                    </a:lnTo>
                    <a:cubicBezTo>
                      <a:pt x="16" y="4"/>
                      <a:pt x="23" y="0"/>
                      <a:pt x="33" y="0"/>
                    </a:cubicBezTo>
                    <a:cubicBezTo>
                      <a:pt x="37" y="0"/>
                      <a:pt x="41" y="1"/>
                      <a:pt x="44" y="2"/>
                    </a:cubicBezTo>
                    <a:cubicBezTo>
                      <a:pt x="48" y="4"/>
                      <a:pt x="50" y="6"/>
                      <a:pt x="52" y="8"/>
                    </a:cubicBezTo>
                    <a:cubicBezTo>
                      <a:pt x="54" y="11"/>
                      <a:pt x="55" y="14"/>
                      <a:pt x="56" y="17"/>
                    </a:cubicBezTo>
                    <a:cubicBezTo>
                      <a:pt x="56" y="19"/>
                      <a:pt x="56" y="23"/>
                      <a:pt x="56" y="28"/>
                    </a:cubicBezTo>
                    <a:lnTo>
                      <a:pt x="56" y="71"/>
                    </a:lnTo>
                    <a:lnTo>
                      <a:pt x="45" y="71"/>
                    </a:lnTo>
                    <a:lnTo>
                      <a:pt x="45" y="29"/>
                    </a:lnTo>
                    <a:cubicBezTo>
                      <a:pt x="45" y="24"/>
                      <a:pt x="44" y="20"/>
                      <a:pt x="43" y="18"/>
                    </a:cubicBezTo>
                    <a:cubicBezTo>
                      <a:pt x="42" y="16"/>
                      <a:pt x="41" y="14"/>
                      <a:pt x="38" y="12"/>
                    </a:cubicBezTo>
                    <a:cubicBezTo>
                      <a:pt x="36" y="11"/>
                      <a:pt x="33" y="10"/>
                      <a:pt x="30" y="10"/>
                    </a:cubicBezTo>
                    <a:cubicBezTo>
                      <a:pt x="25" y="10"/>
                      <a:pt x="21" y="12"/>
                      <a:pt x="17"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951"/>
              <p:cNvSpPr>
                <a:spLocks noEditPoints="1"/>
              </p:cNvSpPr>
              <p:nvPr/>
            </p:nvSpPr>
            <p:spPr bwMode="auto">
              <a:xfrm>
                <a:off x="5508" y="839"/>
                <a:ext cx="33" cy="54"/>
              </a:xfrm>
              <a:custGeom>
                <a:avLst/>
                <a:gdLst>
                  <a:gd name="T0" fmla="*/ 2 w 61"/>
                  <a:gd name="T1" fmla="*/ 76 h 99"/>
                  <a:gd name="T2" fmla="*/ 2 w 61"/>
                  <a:gd name="T3" fmla="*/ 76 h 99"/>
                  <a:gd name="T4" fmla="*/ 14 w 61"/>
                  <a:gd name="T5" fmla="*/ 78 h 99"/>
                  <a:gd name="T6" fmla="*/ 18 w 61"/>
                  <a:gd name="T7" fmla="*/ 86 h 99"/>
                  <a:gd name="T8" fmla="*/ 29 w 61"/>
                  <a:gd name="T9" fmla="*/ 89 h 99"/>
                  <a:gd name="T10" fmla="*/ 42 w 61"/>
                  <a:gd name="T11" fmla="*/ 86 h 99"/>
                  <a:gd name="T12" fmla="*/ 48 w 61"/>
                  <a:gd name="T13" fmla="*/ 77 h 99"/>
                  <a:gd name="T14" fmla="*/ 49 w 61"/>
                  <a:gd name="T15" fmla="*/ 62 h 99"/>
                  <a:gd name="T16" fmla="*/ 30 w 61"/>
                  <a:gd name="T17" fmla="*/ 71 h 99"/>
                  <a:gd name="T18" fmla="*/ 8 w 61"/>
                  <a:gd name="T19" fmla="*/ 60 h 99"/>
                  <a:gd name="T20" fmla="*/ 0 w 61"/>
                  <a:gd name="T21" fmla="*/ 36 h 99"/>
                  <a:gd name="T22" fmla="*/ 3 w 61"/>
                  <a:gd name="T23" fmla="*/ 18 h 99"/>
                  <a:gd name="T24" fmla="*/ 14 w 61"/>
                  <a:gd name="T25" fmla="*/ 5 h 99"/>
                  <a:gd name="T26" fmla="*/ 30 w 61"/>
                  <a:gd name="T27" fmla="*/ 0 h 99"/>
                  <a:gd name="T28" fmla="*/ 50 w 61"/>
                  <a:gd name="T29" fmla="*/ 10 h 99"/>
                  <a:gd name="T30" fmla="*/ 50 w 61"/>
                  <a:gd name="T31" fmla="*/ 2 h 99"/>
                  <a:gd name="T32" fmla="*/ 61 w 61"/>
                  <a:gd name="T33" fmla="*/ 2 h 99"/>
                  <a:gd name="T34" fmla="*/ 61 w 61"/>
                  <a:gd name="T35" fmla="*/ 61 h 99"/>
                  <a:gd name="T36" fmla="*/ 57 w 61"/>
                  <a:gd name="T37" fmla="*/ 84 h 99"/>
                  <a:gd name="T38" fmla="*/ 47 w 61"/>
                  <a:gd name="T39" fmla="*/ 95 h 99"/>
                  <a:gd name="T40" fmla="*/ 29 w 61"/>
                  <a:gd name="T41" fmla="*/ 99 h 99"/>
                  <a:gd name="T42" fmla="*/ 10 w 61"/>
                  <a:gd name="T43" fmla="*/ 93 h 99"/>
                  <a:gd name="T44" fmla="*/ 2 w 61"/>
                  <a:gd name="T45" fmla="*/ 76 h 99"/>
                  <a:gd name="T46" fmla="*/ 2 w 61"/>
                  <a:gd name="T47" fmla="*/ 76 h 99"/>
                  <a:gd name="T48" fmla="*/ 12 w 61"/>
                  <a:gd name="T49" fmla="*/ 35 h 99"/>
                  <a:gd name="T50" fmla="*/ 12 w 61"/>
                  <a:gd name="T51" fmla="*/ 35 h 99"/>
                  <a:gd name="T52" fmla="*/ 17 w 61"/>
                  <a:gd name="T53" fmla="*/ 55 h 99"/>
                  <a:gd name="T54" fmla="*/ 31 w 61"/>
                  <a:gd name="T55" fmla="*/ 61 h 99"/>
                  <a:gd name="T56" fmla="*/ 44 w 61"/>
                  <a:gd name="T57" fmla="*/ 55 h 99"/>
                  <a:gd name="T58" fmla="*/ 50 w 61"/>
                  <a:gd name="T59" fmla="*/ 35 h 99"/>
                  <a:gd name="T60" fmla="*/ 44 w 61"/>
                  <a:gd name="T61" fmla="*/ 16 h 99"/>
                  <a:gd name="T62" fmla="*/ 31 w 61"/>
                  <a:gd name="T63" fmla="*/ 10 h 99"/>
                  <a:gd name="T64" fmla="*/ 17 w 61"/>
                  <a:gd name="T65" fmla="*/ 16 h 99"/>
                  <a:gd name="T66" fmla="*/ 12 w 61"/>
                  <a:gd name="T67" fmla="*/ 35 h 99"/>
                  <a:gd name="T68" fmla="*/ 12 w 61"/>
                  <a:gd name="T6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9">
                    <a:moveTo>
                      <a:pt x="2" y="76"/>
                    </a:moveTo>
                    <a:lnTo>
                      <a:pt x="2" y="76"/>
                    </a:lnTo>
                    <a:lnTo>
                      <a:pt x="14" y="78"/>
                    </a:lnTo>
                    <a:cubicBezTo>
                      <a:pt x="14" y="82"/>
                      <a:pt x="15" y="84"/>
                      <a:pt x="18" y="86"/>
                    </a:cubicBezTo>
                    <a:cubicBezTo>
                      <a:pt x="20" y="88"/>
                      <a:pt x="24" y="89"/>
                      <a:pt x="29" y="89"/>
                    </a:cubicBezTo>
                    <a:cubicBezTo>
                      <a:pt x="35" y="89"/>
                      <a:pt x="39" y="88"/>
                      <a:pt x="42" y="86"/>
                    </a:cubicBezTo>
                    <a:cubicBezTo>
                      <a:pt x="45" y="84"/>
                      <a:pt x="47" y="80"/>
                      <a:pt x="48" y="77"/>
                    </a:cubicBezTo>
                    <a:cubicBezTo>
                      <a:pt x="49" y="74"/>
                      <a:pt x="49" y="69"/>
                      <a:pt x="49" y="62"/>
                    </a:cubicBezTo>
                    <a:cubicBezTo>
                      <a:pt x="44" y="68"/>
                      <a:pt x="37" y="71"/>
                      <a:pt x="30" y="71"/>
                    </a:cubicBezTo>
                    <a:cubicBezTo>
                      <a:pt x="20" y="71"/>
                      <a:pt x="13" y="67"/>
                      <a:pt x="8" y="60"/>
                    </a:cubicBezTo>
                    <a:cubicBezTo>
                      <a:pt x="2" y="54"/>
                      <a:pt x="0" y="45"/>
                      <a:pt x="0" y="36"/>
                    </a:cubicBezTo>
                    <a:cubicBezTo>
                      <a:pt x="0" y="29"/>
                      <a:pt x="1" y="23"/>
                      <a:pt x="3" y="18"/>
                    </a:cubicBezTo>
                    <a:cubicBezTo>
                      <a:pt x="6" y="12"/>
                      <a:pt x="9" y="8"/>
                      <a:pt x="14" y="5"/>
                    </a:cubicBezTo>
                    <a:cubicBezTo>
                      <a:pt x="18" y="2"/>
                      <a:pt x="24" y="0"/>
                      <a:pt x="30" y="0"/>
                    </a:cubicBezTo>
                    <a:cubicBezTo>
                      <a:pt x="38" y="0"/>
                      <a:pt x="45" y="3"/>
                      <a:pt x="50" y="10"/>
                    </a:cubicBezTo>
                    <a:lnTo>
                      <a:pt x="50" y="2"/>
                    </a:lnTo>
                    <a:lnTo>
                      <a:pt x="61" y="2"/>
                    </a:lnTo>
                    <a:lnTo>
                      <a:pt x="61" y="61"/>
                    </a:lnTo>
                    <a:cubicBezTo>
                      <a:pt x="61" y="72"/>
                      <a:pt x="60" y="80"/>
                      <a:pt x="57" y="84"/>
                    </a:cubicBezTo>
                    <a:cubicBezTo>
                      <a:pt x="55" y="89"/>
                      <a:pt x="52" y="92"/>
                      <a:pt x="47" y="95"/>
                    </a:cubicBezTo>
                    <a:cubicBezTo>
                      <a:pt x="42" y="97"/>
                      <a:pt x="36" y="99"/>
                      <a:pt x="29" y="99"/>
                    </a:cubicBezTo>
                    <a:cubicBezTo>
                      <a:pt x="21" y="99"/>
                      <a:pt x="15" y="97"/>
                      <a:pt x="10" y="93"/>
                    </a:cubicBezTo>
                    <a:cubicBezTo>
                      <a:pt x="4" y="89"/>
                      <a:pt x="2" y="84"/>
                      <a:pt x="2" y="76"/>
                    </a:cubicBezTo>
                    <a:lnTo>
                      <a:pt x="2" y="76"/>
                    </a:lnTo>
                    <a:close/>
                    <a:moveTo>
                      <a:pt x="12" y="35"/>
                    </a:moveTo>
                    <a:lnTo>
                      <a:pt x="12" y="35"/>
                    </a:lnTo>
                    <a:cubicBezTo>
                      <a:pt x="12" y="44"/>
                      <a:pt x="14" y="51"/>
                      <a:pt x="17" y="55"/>
                    </a:cubicBezTo>
                    <a:cubicBezTo>
                      <a:pt x="21" y="59"/>
                      <a:pt x="25" y="61"/>
                      <a:pt x="31" y="61"/>
                    </a:cubicBezTo>
                    <a:cubicBezTo>
                      <a:pt x="36" y="61"/>
                      <a:pt x="41" y="59"/>
                      <a:pt x="44" y="55"/>
                    </a:cubicBezTo>
                    <a:cubicBezTo>
                      <a:pt x="48" y="51"/>
                      <a:pt x="50" y="44"/>
                      <a:pt x="50" y="35"/>
                    </a:cubicBezTo>
                    <a:cubicBezTo>
                      <a:pt x="50" y="27"/>
                      <a:pt x="48" y="21"/>
                      <a:pt x="44" y="16"/>
                    </a:cubicBezTo>
                    <a:cubicBezTo>
                      <a:pt x="40" y="12"/>
                      <a:pt x="36" y="10"/>
                      <a:pt x="31" y="10"/>
                    </a:cubicBezTo>
                    <a:cubicBezTo>
                      <a:pt x="25" y="10"/>
                      <a:pt x="21" y="12"/>
                      <a:pt x="17" y="16"/>
                    </a:cubicBezTo>
                    <a:cubicBezTo>
                      <a:pt x="14" y="20"/>
                      <a:pt x="12" y="27"/>
                      <a:pt x="12" y="35"/>
                    </a:cubicBezTo>
                    <a:lnTo>
                      <a:pt x="12"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952"/>
              <p:cNvSpPr>
                <a:spLocks/>
              </p:cNvSpPr>
              <p:nvPr/>
            </p:nvSpPr>
            <p:spPr bwMode="auto">
              <a:xfrm>
                <a:off x="5567" y="827"/>
                <a:ext cx="18" cy="51"/>
              </a:xfrm>
              <a:custGeom>
                <a:avLst/>
                <a:gdLst>
                  <a:gd name="T0" fmla="*/ 32 w 34"/>
                  <a:gd name="T1" fmla="*/ 82 h 94"/>
                  <a:gd name="T2" fmla="*/ 32 w 34"/>
                  <a:gd name="T3" fmla="*/ 82 h 94"/>
                  <a:gd name="T4" fmla="*/ 34 w 34"/>
                  <a:gd name="T5" fmla="*/ 93 h 94"/>
                  <a:gd name="T6" fmla="*/ 25 w 34"/>
                  <a:gd name="T7" fmla="*/ 94 h 94"/>
                  <a:gd name="T8" fmla="*/ 15 w 34"/>
                  <a:gd name="T9" fmla="*/ 92 h 94"/>
                  <a:gd name="T10" fmla="*/ 10 w 34"/>
                  <a:gd name="T11" fmla="*/ 86 h 94"/>
                  <a:gd name="T12" fmla="*/ 9 w 34"/>
                  <a:gd name="T13" fmla="*/ 72 h 94"/>
                  <a:gd name="T14" fmla="*/ 9 w 34"/>
                  <a:gd name="T15" fmla="*/ 33 h 94"/>
                  <a:gd name="T16" fmla="*/ 0 w 34"/>
                  <a:gd name="T17" fmla="*/ 33 h 94"/>
                  <a:gd name="T18" fmla="*/ 0 w 34"/>
                  <a:gd name="T19" fmla="*/ 24 h 94"/>
                  <a:gd name="T20" fmla="*/ 9 w 34"/>
                  <a:gd name="T21" fmla="*/ 24 h 94"/>
                  <a:gd name="T22" fmla="*/ 9 w 34"/>
                  <a:gd name="T23" fmla="*/ 7 h 94"/>
                  <a:gd name="T24" fmla="*/ 20 w 34"/>
                  <a:gd name="T25" fmla="*/ 0 h 94"/>
                  <a:gd name="T26" fmla="*/ 20 w 34"/>
                  <a:gd name="T27" fmla="*/ 24 h 94"/>
                  <a:gd name="T28" fmla="*/ 32 w 34"/>
                  <a:gd name="T29" fmla="*/ 24 h 94"/>
                  <a:gd name="T30" fmla="*/ 32 w 34"/>
                  <a:gd name="T31" fmla="*/ 33 h 94"/>
                  <a:gd name="T32" fmla="*/ 20 w 34"/>
                  <a:gd name="T33" fmla="*/ 33 h 94"/>
                  <a:gd name="T34" fmla="*/ 20 w 34"/>
                  <a:gd name="T35" fmla="*/ 73 h 94"/>
                  <a:gd name="T36" fmla="*/ 21 w 34"/>
                  <a:gd name="T37" fmla="*/ 80 h 94"/>
                  <a:gd name="T38" fmla="*/ 23 w 34"/>
                  <a:gd name="T39" fmla="*/ 82 h 94"/>
                  <a:gd name="T40" fmla="*/ 27 w 34"/>
                  <a:gd name="T41" fmla="*/ 83 h 94"/>
                  <a:gd name="T42" fmla="*/ 32 w 34"/>
                  <a:gd name="T43" fmla="*/ 82 h 94"/>
                  <a:gd name="T44" fmla="*/ 32 w 34"/>
                  <a:gd name="T45"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94">
                    <a:moveTo>
                      <a:pt x="32" y="82"/>
                    </a:moveTo>
                    <a:lnTo>
                      <a:pt x="32" y="82"/>
                    </a:lnTo>
                    <a:lnTo>
                      <a:pt x="34" y="93"/>
                    </a:lnTo>
                    <a:cubicBezTo>
                      <a:pt x="30" y="93"/>
                      <a:pt x="28" y="94"/>
                      <a:pt x="25" y="94"/>
                    </a:cubicBezTo>
                    <a:cubicBezTo>
                      <a:pt x="21" y="94"/>
                      <a:pt x="17" y="93"/>
                      <a:pt x="15" y="92"/>
                    </a:cubicBezTo>
                    <a:cubicBezTo>
                      <a:pt x="13" y="90"/>
                      <a:pt x="11" y="88"/>
                      <a:pt x="10" y="86"/>
                    </a:cubicBezTo>
                    <a:cubicBezTo>
                      <a:pt x="9" y="84"/>
                      <a:pt x="9" y="79"/>
                      <a:pt x="9" y="72"/>
                    </a:cubicBezTo>
                    <a:lnTo>
                      <a:pt x="9" y="33"/>
                    </a:lnTo>
                    <a:lnTo>
                      <a:pt x="0" y="33"/>
                    </a:lnTo>
                    <a:lnTo>
                      <a:pt x="0" y="24"/>
                    </a:lnTo>
                    <a:lnTo>
                      <a:pt x="9" y="24"/>
                    </a:lnTo>
                    <a:lnTo>
                      <a:pt x="9" y="7"/>
                    </a:lnTo>
                    <a:lnTo>
                      <a:pt x="20" y="0"/>
                    </a:lnTo>
                    <a:lnTo>
                      <a:pt x="20" y="24"/>
                    </a:lnTo>
                    <a:lnTo>
                      <a:pt x="32" y="24"/>
                    </a:lnTo>
                    <a:lnTo>
                      <a:pt x="32" y="33"/>
                    </a:lnTo>
                    <a:lnTo>
                      <a:pt x="20" y="33"/>
                    </a:lnTo>
                    <a:lnTo>
                      <a:pt x="20" y="73"/>
                    </a:lnTo>
                    <a:cubicBezTo>
                      <a:pt x="20" y="76"/>
                      <a:pt x="21" y="79"/>
                      <a:pt x="21" y="80"/>
                    </a:cubicBezTo>
                    <a:cubicBezTo>
                      <a:pt x="21" y="80"/>
                      <a:pt x="22" y="81"/>
                      <a:pt x="23" y="82"/>
                    </a:cubicBezTo>
                    <a:cubicBezTo>
                      <a:pt x="24" y="82"/>
                      <a:pt x="25" y="83"/>
                      <a:pt x="27" y="83"/>
                    </a:cubicBezTo>
                    <a:cubicBezTo>
                      <a:pt x="28" y="83"/>
                      <a:pt x="30" y="82"/>
                      <a:pt x="32" y="82"/>
                    </a:cubicBezTo>
                    <a:lnTo>
                      <a:pt x="32" y="8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953"/>
              <p:cNvSpPr>
                <a:spLocks/>
              </p:cNvSpPr>
              <p:nvPr/>
            </p:nvSpPr>
            <p:spPr bwMode="auto">
              <a:xfrm>
                <a:off x="5591" y="826"/>
                <a:ext cx="30" cy="51"/>
              </a:xfrm>
              <a:custGeom>
                <a:avLst/>
                <a:gdLst>
                  <a:gd name="T0" fmla="*/ 0 w 56"/>
                  <a:gd name="T1" fmla="*/ 96 h 96"/>
                  <a:gd name="T2" fmla="*/ 0 w 56"/>
                  <a:gd name="T3" fmla="*/ 96 h 96"/>
                  <a:gd name="T4" fmla="*/ 0 w 56"/>
                  <a:gd name="T5" fmla="*/ 0 h 96"/>
                  <a:gd name="T6" fmla="*/ 11 w 56"/>
                  <a:gd name="T7" fmla="*/ 0 h 96"/>
                  <a:gd name="T8" fmla="*/ 11 w 56"/>
                  <a:gd name="T9" fmla="*/ 35 h 96"/>
                  <a:gd name="T10" fmla="*/ 32 w 56"/>
                  <a:gd name="T11" fmla="*/ 25 h 96"/>
                  <a:gd name="T12" fmla="*/ 45 w 56"/>
                  <a:gd name="T13" fmla="*/ 28 h 96"/>
                  <a:gd name="T14" fmla="*/ 53 w 56"/>
                  <a:gd name="T15" fmla="*/ 36 h 96"/>
                  <a:gd name="T16" fmla="*/ 56 w 56"/>
                  <a:gd name="T17" fmla="*/ 52 h 96"/>
                  <a:gd name="T18" fmla="*/ 56 w 56"/>
                  <a:gd name="T19" fmla="*/ 96 h 96"/>
                  <a:gd name="T20" fmla="*/ 44 w 56"/>
                  <a:gd name="T21" fmla="*/ 96 h 96"/>
                  <a:gd name="T22" fmla="*/ 44 w 56"/>
                  <a:gd name="T23" fmla="*/ 52 h 96"/>
                  <a:gd name="T24" fmla="*/ 40 w 56"/>
                  <a:gd name="T25" fmla="*/ 39 h 96"/>
                  <a:gd name="T26" fmla="*/ 30 w 56"/>
                  <a:gd name="T27" fmla="*/ 35 h 96"/>
                  <a:gd name="T28" fmla="*/ 20 w 56"/>
                  <a:gd name="T29" fmla="*/ 38 h 96"/>
                  <a:gd name="T30" fmla="*/ 13 w 56"/>
                  <a:gd name="T31" fmla="*/ 45 h 96"/>
                  <a:gd name="T32" fmla="*/ 11 w 56"/>
                  <a:gd name="T33" fmla="*/ 58 h 96"/>
                  <a:gd name="T34" fmla="*/ 11 w 56"/>
                  <a:gd name="T35" fmla="*/ 96 h 96"/>
                  <a:gd name="T36" fmla="*/ 0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0" y="96"/>
                    </a:moveTo>
                    <a:lnTo>
                      <a:pt x="0" y="96"/>
                    </a:lnTo>
                    <a:lnTo>
                      <a:pt x="0" y="0"/>
                    </a:lnTo>
                    <a:lnTo>
                      <a:pt x="11" y="0"/>
                    </a:lnTo>
                    <a:lnTo>
                      <a:pt x="11" y="35"/>
                    </a:lnTo>
                    <a:cubicBezTo>
                      <a:pt x="17" y="28"/>
                      <a:pt x="24" y="25"/>
                      <a:pt x="32" y="25"/>
                    </a:cubicBezTo>
                    <a:cubicBezTo>
                      <a:pt x="37" y="25"/>
                      <a:pt x="41" y="26"/>
                      <a:pt x="45" y="28"/>
                    </a:cubicBezTo>
                    <a:cubicBezTo>
                      <a:pt x="49" y="30"/>
                      <a:pt x="52" y="33"/>
                      <a:pt x="53" y="36"/>
                    </a:cubicBezTo>
                    <a:cubicBezTo>
                      <a:pt x="55" y="40"/>
                      <a:pt x="56" y="45"/>
                      <a:pt x="56" y="52"/>
                    </a:cubicBezTo>
                    <a:lnTo>
                      <a:pt x="56" y="96"/>
                    </a:lnTo>
                    <a:lnTo>
                      <a:pt x="44" y="96"/>
                    </a:lnTo>
                    <a:lnTo>
                      <a:pt x="44" y="52"/>
                    </a:lnTo>
                    <a:cubicBezTo>
                      <a:pt x="44" y="46"/>
                      <a:pt x="43" y="42"/>
                      <a:pt x="40" y="39"/>
                    </a:cubicBezTo>
                    <a:cubicBezTo>
                      <a:pt x="38" y="37"/>
                      <a:pt x="34" y="35"/>
                      <a:pt x="30" y="35"/>
                    </a:cubicBezTo>
                    <a:cubicBezTo>
                      <a:pt x="26" y="35"/>
                      <a:pt x="23" y="36"/>
                      <a:pt x="20" y="38"/>
                    </a:cubicBezTo>
                    <a:cubicBezTo>
                      <a:pt x="17" y="40"/>
                      <a:pt x="15" y="42"/>
                      <a:pt x="13" y="45"/>
                    </a:cubicBezTo>
                    <a:cubicBezTo>
                      <a:pt x="12" y="48"/>
                      <a:pt x="11" y="52"/>
                      <a:pt x="11" y="58"/>
                    </a:cubicBezTo>
                    <a:lnTo>
                      <a:pt x="11" y="96"/>
                    </a:lnTo>
                    <a:lnTo>
                      <a:pt x="0"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954"/>
              <p:cNvSpPr>
                <a:spLocks noEditPoints="1"/>
              </p:cNvSpPr>
              <p:nvPr/>
            </p:nvSpPr>
            <p:spPr bwMode="auto">
              <a:xfrm>
                <a:off x="5628" y="839"/>
                <a:ext cx="34" cy="39"/>
              </a:xfrm>
              <a:custGeom>
                <a:avLst/>
                <a:gdLst>
                  <a:gd name="T0" fmla="*/ 51 w 63"/>
                  <a:gd name="T1" fmla="*/ 48 h 72"/>
                  <a:gd name="T2" fmla="*/ 51 w 63"/>
                  <a:gd name="T3" fmla="*/ 48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8 h 72"/>
                  <a:gd name="T34" fmla="*/ 51 w 63"/>
                  <a:gd name="T35" fmla="*/ 48 h 72"/>
                  <a:gd name="T36" fmla="*/ 13 w 63"/>
                  <a:gd name="T37" fmla="*/ 30 h 72"/>
                  <a:gd name="T38" fmla="*/ 13 w 63"/>
                  <a:gd name="T39" fmla="*/ 30 h 72"/>
                  <a:gd name="T40" fmla="*/ 51 w 63"/>
                  <a:gd name="T41" fmla="*/ 30 h 72"/>
                  <a:gd name="T42" fmla="*/ 47 w 63"/>
                  <a:gd name="T43" fmla="*/ 16 h 72"/>
                  <a:gd name="T44" fmla="*/ 32 w 63"/>
                  <a:gd name="T45" fmla="*/ 10 h 72"/>
                  <a:gd name="T46" fmla="*/ 19 w 63"/>
                  <a:gd name="T47" fmla="*/ 15 h 72"/>
                  <a:gd name="T48" fmla="*/ 13 w 63"/>
                  <a:gd name="T49" fmla="*/ 30 h 72"/>
                  <a:gd name="T50" fmla="*/ 13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8"/>
                    </a:moveTo>
                    <a:lnTo>
                      <a:pt x="51" y="48"/>
                    </a:lnTo>
                    <a:lnTo>
                      <a:pt x="63" y="50"/>
                    </a:lnTo>
                    <a:cubicBezTo>
                      <a:pt x="61" y="57"/>
                      <a:pt x="58" y="62"/>
                      <a:pt x="52" y="66"/>
                    </a:cubicBezTo>
                    <a:cubicBezTo>
                      <a:pt x="47" y="70"/>
                      <a:pt x="41" y="72"/>
                      <a:pt x="33" y="72"/>
                    </a:cubicBezTo>
                    <a:cubicBezTo>
                      <a:pt x="23" y="72"/>
                      <a:pt x="15" y="69"/>
                      <a:pt x="9" y="63"/>
                    </a:cubicBezTo>
                    <a:cubicBezTo>
                      <a:pt x="3" y="57"/>
                      <a:pt x="0" y="48"/>
                      <a:pt x="0" y="37"/>
                    </a:cubicBezTo>
                    <a:cubicBezTo>
                      <a:pt x="0" y="25"/>
                      <a:pt x="3" y="16"/>
                      <a:pt x="9" y="10"/>
                    </a:cubicBezTo>
                    <a:cubicBezTo>
                      <a:pt x="15" y="3"/>
                      <a:pt x="23"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1"/>
                      <a:pt x="44" y="59"/>
                    </a:cubicBezTo>
                    <a:cubicBezTo>
                      <a:pt x="47" y="57"/>
                      <a:pt x="49" y="53"/>
                      <a:pt x="51" y="48"/>
                    </a:cubicBezTo>
                    <a:lnTo>
                      <a:pt x="51" y="48"/>
                    </a:lnTo>
                    <a:close/>
                    <a:moveTo>
                      <a:pt x="13" y="30"/>
                    </a:moveTo>
                    <a:lnTo>
                      <a:pt x="13" y="30"/>
                    </a:lnTo>
                    <a:lnTo>
                      <a:pt x="51" y="30"/>
                    </a:lnTo>
                    <a:cubicBezTo>
                      <a:pt x="51" y="24"/>
                      <a:pt x="49" y="19"/>
                      <a:pt x="47" y="16"/>
                    </a:cubicBezTo>
                    <a:cubicBezTo>
                      <a:pt x="43" y="12"/>
                      <a:pt x="38" y="10"/>
                      <a:pt x="32" y="10"/>
                    </a:cubicBezTo>
                    <a:cubicBezTo>
                      <a:pt x="27" y="10"/>
                      <a:pt x="22" y="12"/>
                      <a:pt x="19" y="15"/>
                    </a:cubicBezTo>
                    <a:cubicBezTo>
                      <a:pt x="15" y="19"/>
                      <a:pt x="13" y="24"/>
                      <a:pt x="13" y="30"/>
                    </a:cubicBezTo>
                    <a:lnTo>
                      <a:pt x="1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955"/>
              <p:cNvSpPr>
                <a:spLocks noEditPoints="1"/>
              </p:cNvSpPr>
              <p:nvPr/>
            </p:nvSpPr>
            <p:spPr bwMode="auto">
              <a:xfrm>
                <a:off x="5688" y="826"/>
                <a:ext cx="32" cy="52"/>
              </a:xfrm>
              <a:custGeom>
                <a:avLst/>
                <a:gdLst>
                  <a:gd name="T0" fmla="*/ 49 w 60"/>
                  <a:gd name="T1" fmla="*/ 96 h 97"/>
                  <a:gd name="T2" fmla="*/ 49 w 60"/>
                  <a:gd name="T3" fmla="*/ 96 h 97"/>
                  <a:gd name="T4" fmla="*/ 49 w 60"/>
                  <a:gd name="T5" fmla="*/ 87 h 97"/>
                  <a:gd name="T6" fmla="*/ 29 w 60"/>
                  <a:gd name="T7" fmla="*/ 97 h 97"/>
                  <a:gd name="T8" fmla="*/ 14 w 60"/>
                  <a:gd name="T9" fmla="*/ 93 h 97"/>
                  <a:gd name="T10" fmla="*/ 4 w 60"/>
                  <a:gd name="T11" fmla="*/ 80 h 97"/>
                  <a:gd name="T12" fmla="*/ 0 w 60"/>
                  <a:gd name="T13" fmla="*/ 61 h 97"/>
                  <a:gd name="T14" fmla="*/ 3 w 60"/>
                  <a:gd name="T15" fmla="*/ 42 h 97"/>
                  <a:gd name="T16" fmla="*/ 13 w 60"/>
                  <a:gd name="T17" fmla="*/ 30 h 97"/>
                  <a:gd name="T18" fmla="*/ 29 w 60"/>
                  <a:gd name="T19" fmla="*/ 25 h 97"/>
                  <a:gd name="T20" fmla="*/ 40 w 60"/>
                  <a:gd name="T21" fmla="*/ 28 h 97"/>
                  <a:gd name="T22" fmla="*/ 48 w 60"/>
                  <a:gd name="T23" fmla="*/ 35 h 97"/>
                  <a:gd name="T24" fmla="*/ 48 w 60"/>
                  <a:gd name="T25" fmla="*/ 0 h 97"/>
                  <a:gd name="T26" fmla="*/ 60 w 60"/>
                  <a:gd name="T27" fmla="*/ 0 h 97"/>
                  <a:gd name="T28" fmla="*/ 60 w 60"/>
                  <a:gd name="T29" fmla="*/ 96 h 97"/>
                  <a:gd name="T30" fmla="*/ 49 w 60"/>
                  <a:gd name="T31" fmla="*/ 96 h 97"/>
                  <a:gd name="T32" fmla="*/ 12 w 60"/>
                  <a:gd name="T33" fmla="*/ 61 h 97"/>
                  <a:gd name="T34" fmla="*/ 12 w 60"/>
                  <a:gd name="T35" fmla="*/ 61 h 97"/>
                  <a:gd name="T36" fmla="*/ 17 w 60"/>
                  <a:gd name="T37" fmla="*/ 81 h 97"/>
                  <a:gd name="T38" fmla="*/ 30 w 60"/>
                  <a:gd name="T39" fmla="*/ 88 h 97"/>
                  <a:gd name="T40" fmla="*/ 44 w 60"/>
                  <a:gd name="T41" fmla="*/ 81 h 97"/>
                  <a:gd name="T42" fmla="*/ 49 w 60"/>
                  <a:gd name="T43" fmla="*/ 62 h 97"/>
                  <a:gd name="T44" fmla="*/ 43 w 60"/>
                  <a:gd name="T45" fmla="*/ 41 h 97"/>
                  <a:gd name="T46" fmla="*/ 30 w 60"/>
                  <a:gd name="T47" fmla="*/ 35 h 97"/>
                  <a:gd name="T48" fmla="*/ 17 w 60"/>
                  <a:gd name="T49" fmla="*/ 41 h 97"/>
                  <a:gd name="T50" fmla="*/ 12 w 60"/>
                  <a:gd name="T51" fmla="*/ 61 h 97"/>
                  <a:gd name="T52" fmla="*/ 12 w 60"/>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7">
                    <a:moveTo>
                      <a:pt x="49" y="96"/>
                    </a:moveTo>
                    <a:lnTo>
                      <a:pt x="49" y="96"/>
                    </a:lnTo>
                    <a:lnTo>
                      <a:pt x="49" y="87"/>
                    </a:lnTo>
                    <a:cubicBezTo>
                      <a:pt x="44" y="94"/>
                      <a:pt x="38" y="97"/>
                      <a:pt x="29" y="97"/>
                    </a:cubicBezTo>
                    <a:cubicBezTo>
                      <a:pt x="24" y="97"/>
                      <a:pt x="19" y="96"/>
                      <a:pt x="14" y="93"/>
                    </a:cubicBezTo>
                    <a:cubicBezTo>
                      <a:pt x="10" y="90"/>
                      <a:pt x="6" y="85"/>
                      <a:pt x="4" y="80"/>
                    </a:cubicBezTo>
                    <a:cubicBezTo>
                      <a:pt x="1" y="75"/>
                      <a:pt x="0" y="68"/>
                      <a:pt x="0" y="61"/>
                    </a:cubicBezTo>
                    <a:cubicBezTo>
                      <a:pt x="0" y="54"/>
                      <a:pt x="1" y="48"/>
                      <a:pt x="3" y="42"/>
                    </a:cubicBezTo>
                    <a:cubicBezTo>
                      <a:pt x="5" y="37"/>
                      <a:pt x="9" y="33"/>
                      <a:pt x="13" y="30"/>
                    </a:cubicBezTo>
                    <a:cubicBezTo>
                      <a:pt x="18" y="27"/>
                      <a:pt x="23" y="25"/>
                      <a:pt x="29" y="25"/>
                    </a:cubicBezTo>
                    <a:cubicBezTo>
                      <a:pt x="33" y="25"/>
                      <a:pt x="37" y="26"/>
                      <a:pt x="40" y="28"/>
                    </a:cubicBezTo>
                    <a:cubicBezTo>
                      <a:pt x="43" y="29"/>
                      <a:pt x="46" y="32"/>
                      <a:pt x="48" y="35"/>
                    </a:cubicBezTo>
                    <a:lnTo>
                      <a:pt x="48" y="0"/>
                    </a:lnTo>
                    <a:lnTo>
                      <a:pt x="60" y="0"/>
                    </a:lnTo>
                    <a:lnTo>
                      <a:pt x="60" y="96"/>
                    </a:lnTo>
                    <a:lnTo>
                      <a:pt x="49" y="96"/>
                    </a:lnTo>
                    <a:close/>
                    <a:moveTo>
                      <a:pt x="12" y="61"/>
                    </a:moveTo>
                    <a:lnTo>
                      <a:pt x="12" y="61"/>
                    </a:lnTo>
                    <a:cubicBezTo>
                      <a:pt x="12" y="70"/>
                      <a:pt x="14" y="77"/>
                      <a:pt x="17" y="81"/>
                    </a:cubicBezTo>
                    <a:cubicBezTo>
                      <a:pt x="21" y="85"/>
                      <a:pt x="25" y="88"/>
                      <a:pt x="30" y="88"/>
                    </a:cubicBezTo>
                    <a:cubicBezTo>
                      <a:pt x="36" y="88"/>
                      <a:pt x="40" y="86"/>
                      <a:pt x="44" y="81"/>
                    </a:cubicBezTo>
                    <a:cubicBezTo>
                      <a:pt x="47" y="77"/>
                      <a:pt x="49" y="71"/>
                      <a:pt x="49" y="62"/>
                    </a:cubicBezTo>
                    <a:cubicBezTo>
                      <a:pt x="49" y="53"/>
                      <a:pt x="47" y="46"/>
                      <a:pt x="43" y="41"/>
                    </a:cubicBezTo>
                    <a:cubicBezTo>
                      <a:pt x="40" y="37"/>
                      <a:pt x="35" y="35"/>
                      <a:pt x="30" y="35"/>
                    </a:cubicBezTo>
                    <a:cubicBezTo>
                      <a:pt x="25" y="35"/>
                      <a:pt x="20" y="37"/>
                      <a:pt x="17" y="41"/>
                    </a:cubicBezTo>
                    <a:cubicBezTo>
                      <a:pt x="13" y="45"/>
                      <a:pt x="12" y="52"/>
                      <a:pt x="12" y="61"/>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956"/>
              <p:cNvSpPr>
                <a:spLocks noEditPoints="1"/>
              </p:cNvSpPr>
              <p:nvPr/>
            </p:nvSpPr>
            <p:spPr bwMode="auto">
              <a:xfrm>
                <a:off x="5728" y="839"/>
                <a:ext cx="34" cy="39"/>
              </a:xfrm>
              <a:custGeom>
                <a:avLst/>
                <a:gdLst>
                  <a:gd name="T0" fmla="*/ 49 w 64"/>
                  <a:gd name="T1" fmla="*/ 62 h 72"/>
                  <a:gd name="T2" fmla="*/ 49 w 64"/>
                  <a:gd name="T3" fmla="*/ 62 h 72"/>
                  <a:gd name="T4" fmla="*/ 37 w 64"/>
                  <a:gd name="T5" fmla="*/ 70 h 72"/>
                  <a:gd name="T6" fmla="*/ 24 w 64"/>
                  <a:gd name="T7" fmla="*/ 72 h 72"/>
                  <a:gd name="T8" fmla="*/ 6 w 64"/>
                  <a:gd name="T9" fmla="*/ 67 h 72"/>
                  <a:gd name="T10" fmla="*/ 0 w 64"/>
                  <a:gd name="T11" fmla="*/ 52 h 72"/>
                  <a:gd name="T12" fmla="*/ 2 w 64"/>
                  <a:gd name="T13" fmla="*/ 43 h 72"/>
                  <a:gd name="T14" fmla="*/ 8 w 64"/>
                  <a:gd name="T15" fmla="*/ 36 h 72"/>
                  <a:gd name="T16" fmla="*/ 17 w 64"/>
                  <a:gd name="T17" fmla="*/ 33 h 72"/>
                  <a:gd name="T18" fmla="*/ 27 w 64"/>
                  <a:gd name="T19" fmla="*/ 31 h 72"/>
                  <a:gd name="T20" fmla="*/ 48 w 64"/>
                  <a:gd name="T21" fmla="*/ 27 h 72"/>
                  <a:gd name="T22" fmla="*/ 48 w 64"/>
                  <a:gd name="T23" fmla="*/ 24 h 72"/>
                  <a:gd name="T24" fmla="*/ 45 w 64"/>
                  <a:gd name="T25" fmla="*/ 14 h 72"/>
                  <a:gd name="T26" fmla="*/ 32 w 64"/>
                  <a:gd name="T27" fmla="*/ 10 h 72"/>
                  <a:gd name="T28" fmla="*/ 19 w 64"/>
                  <a:gd name="T29" fmla="*/ 13 h 72"/>
                  <a:gd name="T30" fmla="*/ 14 w 64"/>
                  <a:gd name="T31" fmla="*/ 23 h 72"/>
                  <a:gd name="T32" fmla="*/ 2 w 64"/>
                  <a:gd name="T33" fmla="*/ 21 h 72"/>
                  <a:gd name="T34" fmla="*/ 7 w 64"/>
                  <a:gd name="T35" fmla="*/ 9 h 72"/>
                  <a:gd name="T36" fmla="*/ 18 w 64"/>
                  <a:gd name="T37" fmla="*/ 3 h 72"/>
                  <a:gd name="T38" fmla="*/ 33 w 64"/>
                  <a:gd name="T39" fmla="*/ 0 h 72"/>
                  <a:gd name="T40" fmla="*/ 48 w 64"/>
                  <a:gd name="T41" fmla="*/ 2 h 72"/>
                  <a:gd name="T42" fmla="*/ 56 w 64"/>
                  <a:gd name="T43" fmla="*/ 7 h 72"/>
                  <a:gd name="T44" fmla="*/ 59 w 64"/>
                  <a:gd name="T45" fmla="*/ 15 h 72"/>
                  <a:gd name="T46" fmla="*/ 60 w 64"/>
                  <a:gd name="T47" fmla="*/ 26 h 72"/>
                  <a:gd name="T48" fmla="*/ 60 w 64"/>
                  <a:gd name="T49" fmla="*/ 42 h 72"/>
                  <a:gd name="T50" fmla="*/ 61 w 64"/>
                  <a:gd name="T51" fmla="*/ 62 h 72"/>
                  <a:gd name="T52" fmla="*/ 64 w 64"/>
                  <a:gd name="T53" fmla="*/ 71 h 72"/>
                  <a:gd name="T54" fmla="*/ 51 w 64"/>
                  <a:gd name="T55" fmla="*/ 71 h 72"/>
                  <a:gd name="T56" fmla="*/ 49 w 64"/>
                  <a:gd name="T57" fmla="*/ 62 h 72"/>
                  <a:gd name="T58" fmla="*/ 49 w 64"/>
                  <a:gd name="T59" fmla="*/ 62 h 72"/>
                  <a:gd name="T60" fmla="*/ 48 w 64"/>
                  <a:gd name="T61" fmla="*/ 36 h 72"/>
                  <a:gd name="T62" fmla="*/ 48 w 64"/>
                  <a:gd name="T63" fmla="*/ 36 h 72"/>
                  <a:gd name="T64" fmla="*/ 29 w 64"/>
                  <a:gd name="T65" fmla="*/ 40 h 72"/>
                  <a:gd name="T66" fmla="*/ 19 w 64"/>
                  <a:gd name="T67" fmla="*/ 43 h 72"/>
                  <a:gd name="T68" fmla="*/ 14 w 64"/>
                  <a:gd name="T69" fmla="*/ 47 h 72"/>
                  <a:gd name="T70" fmla="*/ 13 w 64"/>
                  <a:gd name="T71" fmla="*/ 52 h 72"/>
                  <a:gd name="T72" fmla="*/ 16 w 64"/>
                  <a:gd name="T73" fmla="*/ 60 h 72"/>
                  <a:gd name="T74" fmla="*/ 26 w 64"/>
                  <a:gd name="T75" fmla="*/ 63 h 72"/>
                  <a:gd name="T76" fmla="*/ 38 w 64"/>
                  <a:gd name="T77" fmla="*/ 60 h 72"/>
                  <a:gd name="T78" fmla="*/ 46 w 64"/>
                  <a:gd name="T79" fmla="*/ 52 h 72"/>
                  <a:gd name="T80" fmla="*/ 48 w 64"/>
                  <a:gd name="T81" fmla="*/ 40 h 72"/>
                  <a:gd name="T82" fmla="*/ 48 w 64"/>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72">
                    <a:moveTo>
                      <a:pt x="49" y="62"/>
                    </a:moveTo>
                    <a:lnTo>
                      <a:pt x="49" y="62"/>
                    </a:lnTo>
                    <a:cubicBezTo>
                      <a:pt x="45" y="66"/>
                      <a:pt x="41" y="68"/>
                      <a:pt x="37" y="70"/>
                    </a:cubicBezTo>
                    <a:cubicBezTo>
                      <a:pt x="33" y="71"/>
                      <a:pt x="28" y="72"/>
                      <a:pt x="24" y="72"/>
                    </a:cubicBezTo>
                    <a:cubicBezTo>
                      <a:pt x="16" y="72"/>
                      <a:pt x="10" y="70"/>
                      <a:pt x="6" y="67"/>
                    </a:cubicBezTo>
                    <a:cubicBezTo>
                      <a:pt x="2" y="63"/>
                      <a:pt x="0" y="58"/>
                      <a:pt x="0" y="52"/>
                    </a:cubicBezTo>
                    <a:cubicBezTo>
                      <a:pt x="0" y="49"/>
                      <a:pt x="1" y="46"/>
                      <a:pt x="2" y="43"/>
                    </a:cubicBezTo>
                    <a:cubicBezTo>
                      <a:pt x="4" y="40"/>
                      <a:pt x="6" y="38"/>
                      <a:pt x="8" y="36"/>
                    </a:cubicBezTo>
                    <a:cubicBezTo>
                      <a:pt x="11" y="35"/>
                      <a:pt x="14" y="34"/>
                      <a:pt x="17" y="33"/>
                    </a:cubicBezTo>
                    <a:cubicBezTo>
                      <a:pt x="19" y="32"/>
                      <a:pt x="23" y="31"/>
                      <a:pt x="27" y="31"/>
                    </a:cubicBezTo>
                    <a:cubicBezTo>
                      <a:pt x="37" y="30"/>
                      <a:pt x="44" y="28"/>
                      <a:pt x="48" y="27"/>
                    </a:cubicBezTo>
                    <a:cubicBezTo>
                      <a:pt x="48" y="25"/>
                      <a:pt x="48" y="24"/>
                      <a:pt x="48" y="24"/>
                    </a:cubicBezTo>
                    <a:cubicBezTo>
                      <a:pt x="48" y="19"/>
                      <a:pt x="47" y="16"/>
                      <a:pt x="45" y="14"/>
                    </a:cubicBezTo>
                    <a:cubicBezTo>
                      <a:pt x="42" y="11"/>
                      <a:pt x="37" y="10"/>
                      <a:pt x="32" y="10"/>
                    </a:cubicBezTo>
                    <a:cubicBezTo>
                      <a:pt x="26" y="10"/>
                      <a:pt x="22" y="11"/>
                      <a:pt x="19" y="13"/>
                    </a:cubicBezTo>
                    <a:cubicBezTo>
                      <a:pt x="17" y="15"/>
                      <a:pt x="15" y="18"/>
                      <a:pt x="14" y="23"/>
                    </a:cubicBezTo>
                    <a:lnTo>
                      <a:pt x="2" y="21"/>
                    </a:lnTo>
                    <a:cubicBezTo>
                      <a:pt x="3" y="16"/>
                      <a:pt x="5" y="13"/>
                      <a:pt x="7" y="9"/>
                    </a:cubicBezTo>
                    <a:cubicBezTo>
                      <a:pt x="10" y="6"/>
                      <a:pt x="13" y="4"/>
                      <a:pt x="18" y="3"/>
                    </a:cubicBezTo>
                    <a:cubicBezTo>
                      <a:pt x="22" y="1"/>
                      <a:pt x="27" y="0"/>
                      <a:pt x="33" y="0"/>
                    </a:cubicBezTo>
                    <a:cubicBezTo>
                      <a:pt x="39" y="0"/>
                      <a:pt x="44" y="1"/>
                      <a:pt x="48" y="2"/>
                    </a:cubicBezTo>
                    <a:cubicBezTo>
                      <a:pt x="51" y="4"/>
                      <a:pt x="54" y="5"/>
                      <a:pt x="56" y="7"/>
                    </a:cubicBezTo>
                    <a:cubicBezTo>
                      <a:pt x="57" y="10"/>
                      <a:pt x="59" y="12"/>
                      <a:pt x="59" y="15"/>
                    </a:cubicBezTo>
                    <a:cubicBezTo>
                      <a:pt x="60" y="17"/>
                      <a:pt x="60" y="21"/>
                      <a:pt x="60" y="26"/>
                    </a:cubicBezTo>
                    <a:lnTo>
                      <a:pt x="60" y="42"/>
                    </a:lnTo>
                    <a:cubicBezTo>
                      <a:pt x="60" y="53"/>
                      <a:pt x="60" y="59"/>
                      <a:pt x="61" y="62"/>
                    </a:cubicBezTo>
                    <a:cubicBezTo>
                      <a:pt x="61" y="65"/>
                      <a:pt x="62" y="68"/>
                      <a:pt x="64" y="71"/>
                    </a:cubicBezTo>
                    <a:lnTo>
                      <a:pt x="51" y="71"/>
                    </a:lnTo>
                    <a:cubicBezTo>
                      <a:pt x="50" y="68"/>
                      <a:pt x="49" y="65"/>
                      <a:pt x="49" y="62"/>
                    </a:cubicBezTo>
                    <a:lnTo>
                      <a:pt x="49" y="62"/>
                    </a:lnTo>
                    <a:close/>
                    <a:moveTo>
                      <a:pt x="48" y="36"/>
                    </a:moveTo>
                    <a:lnTo>
                      <a:pt x="48" y="36"/>
                    </a:lnTo>
                    <a:cubicBezTo>
                      <a:pt x="44" y="38"/>
                      <a:pt x="37" y="39"/>
                      <a:pt x="29" y="40"/>
                    </a:cubicBezTo>
                    <a:cubicBezTo>
                      <a:pt x="24" y="41"/>
                      <a:pt x="21" y="42"/>
                      <a:pt x="19" y="43"/>
                    </a:cubicBezTo>
                    <a:cubicBezTo>
                      <a:pt x="17" y="44"/>
                      <a:pt x="15" y="45"/>
                      <a:pt x="14" y="47"/>
                    </a:cubicBezTo>
                    <a:cubicBezTo>
                      <a:pt x="13" y="48"/>
                      <a:pt x="13" y="50"/>
                      <a:pt x="13" y="52"/>
                    </a:cubicBezTo>
                    <a:cubicBezTo>
                      <a:pt x="13" y="55"/>
                      <a:pt x="14" y="58"/>
                      <a:pt x="16" y="60"/>
                    </a:cubicBezTo>
                    <a:cubicBezTo>
                      <a:pt x="18" y="62"/>
                      <a:pt x="22" y="63"/>
                      <a:pt x="26" y="63"/>
                    </a:cubicBezTo>
                    <a:cubicBezTo>
                      <a:pt x="31" y="63"/>
                      <a:pt x="35" y="62"/>
                      <a:pt x="38" y="60"/>
                    </a:cubicBezTo>
                    <a:cubicBezTo>
                      <a:pt x="42" y="58"/>
                      <a:pt x="45" y="55"/>
                      <a:pt x="46" y="52"/>
                    </a:cubicBezTo>
                    <a:cubicBezTo>
                      <a:pt x="47" y="49"/>
                      <a:pt x="48" y="45"/>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957"/>
              <p:cNvSpPr>
                <a:spLocks/>
              </p:cNvSpPr>
              <p:nvPr/>
            </p:nvSpPr>
            <p:spPr bwMode="auto">
              <a:xfrm>
                <a:off x="5767" y="840"/>
                <a:ext cx="34" cy="53"/>
              </a:xfrm>
              <a:custGeom>
                <a:avLst/>
                <a:gdLst>
                  <a:gd name="T0" fmla="*/ 6 w 63"/>
                  <a:gd name="T1" fmla="*/ 95 h 97"/>
                  <a:gd name="T2" fmla="*/ 6 w 63"/>
                  <a:gd name="T3" fmla="*/ 95 h 97"/>
                  <a:gd name="T4" fmla="*/ 4 w 63"/>
                  <a:gd name="T5" fmla="*/ 84 h 97"/>
                  <a:gd name="T6" fmla="*/ 11 w 63"/>
                  <a:gd name="T7" fmla="*/ 85 h 97"/>
                  <a:gd name="T8" fmla="*/ 17 w 63"/>
                  <a:gd name="T9" fmla="*/ 84 h 97"/>
                  <a:gd name="T10" fmla="*/ 21 w 63"/>
                  <a:gd name="T11" fmla="*/ 80 h 97"/>
                  <a:gd name="T12" fmla="*/ 25 w 63"/>
                  <a:gd name="T13" fmla="*/ 72 h 97"/>
                  <a:gd name="T14" fmla="*/ 26 w 63"/>
                  <a:gd name="T15" fmla="*/ 69 h 97"/>
                  <a:gd name="T16" fmla="*/ 0 w 63"/>
                  <a:gd name="T17" fmla="*/ 0 h 97"/>
                  <a:gd name="T18" fmla="*/ 12 w 63"/>
                  <a:gd name="T19" fmla="*/ 0 h 97"/>
                  <a:gd name="T20" fmla="*/ 27 w 63"/>
                  <a:gd name="T21" fmla="*/ 40 h 97"/>
                  <a:gd name="T22" fmla="*/ 32 w 63"/>
                  <a:gd name="T23" fmla="*/ 56 h 97"/>
                  <a:gd name="T24" fmla="*/ 36 w 63"/>
                  <a:gd name="T25" fmla="*/ 40 h 97"/>
                  <a:gd name="T26" fmla="*/ 51 w 63"/>
                  <a:gd name="T27" fmla="*/ 0 h 97"/>
                  <a:gd name="T28" fmla="*/ 63 w 63"/>
                  <a:gd name="T29" fmla="*/ 0 h 97"/>
                  <a:gd name="T30" fmla="*/ 37 w 63"/>
                  <a:gd name="T31" fmla="*/ 70 h 97"/>
                  <a:gd name="T32" fmla="*/ 30 w 63"/>
                  <a:gd name="T33" fmla="*/ 85 h 97"/>
                  <a:gd name="T34" fmla="*/ 23 w 63"/>
                  <a:gd name="T35" fmla="*/ 94 h 97"/>
                  <a:gd name="T36" fmla="*/ 13 w 63"/>
                  <a:gd name="T37" fmla="*/ 97 h 97"/>
                  <a:gd name="T38" fmla="*/ 6 w 63"/>
                  <a:gd name="T39" fmla="*/ 95 h 97"/>
                  <a:gd name="T40" fmla="*/ 6 w 63"/>
                  <a:gd name="T41"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97">
                    <a:moveTo>
                      <a:pt x="6" y="95"/>
                    </a:moveTo>
                    <a:lnTo>
                      <a:pt x="6" y="95"/>
                    </a:lnTo>
                    <a:lnTo>
                      <a:pt x="4" y="84"/>
                    </a:lnTo>
                    <a:cubicBezTo>
                      <a:pt x="7" y="85"/>
                      <a:pt x="9" y="85"/>
                      <a:pt x="11" y="85"/>
                    </a:cubicBezTo>
                    <a:cubicBezTo>
                      <a:pt x="14" y="85"/>
                      <a:pt x="16" y="85"/>
                      <a:pt x="17" y="84"/>
                    </a:cubicBezTo>
                    <a:cubicBezTo>
                      <a:pt x="19" y="83"/>
                      <a:pt x="20" y="82"/>
                      <a:pt x="21" y="80"/>
                    </a:cubicBezTo>
                    <a:cubicBezTo>
                      <a:pt x="22" y="79"/>
                      <a:pt x="23" y="76"/>
                      <a:pt x="25" y="72"/>
                    </a:cubicBezTo>
                    <a:cubicBezTo>
                      <a:pt x="25" y="71"/>
                      <a:pt x="25" y="70"/>
                      <a:pt x="26" y="69"/>
                    </a:cubicBezTo>
                    <a:lnTo>
                      <a:pt x="0" y="0"/>
                    </a:lnTo>
                    <a:lnTo>
                      <a:pt x="12" y="0"/>
                    </a:lnTo>
                    <a:lnTo>
                      <a:pt x="27" y="40"/>
                    </a:lnTo>
                    <a:cubicBezTo>
                      <a:pt x="28" y="45"/>
                      <a:pt x="30" y="50"/>
                      <a:pt x="32" y="56"/>
                    </a:cubicBezTo>
                    <a:cubicBezTo>
                      <a:pt x="33" y="50"/>
                      <a:pt x="34" y="45"/>
                      <a:pt x="36" y="40"/>
                    </a:cubicBezTo>
                    <a:lnTo>
                      <a:pt x="51" y="0"/>
                    </a:lnTo>
                    <a:lnTo>
                      <a:pt x="63" y="0"/>
                    </a:lnTo>
                    <a:lnTo>
                      <a:pt x="37" y="70"/>
                    </a:lnTo>
                    <a:cubicBezTo>
                      <a:pt x="34" y="77"/>
                      <a:pt x="32" y="83"/>
                      <a:pt x="30" y="85"/>
                    </a:cubicBezTo>
                    <a:cubicBezTo>
                      <a:pt x="28" y="89"/>
                      <a:pt x="26" y="92"/>
                      <a:pt x="23" y="94"/>
                    </a:cubicBezTo>
                    <a:cubicBezTo>
                      <a:pt x="20" y="96"/>
                      <a:pt x="17" y="97"/>
                      <a:pt x="13" y="97"/>
                    </a:cubicBezTo>
                    <a:cubicBezTo>
                      <a:pt x="11" y="97"/>
                      <a:pt x="8" y="96"/>
                      <a:pt x="6" y="95"/>
                    </a:cubicBezTo>
                    <a:lnTo>
                      <a:pt x="6"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958"/>
              <p:cNvSpPr>
                <a:spLocks/>
              </p:cNvSpPr>
              <p:nvPr/>
            </p:nvSpPr>
            <p:spPr bwMode="auto">
              <a:xfrm>
                <a:off x="5803" y="870"/>
                <a:ext cx="7" cy="7"/>
              </a:xfrm>
              <a:custGeom>
                <a:avLst/>
                <a:gdLst>
                  <a:gd name="T0" fmla="*/ 0 w 13"/>
                  <a:gd name="T1" fmla="*/ 14 h 14"/>
                  <a:gd name="T2" fmla="*/ 0 w 13"/>
                  <a:gd name="T3" fmla="*/ 14 h 14"/>
                  <a:gd name="T4" fmla="*/ 0 w 13"/>
                  <a:gd name="T5" fmla="*/ 0 h 14"/>
                  <a:gd name="T6" fmla="*/ 13 w 13"/>
                  <a:gd name="T7" fmla="*/ 0 h 14"/>
                  <a:gd name="T8" fmla="*/ 13 w 13"/>
                  <a:gd name="T9" fmla="*/ 14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lnTo>
                      <a:pt x="0" y="14"/>
                    </a:lnTo>
                    <a:lnTo>
                      <a:pt x="0" y="0"/>
                    </a:lnTo>
                    <a:lnTo>
                      <a:pt x="13" y="0"/>
                    </a:lnTo>
                    <a:lnTo>
                      <a:pt x="13" y="14"/>
                    </a:lnTo>
                    <a:lnTo>
                      <a:pt x="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959"/>
              <p:cNvSpPr>
                <a:spLocks/>
              </p:cNvSpPr>
              <p:nvPr/>
            </p:nvSpPr>
            <p:spPr bwMode="auto">
              <a:xfrm>
                <a:off x="2374" y="994"/>
                <a:ext cx="34" cy="42"/>
              </a:xfrm>
              <a:custGeom>
                <a:avLst/>
                <a:gdLst>
                  <a:gd name="T0" fmla="*/ 0 w 64"/>
                  <a:gd name="T1" fmla="*/ 52 h 78"/>
                  <a:gd name="T2" fmla="*/ 0 w 64"/>
                  <a:gd name="T3" fmla="*/ 52 h 78"/>
                  <a:gd name="T4" fmla="*/ 10 w 64"/>
                  <a:gd name="T5" fmla="*/ 51 h 78"/>
                  <a:gd name="T6" fmla="*/ 10 w 64"/>
                  <a:gd name="T7" fmla="*/ 54 h 78"/>
                  <a:gd name="T8" fmla="*/ 12 w 64"/>
                  <a:gd name="T9" fmla="*/ 62 h 78"/>
                  <a:gd name="T10" fmla="*/ 19 w 64"/>
                  <a:gd name="T11" fmla="*/ 68 h 78"/>
                  <a:gd name="T12" fmla="*/ 30 w 64"/>
                  <a:gd name="T13" fmla="*/ 70 h 78"/>
                  <a:gd name="T14" fmla="*/ 44 w 64"/>
                  <a:gd name="T15" fmla="*/ 66 h 78"/>
                  <a:gd name="T16" fmla="*/ 49 w 64"/>
                  <a:gd name="T17" fmla="*/ 57 h 78"/>
                  <a:gd name="T18" fmla="*/ 46 w 64"/>
                  <a:gd name="T19" fmla="*/ 50 h 78"/>
                  <a:gd name="T20" fmla="*/ 32 w 64"/>
                  <a:gd name="T21" fmla="*/ 42 h 78"/>
                  <a:gd name="T22" fmla="*/ 20 w 64"/>
                  <a:gd name="T23" fmla="*/ 36 h 78"/>
                  <a:gd name="T24" fmla="*/ 12 w 64"/>
                  <a:gd name="T25" fmla="*/ 29 h 78"/>
                  <a:gd name="T26" fmla="*/ 10 w 64"/>
                  <a:gd name="T27" fmla="*/ 20 h 78"/>
                  <a:gd name="T28" fmla="*/ 13 w 64"/>
                  <a:gd name="T29" fmla="*/ 9 h 78"/>
                  <a:gd name="T30" fmla="*/ 22 w 64"/>
                  <a:gd name="T31" fmla="*/ 2 h 78"/>
                  <a:gd name="T32" fmla="*/ 36 w 64"/>
                  <a:gd name="T33" fmla="*/ 0 h 78"/>
                  <a:gd name="T34" fmla="*/ 52 w 64"/>
                  <a:gd name="T35" fmla="*/ 3 h 78"/>
                  <a:gd name="T36" fmla="*/ 61 w 64"/>
                  <a:gd name="T37" fmla="*/ 11 h 78"/>
                  <a:gd name="T38" fmla="*/ 64 w 64"/>
                  <a:gd name="T39" fmla="*/ 21 h 78"/>
                  <a:gd name="T40" fmla="*/ 64 w 64"/>
                  <a:gd name="T41" fmla="*/ 23 h 78"/>
                  <a:gd name="T42" fmla="*/ 54 w 64"/>
                  <a:gd name="T43" fmla="*/ 23 h 78"/>
                  <a:gd name="T44" fmla="*/ 54 w 64"/>
                  <a:gd name="T45" fmla="*/ 18 h 78"/>
                  <a:gd name="T46" fmla="*/ 50 w 64"/>
                  <a:gd name="T47" fmla="*/ 13 h 78"/>
                  <a:gd name="T48" fmla="*/ 44 w 64"/>
                  <a:gd name="T49" fmla="*/ 10 h 78"/>
                  <a:gd name="T50" fmla="*/ 36 w 64"/>
                  <a:gd name="T51" fmla="*/ 8 h 78"/>
                  <a:gd name="T52" fmla="*/ 23 w 64"/>
                  <a:gd name="T53" fmla="*/ 12 h 78"/>
                  <a:gd name="T54" fmla="*/ 19 w 64"/>
                  <a:gd name="T55" fmla="*/ 20 h 78"/>
                  <a:gd name="T56" fmla="*/ 21 w 64"/>
                  <a:gd name="T57" fmla="*/ 25 h 78"/>
                  <a:gd name="T58" fmla="*/ 26 w 64"/>
                  <a:gd name="T59" fmla="*/ 29 h 78"/>
                  <a:gd name="T60" fmla="*/ 39 w 64"/>
                  <a:gd name="T61" fmla="*/ 35 h 78"/>
                  <a:gd name="T62" fmla="*/ 50 w 64"/>
                  <a:gd name="T63" fmla="*/ 40 h 78"/>
                  <a:gd name="T64" fmla="*/ 57 w 64"/>
                  <a:gd name="T65" fmla="*/ 47 h 78"/>
                  <a:gd name="T66" fmla="*/ 59 w 64"/>
                  <a:gd name="T67" fmla="*/ 56 h 78"/>
                  <a:gd name="T68" fmla="*/ 55 w 64"/>
                  <a:gd name="T69" fmla="*/ 67 h 78"/>
                  <a:gd name="T70" fmla="*/ 45 w 64"/>
                  <a:gd name="T71" fmla="*/ 75 h 78"/>
                  <a:gd name="T72" fmla="*/ 30 w 64"/>
                  <a:gd name="T73" fmla="*/ 78 h 78"/>
                  <a:gd name="T74" fmla="*/ 8 w 64"/>
                  <a:gd name="T75" fmla="*/ 73 h 78"/>
                  <a:gd name="T76" fmla="*/ 0 w 64"/>
                  <a:gd name="T77" fmla="*/ 52 h 78"/>
                  <a:gd name="T78" fmla="*/ 0 w 64"/>
                  <a:gd name="T79"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78">
                    <a:moveTo>
                      <a:pt x="0" y="52"/>
                    </a:moveTo>
                    <a:lnTo>
                      <a:pt x="0" y="52"/>
                    </a:lnTo>
                    <a:lnTo>
                      <a:pt x="10" y="51"/>
                    </a:lnTo>
                    <a:lnTo>
                      <a:pt x="10" y="54"/>
                    </a:lnTo>
                    <a:cubicBezTo>
                      <a:pt x="10" y="57"/>
                      <a:pt x="11" y="60"/>
                      <a:pt x="12" y="62"/>
                    </a:cubicBezTo>
                    <a:cubicBezTo>
                      <a:pt x="13" y="65"/>
                      <a:pt x="16" y="67"/>
                      <a:pt x="19" y="68"/>
                    </a:cubicBezTo>
                    <a:cubicBezTo>
                      <a:pt x="22" y="69"/>
                      <a:pt x="26" y="70"/>
                      <a:pt x="30" y="70"/>
                    </a:cubicBezTo>
                    <a:cubicBezTo>
                      <a:pt x="36" y="70"/>
                      <a:pt x="41" y="68"/>
                      <a:pt x="44" y="66"/>
                    </a:cubicBezTo>
                    <a:cubicBezTo>
                      <a:pt x="47" y="63"/>
                      <a:pt x="49" y="60"/>
                      <a:pt x="49" y="57"/>
                    </a:cubicBezTo>
                    <a:cubicBezTo>
                      <a:pt x="49" y="54"/>
                      <a:pt x="48" y="52"/>
                      <a:pt x="46" y="50"/>
                    </a:cubicBezTo>
                    <a:cubicBezTo>
                      <a:pt x="44" y="48"/>
                      <a:pt x="40" y="46"/>
                      <a:pt x="32" y="42"/>
                    </a:cubicBezTo>
                    <a:cubicBezTo>
                      <a:pt x="26" y="40"/>
                      <a:pt x="22" y="38"/>
                      <a:pt x="20" y="36"/>
                    </a:cubicBezTo>
                    <a:cubicBezTo>
                      <a:pt x="16" y="34"/>
                      <a:pt x="14" y="32"/>
                      <a:pt x="12" y="29"/>
                    </a:cubicBezTo>
                    <a:cubicBezTo>
                      <a:pt x="11" y="26"/>
                      <a:pt x="10" y="23"/>
                      <a:pt x="10" y="20"/>
                    </a:cubicBezTo>
                    <a:cubicBezTo>
                      <a:pt x="10" y="16"/>
                      <a:pt x="11" y="13"/>
                      <a:pt x="13" y="9"/>
                    </a:cubicBezTo>
                    <a:cubicBezTo>
                      <a:pt x="15" y="6"/>
                      <a:pt x="18" y="4"/>
                      <a:pt x="22" y="2"/>
                    </a:cubicBezTo>
                    <a:cubicBezTo>
                      <a:pt x="26" y="1"/>
                      <a:pt x="31" y="0"/>
                      <a:pt x="36" y="0"/>
                    </a:cubicBezTo>
                    <a:cubicBezTo>
                      <a:pt x="42" y="0"/>
                      <a:pt x="48" y="1"/>
                      <a:pt x="52" y="3"/>
                    </a:cubicBezTo>
                    <a:cubicBezTo>
                      <a:pt x="56" y="5"/>
                      <a:pt x="59" y="8"/>
                      <a:pt x="61" y="11"/>
                    </a:cubicBezTo>
                    <a:cubicBezTo>
                      <a:pt x="63" y="15"/>
                      <a:pt x="64" y="18"/>
                      <a:pt x="64" y="21"/>
                    </a:cubicBezTo>
                    <a:cubicBezTo>
                      <a:pt x="64" y="21"/>
                      <a:pt x="64" y="22"/>
                      <a:pt x="64" y="23"/>
                    </a:cubicBezTo>
                    <a:lnTo>
                      <a:pt x="54" y="23"/>
                    </a:lnTo>
                    <a:cubicBezTo>
                      <a:pt x="54" y="21"/>
                      <a:pt x="54" y="20"/>
                      <a:pt x="54" y="18"/>
                    </a:cubicBezTo>
                    <a:cubicBezTo>
                      <a:pt x="53" y="16"/>
                      <a:pt x="52" y="14"/>
                      <a:pt x="50" y="13"/>
                    </a:cubicBezTo>
                    <a:cubicBezTo>
                      <a:pt x="49" y="12"/>
                      <a:pt x="47" y="10"/>
                      <a:pt x="44" y="10"/>
                    </a:cubicBezTo>
                    <a:cubicBezTo>
                      <a:pt x="42" y="9"/>
                      <a:pt x="39" y="8"/>
                      <a:pt x="36" y="8"/>
                    </a:cubicBezTo>
                    <a:cubicBezTo>
                      <a:pt x="30" y="8"/>
                      <a:pt x="26" y="9"/>
                      <a:pt x="23" y="12"/>
                    </a:cubicBezTo>
                    <a:cubicBezTo>
                      <a:pt x="21" y="14"/>
                      <a:pt x="19" y="16"/>
                      <a:pt x="19" y="20"/>
                    </a:cubicBezTo>
                    <a:cubicBezTo>
                      <a:pt x="19" y="21"/>
                      <a:pt x="20" y="23"/>
                      <a:pt x="21" y="25"/>
                    </a:cubicBezTo>
                    <a:cubicBezTo>
                      <a:pt x="22" y="26"/>
                      <a:pt x="24" y="27"/>
                      <a:pt x="26" y="29"/>
                    </a:cubicBezTo>
                    <a:cubicBezTo>
                      <a:pt x="28" y="30"/>
                      <a:pt x="32" y="32"/>
                      <a:pt x="39" y="35"/>
                    </a:cubicBezTo>
                    <a:cubicBezTo>
                      <a:pt x="44" y="37"/>
                      <a:pt x="48" y="39"/>
                      <a:pt x="50" y="40"/>
                    </a:cubicBezTo>
                    <a:cubicBezTo>
                      <a:pt x="53" y="42"/>
                      <a:pt x="55" y="45"/>
                      <a:pt x="57" y="47"/>
                    </a:cubicBezTo>
                    <a:cubicBezTo>
                      <a:pt x="58" y="50"/>
                      <a:pt x="59" y="53"/>
                      <a:pt x="59" y="56"/>
                    </a:cubicBezTo>
                    <a:cubicBezTo>
                      <a:pt x="59" y="60"/>
                      <a:pt x="58" y="64"/>
                      <a:pt x="55" y="67"/>
                    </a:cubicBezTo>
                    <a:cubicBezTo>
                      <a:pt x="53" y="71"/>
                      <a:pt x="49" y="74"/>
                      <a:pt x="45" y="75"/>
                    </a:cubicBezTo>
                    <a:cubicBezTo>
                      <a:pt x="40" y="77"/>
                      <a:pt x="35" y="78"/>
                      <a:pt x="30" y="78"/>
                    </a:cubicBezTo>
                    <a:cubicBezTo>
                      <a:pt x="21" y="78"/>
                      <a:pt x="14" y="76"/>
                      <a:pt x="8" y="73"/>
                    </a:cubicBezTo>
                    <a:cubicBezTo>
                      <a:pt x="3" y="69"/>
                      <a:pt x="0" y="62"/>
                      <a:pt x="0" y="52"/>
                    </a:cubicBezTo>
                    <a:lnTo>
                      <a:pt x="0"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960"/>
              <p:cNvSpPr>
                <a:spLocks noEditPoints="1"/>
              </p:cNvSpPr>
              <p:nvPr/>
            </p:nvSpPr>
            <p:spPr bwMode="auto">
              <a:xfrm>
                <a:off x="2407" y="994"/>
                <a:ext cx="36" cy="41"/>
              </a:xfrm>
              <a:custGeom>
                <a:avLst/>
                <a:gdLst>
                  <a:gd name="T0" fmla="*/ 0 w 67"/>
                  <a:gd name="T1" fmla="*/ 76 h 76"/>
                  <a:gd name="T2" fmla="*/ 0 w 67"/>
                  <a:gd name="T3" fmla="*/ 76 h 76"/>
                  <a:gd name="T4" fmla="*/ 43 w 67"/>
                  <a:gd name="T5" fmla="*/ 0 h 76"/>
                  <a:gd name="T6" fmla="*/ 55 w 67"/>
                  <a:gd name="T7" fmla="*/ 0 h 76"/>
                  <a:gd name="T8" fmla="*/ 67 w 67"/>
                  <a:gd name="T9" fmla="*/ 76 h 76"/>
                  <a:gd name="T10" fmla="*/ 58 w 67"/>
                  <a:gd name="T11" fmla="*/ 76 h 76"/>
                  <a:gd name="T12" fmla="*/ 54 w 67"/>
                  <a:gd name="T13" fmla="*/ 54 h 76"/>
                  <a:gd name="T14" fmla="*/ 23 w 67"/>
                  <a:gd name="T15" fmla="*/ 54 h 76"/>
                  <a:gd name="T16" fmla="*/ 11 w 67"/>
                  <a:gd name="T17" fmla="*/ 76 h 76"/>
                  <a:gd name="T18" fmla="*/ 0 w 67"/>
                  <a:gd name="T19" fmla="*/ 76 h 76"/>
                  <a:gd name="T20" fmla="*/ 27 w 67"/>
                  <a:gd name="T21" fmla="*/ 46 h 76"/>
                  <a:gd name="T22" fmla="*/ 27 w 67"/>
                  <a:gd name="T23" fmla="*/ 46 h 76"/>
                  <a:gd name="T24" fmla="*/ 53 w 67"/>
                  <a:gd name="T25" fmla="*/ 46 h 76"/>
                  <a:gd name="T26" fmla="*/ 50 w 67"/>
                  <a:gd name="T27" fmla="*/ 27 h 76"/>
                  <a:gd name="T28" fmla="*/ 48 w 67"/>
                  <a:gd name="T29" fmla="*/ 8 h 76"/>
                  <a:gd name="T30" fmla="*/ 40 w 67"/>
                  <a:gd name="T31" fmla="*/ 24 h 76"/>
                  <a:gd name="T32" fmla="*/ 27 w 67"/>
                  <a:gd name="T33"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76">
                    <a:moveTo>
                      <a:pt x="0" y="76"/>
                    </a:moveTo>
                    <a:lnTo>
                      <a:pt x="0" y="76"/>
                    </a:lnTo>
                    <a:lnTo>
                      <a:pt x="43" y="0"/>
                    </a:lnTo>
                    <a:lnTo>
                      <a:pt x="55" y="0"/>
                    </a:lnTo>
                    <a:lnTo>
                      <a:pt x="67" y="76"/>
                    </a:lnTo>
                    <a:lnTo>
                      <a:pt x="58" y="76"/>
                    </a:lnTo>
                    <a:lnTo>
                      <a:pt x="54" y="54"/>
                    </a:lnTo>
                    <a:lnTo>
                      <a:pt x="23" y="54"/>
                    </a:lnTo>
                    <a:lnTo>
                      <a:pt x="11" y="76"/>
                    </a:lnTo>
                    <a:lnTo>
                      <a:pt x="0" y="76"/>
                    </a:lnTo>
                    <a:close/>
                    <a:moveTo>
                      <a:pt x="27" y="46"/>
                    </a:moveTo>
                    <a:lnTo>
                      <a:pt x="27" y="46"/>
                    </a:lnTo>
                    <a:lnTo>
                      <a:pt x="53" y="46"/>
                    </a:lnTo>
                    <a:lnTo>
                      <a:pt x="50" y="27"/>
                    </a:lnTo>
                    <a:cubicBezTo>
                      <a:pt x="49" y="20"/>
                      <a:pt x="48" y="13"/>
                      <a:pt x="48" y="8"/>
                    </a:cubicBezTo>
                    <a:cubicBezTo>
                      <a:pt x="46" y="13"/>
                      <a:pt x="43" y="18"/>
                      <a:pt x="40" y="24"/>
                    </a:cubicBezTo>
                    <a:lnTo>
                      <a:pt x="27"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961"/>
              <p:cNvSpPr>
                <a:spLocks/>
              </p:cNvSpPr>
              <p:nvPr/>
            </p:nvSpPr>
            <p:spPr bwMode="auto">
              <a:xfrm>
                <a:off x="2449" y="994"/>
                <a:ext cx="48" cy="41"/>
              </a:xfrm>
              <a:custGeom>
                <a:avLst/>
                <a:gdLst>
                  <a:gd name="T0" fmla="*/ 0 w 88"/>
                  <a:gd name="T1" fmla="*/ 76 h 76"/>
                  <a:gd name="T2" fmla="*/ 0 w 88"/>
                  <a:gd name="T3" fmla="*/ 76 h 76"/>
                  <a:gd name="T4" fmla="*/ 16 w 88"/>
                  <a:gd name="T5" fmla="*/ 0 h 76"/>
                  <a:gd name="T6" fmla="*/ 28 w 88"/>
                  <a:gd name="T7" fmla="*/ 0 h 76"/>
                  <a:gd name="T8" fmla="*/ 36 w 88"/>
                  <a:gd name="T9" fmla="*/ 49 h 76"/>
                  <a:gd name="T10" fmla="*/ 38 w 88"/>
                  <a:gd name="T11" fmla="*/ 68 h 76"/>
                  <a:gd name="T12" fmla="*/ 48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69 w 88"/>
                  <a:gd name="T27" fmla="*/ 26 h 76"/>
                  <a:gd name="T28" fmla="*/ 41 w 88"/>
                  <a:gd name="T29" fmla="*/ 76 h 76"/>
                  <a:gd name="T30" fmla="*/ 31 w 88"/>
                  <a:gd name="T31" fmla="*/ 76 h 76"/>
                  <a:gd name="T32" fmla="*/ 24 w 88"/>
                  <a:gd name="T33" fmla="*/ 27 h 76"/>
                  <a:gd name="T34" fmla="*/ 22 w 88"/>
                  <a:gd name="T35" fmla="*/ 12 h 76"/>
                  <a:gd name="T36" fmla="*/ 20 w 88"/>
                  <a:gd name="T37" fmla="*/ 28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8" y="0"/>
                    </a:lnTo>
                    <a:lnTo>
                      <a:pt x="36" y="49"/>
                    </a:lnTo>
                    <a:cubicBezTo>
                      <a:pt x="37" y="56"/>
                      <a:pt x="37" y="62"/>
                      <a:pt x="38" y="68"/>
                    </a:cubicBezTo>
                    <a:cubicBezTo>
                      <a:pt x="40" y="63"/>
                      <a:pt x="43" y="56"/>
                      <a:pt x="48" y="47"/>
                    </a:cubicBezTo>
                    <a:lnTo>
                      <a:pt x="75" y="0"/>
                    </a:lnTo>
                    <a:lnTo>
                      <a:pt x="88" y="0"/>
                    </a:lnTo>
                    <a:lnTo>
                      <a:pt x="72" y="76"/>
                    </a:lnTo>
                    <a:lnTo>
                      <a:pt x="62" y="76"/>
                    </a:lnTo>
                    <a:lnTo>
                      <a:pt x="70" y="39"/>
                    </a:lnTo>
                    <a:cubicBezTo>
                      <a:pt x="71" y="31"/>
                      <a:pt x="74" y="21"/>
                      <a:pt x="78" y="10"/>
                    </a:cubicBezTo>
                    <a:cubicBezTo>
                      <a:pt x="75" y="15"/>
                      <a:pt x="73" y="21"/>
                      <a:pt x="69" y="26"/>
                    </a:cubicBezTo>
                    <a:lnTo>
                      <a:pt x="41" y="76"/>
                    </a:lnTo>
                    <a:lnTo>
                      <a:pt x="31" y="76"/>
                    </a:lnTo>
                    <a:lnTo>
                      <a:pt x="24" y="27"/>
                    </a:lnTo>
                    <a:cubicBezTo>
                      <a:pt x="23" y="23"/>
                      <a:pt x="23" y="18"/>
                      <a:pt x="22" y="12"/>
                    </a:cubicBezTo>
                    <a:cubicBezTo>
                      <a:pt x="21" y="18"/>
                      <a:pt x="21" y="24"/>
                      <a:pt x="20" y="28"/>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962"/>
              <p:cNvSpPr>
                <a:spLocks noEditPoints="1"/>
              </p:cNvSpPr>
              <p:nvPr/>
            </p:nvSpPr>
            <p:spPr bwMode="auto">
              <a:xfrm>
                <a:off x="2497" y="994"/>
                <a:ext cx="37" cy="41"/>
              </a:xfrm>
              <a:custGeom>
                <a:avLst/>
                <a:gdLst>
                  <a:gd name="T0" fmla="*/ 0 w 69"/>
                  <a:gd name="T1" fmla="*/ 76 h 76"/>
                  <a:gd name="T2" fmla="*/ 0 w 69"/>
                  <a:gd name="T3" fmla="*/ 76 h 76"/>
                  <a:gd name="T4" fmla="*/ 15 w 69"/>
                  <a:gd name="T5" fmla="*/ 0 h 76"/>
                  <a:gd name="T6" fmla="*/ 47 w 69"/>
                  <a:gd name="T7" fmla="*/ 0 h 76"/>
                  <a:gd name="T8" fmla="*/ 59 w 69"/>
                  <a:gd name="T9" fmla="*/ 2 h 76"/>
                  <a:gd name="T10" fmla="*/ 66 w 69"/>
                  <a:gd name="T11" fmla="*/ 8 h 76"/>
                  <a:gd name="T12" fmla="*/ 69 w 69"/>
                  <a:gd name="T13" fmla="*/ 19 h 76"/>
                  <a:gd name="T14" fmla="*/ 67 w 69"/>
                  <a:gd name="T15" fmla="*/ 28 h 76"/>
                  <a:gd name="T16" fmla="*/ 62 w 69"/>
                  <a:gd name="T17" fmla="*/ 36 h 76"/>
                  <a:gd name="T18" fmla="*/ 56 w 69"/>
                  <a:gd name="T19" fmla="*/ 41 h 76"/>
                  <a:gd name="T20" fmla="*/ 50 w 69"/>
                  <a:gd name="T21" fmla="*/ 43 h 76"/>
                  <a:gd name="T22" fmla="*/ 35 w 69"/>
                  <a:gd name="T23" fmla="*/ 45 h 76"/>
                  <a:gd name="T24" fmla="*/ 16 w 69"/>
                  <a:gd name="T25" fmla="*/ 45 h 76"/>
                  <a:gd name="T26" fmla="*/ 10 w 69"/>
                  <a:gd name="T27" fmla="*/ 76 h 76"/>
                  <a:gd name="T28" fmla="*/ 0 w 69"/>
                  <a:gd name="T29" fmla="*/ 76 h 76"/>
                  <a:gd name="T30" fmla="*/ 18 w 69"/>
                  <a:gd name="T31" fmla="*/ 37 h 76"/>
                  <a:gd name="T32" fmla="*/ 18 w 69"/>
                  <a:gd name="T33" fmla="*/ 37 h 76"/>
                  <a:gd name="T34" fmla="*/ 35 w 69"/>
                  <a:gd name="T35" fmla="*/ 37 h 76"/>
                  <a:gd name="T36" fmla="*/ 49 w 69"/>
                  <a:gd name="T37" fmla="*/ 34 h 76"/>
                  <a:gd name="T38" fmla="*/ 56 w 69"/>
                  <a:gd name="T39" fmla="*/ 28 h 76"/>
                  <a:gd name="T40" fmla="*/ 59 w 69"/>
                  <a:gd name="T41" fmla="*/ 19 h 76"/>
                  <a:gd name="T42" fmla="*/ 57 w 69"/>
                  <a:gd name="T43" fmla="*/ 13 h 76"/>
                  <a:gd name="T44" fmla="*/ 53 w 69"/>
                  <a:gd name="T45" fmla="*/ 9 h 76"/>
                  <a:gd name="T46" fmla="*/ 43 w 69"/>
                  <a:gd name="T47" fmla="*/ 8 h 76"/>
                  <a:gd name="T48" fmla="*/ 24 w 69"/>
                  <a:gd name="T49" fmla="*/ 8 h 76"/>
                  <a:gd name="T50" fmla="*/ 18 w 69"/>
                  <a:gd name="T51"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76">
                    <a:moveTo>
                      <a:pt x="0" y="76"/>
                    </a:moveTo>
                    <a:lnTo>
                      <a:pt x="0" y="76"/>
                    </a:lnTo>
                    <a:lnTo>
                      <a:pt x="15" y="0"/>
                    </a:lnTo>
                    <a:lnTo>
                      <a:pt x="47" y="0"/>
                    </a:lnTo>
                    <a:cubicBezTo>
                      <a:pt x="53" y="0"/>
                      <a:pt x="57" y="1"/>
                      <a:pt x="59" y="2"/>
                    </a:cubicBezTo>
                    <a:cubicBezTo>
                      <a:pt x="62" y="3"/>
                      <a:pt x="64" y="5"/>
                      <a:pt x="66" y="8"/>
                    </a:cubicBezTo>
                    <a:cubicBezTo>
                      <a:pt x="68" y="12"/>
                      <a:pt x="69" y="15"/>
                      <a:pt x="69" y="19"/>
                    </a:cubicBezTo>
                    <a:cubicBezTo>
                      <a:pt x="69" y="22"/>
                      <a:pt x="68" y="25"/>
                      <a:pt x="67" y="28"/>
                    </a:cubicBezTo>
                    <a:cubicBezTo>
                      <a:pt x="66" y="32"/>
                      <a:pt x="64" y="34"/>
                      <a:pt x="62" y="36"/>
                    </a:cubicBezTo>
                    <a:cubicBezTo>
                      <a:pt x="60" y="38"/>
                      <a:pt x="58" y="40"/>
                      <a:pt x="56" y="41"/>
                    </a:cubicBezTo>
                    <a:cubicBezTo>
                      <a:pt x="54" y="42"/>
                      <a:pt x="52" y="43"/>
                      <a:pt x="50" y="43"/>
                    </a:cubicBezTo>
                    <a:cubicBezTo>
                      <a:pt x="45" y="45"/>
                      <a:pt x="40" y="45"/>
                      <a:pt x="35" y="45"/>
                    </a:cubicBezTo>
                    <a:lnTo>
                      <a:pt x="16" y="45"/>
                    </a:lnTo>
                    <a:lnTo>
                      <a:pt x="10" y="76"/>
                    </a:lnTo>
                    <a:lnTo>
                      <a:pt x="0" y="76"/>
                    </a:lnTo>
                    <a:close/>
                    <a:moveTo>
                      <a:pt x="18" y="37"/>
                    </a:moveTo>
                    <a:lnTo>
                      <a:pt x="18" y="37"/>
                    </a:lnTo>
                    <a:lnTo>
                      <a:pt x="35" y="37"/>
                    </a:lnTo>
                    <a:cubicBezTo>
                      <a:pt x="41" y="37"/>
                      <a:pt x="46" y="36"/>
                      <a:pt x="49" y="34"/>
                    </a:cubicBezTo>
                    <a:cubicBezTo>
                      <a:pt x="52" y="33"/>
                      <a:pt x="54" y="31"/>
                      <a:pt x="56" y="28"/>
                    </a:cubicBezTo>
                    <a:cubicBezTo>
                      <a:pt x="58" y="25"/>
                      <a:pt x="59" y="22"/>
                      <a:pt x="59" y="19"/>
                    </a:cubicBezTo>
                    <a:cubicBezTo>
                      <a:pt x="59" y="16"/>
                      <a:pt x="58" y="14"/>
                      <a:pt x="57" y="13"/>
                    </a:cubicBezTo>
                    <a:cubicBezTo>
                      <a:pt x="57" y="11"/>
                      <a:pt x="55" y="10"/>
                      <a:pt x="53" y="9"/>
                    </a:cubicBezTo>
                    <a:cubicBezTo>
                      <a:pt x="52" y="9"/>
                      <a:pt x="48" y="8"/>
                      <a:pt x="43" y="8"/>
                    </a:cubicBezTo>
                    <a:lnTo>
                      <a:pt x="24" y="8"/>
                    </a:lnTo>
                    <a:lnTo>
                      <a:pt x="18"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963"/>
              <p:cNvSpPr>
                <a:spLocks/>
              </p:cNvSpPr>
              <p:nvPr/>
            </p:nvSpPr>
            <p:spPr bwMode="auto">
              <a:xfrm>
                <a:off x="2535" y="994"/>
                <a:ext cx="28" cy="41"/>
              </a:xfrm>
              <a:custGeom>
                <a:avLst/>
                <a:gdLst>
                  <a:gd name="T0" fmla="*/ 0 w 52"/>
                  <a:gd name="T1" fmla="*/ 76 h 76"/>
                  <a:gd name="T2" fmla="*/ 0 w 52"/>
                  <a:gd name="T3" fmla="*/ 76 h 76"/>
                  <a:gd name="T4" fmla="*/ 16 w 52"/>
                  <a:gd name="T5" fmla="*/ 0 h 76"/>
                  <a:gd name="T6" fmla="*/ 26 w 52"/>
                  <a:gd name="T7" fmla="*/ 0 h 76"/>
                  <a:gd name="T8" fmla="*/ 12 w 52"/>
                  <a:gd name="T9" fmla="*/ 67 h 76"/>
                  <a:gd name="T10" fmla="*/ 52 w 52"/>
                  <a:gd name="T11" fmla="*/ 67 h 76"/>
                  <a:gd name="T12" fmla="*/ 50 w 52"/>
                  <a:gd name="T13" fmla="*/ 76 h 76"/>
                  <a:gd name="T14" fmla="*/ 0 w 52"/>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6">
                    <a:moveTo>
                      <a:pt x="0" y="76"/>
                    </a:moveTo>
                    <a:lnTo>
                      <a:pt x="0" y="76"/>
                    </a:lnTo>
                    <a:lnTo>
                      <a:pt x="16" y="0"/>
                    </a:lnTo>
                    <a:lnTo>
                      <a:pt x="26" y="0"/>
                    </a:lnTo>
                    <a:lnTo>
                      <a:pt x="12" y="67"/>
                    </a:lnTo>
                    <a:lnTo>
                      <a:pt x="52" y="67"/>
                    </a:lnTo>
                    <a:lnTo>
                      <a:pt x="5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964"/>
              <p:cNvSpPr>
                <a:spLocks/>
              </p:cNvSpPr>
              <p:nvPr/>
            </p:nvSpPr>
            <p:spPr bwMode="auto">
              <a:xfrm>
                <a:off x="2567" y="994"/>
                <a:ext cx="38" cy="41"/>
              </a:xfrm>
              <a:custGeom>
                <a:avLst/>
                <a:gdLst>
                  <a:gd name="T0" fmla="*/ 0 w 71"/>
                  <a:gd name="T1" fmla="*/ 76 h 76"/>
                  <a:gd name="T2" fmla="*/ 0 w 71"/>
                  <a:gd name="T3" fmla="*/ 76 h 76"/>
                  <a:gd name="T4" fmla="*/ 16 w 71"/>
                  <a:gd name="T5" fmla="*/ 0 h 76"/>
                  <a:gd name="T6" fmla="*/ 71 w 71"/>
                  <a:gd name="T7" fmla="*/ 0 h 76"/>
                  <a:gd name="T8" fmla="*/ 69 w 71"/>
                  <a:gd name="T9" fmla="*/ 9 h 76"/>
                  <a:gd name="T10" fmla="*/ 24 w 71"/>
                  <a:gd name="T11" fmla="*/ 9 h 76"/>
                  <a:gd name="T12" fmla="*/ 19 w 71"/>
                  <a:gd name="T13" fmla="*/ 32 h 76"/>
                  <a:gd name="T14" fmla="*/ 63 w 71"/>
                  <a:gd name="T15" fmla="*/ 32 h 76"/>
                  <a:gd name="T16" fmla="*/ 61 w 71"/>
                  <a:gd name="T17" fmla="*/ 41 h 76"/>
                  <a:gd name="T18" fmla="*/ 18 w 71"/>
                  <a:gd name="T19" fmla="*/ 41 h 76"/>
                  <a:gd name="T20" fmla="*/ 12 w 71"/>
                  <a:gd name="T21" fmla="*/ 67 h 76"/>
                  <a:gd name="T22" fmla="*/ 60 w 71"/>
                  <a:gd name="T23" fmla="*/ 67 h 76"/>
                  <a:gd name="T24" fmla="*/ 58 w 71"/>
                  <a:gd name="T25" fmla="*/ 76 h 76"/>
                  <a:gd name="T26" fmla="*/ 0 w 7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0" y="76"/>
                    </a:moveTo>
                    <a:lnTo>
                      <a:pt x="0" y="76"/>
                    </a:lnTo>
                    <a:lnTo>
                      <a:pt x="16" y="0"/>
                    </a:lnTo>
                    <a:lnTo>
                      <a:pt x="71" y="0"/>
                    </a:lnTo>
                    <a:lnTo>
                      <a:pt x="69" y="9"/>
                    </a:lnTo>
                    <a:lnTo>
                      <a:pt x="24" y="9"/>
                    </a:lnTo>
                    <a:lnTo>
                      <a:pt x="19" y="32"/>
                    </a:lnTo>
                    <a:lnTo>
                      <a:pt x="63" y="32"/>
                    </a:lnTo>
                    <a:lnTo>
                      <a:pt x="61" y="41"/>
                    </a:lnTo>
                    <a:lnTo>
                      <a:pt x="18" y="41"/>
                    </a:lnTo>
                    <a:lnTo>
                      <a:pt x="12" y="67"/>
                    </a:lnTo>
                    <a:lnTo>
                      <a:pt x="60" y="67"/>
                    </a:lnTo>
                    <a:lnTo>
                      <a:pt x="58"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965"/>
              <p:cNvSpPr>
                <a:spLocks/>
              </p:cNvSpPr>
              <p:nvPr/>
            </p:nvSpPr>
            <p:spPr bwMode="auto">
              <a:xfrm>
                <a:off x="2622" y="994"/>
                <a:ext cx="38" cy="41"/>
              </a:xfrm>
              <a:custGeom>
                <a:avLst/>
                <a:gdLst>
                  <a:gd name="T0" fmla="*/ 0 w 71"/>
                  <a:gd name="T1" fmla="*/ 76 h 76"/>
                  <a:gd name="T2" fmla="*/ 0 w 71"/>
                  <a:gd name="T3" fmla="*/ 76 h 76"/>
                  <a:gd name="T4" fmla="*/ 16 w 71"/>
                  <a:gd name="T5" fmla="*/ 0 h 76"/>
                  <a:gd name="T6" fmla="*/ 71 w 71"/>
                  <a:gd name="T7" fmla="*/ 0 h 76"/>
                  <a:gd name="T8" fmla="*/ 69 w 71"/>
                  <a:gd name="T9" fmla="*/ 9 h 76"/>
                  <a:gd name="T10" fmla="*/ 24 w 71"/>
                  <a:gd name="T11" fmla="*/ 9 h 76"/>
                  <a:gd name="T12" fmla="*/ 19 w 71"/>
                  <a:gd name="T13" fmla="*/ 32 h 76"/>
                  <a:gd name="T14" fmla="*/ 63 w 71"/>
                  <a:gd name="T15" fmla="*/ 32 h 76"/>
                  <a:gd name="T16" fmla="*/ 61 w 71"/>
                  <a:gd name="T17" fmla="*/ 41 h 76"/>
                  <a:gd name="T18" fmla="*/ 17 w 71"/>
                  <a:gd name="T19" fmla="*/ 41 h 76"/>
                  <a:gd name="T20" fmla="*/ 12 w 71"/>
                  <a:gd name="T21" fmla="*/ 67 h 76"/>
                  <a:gd name="T22" fmla="*/ 60 w 71"/>
                  <a:gd name="T23" fmla="*/ 67 h 76"/>
                  <a:gd name="T24" fmla="*/ 58 w 71"/>
                  <a:gd name="T25" fmla="*/ 76 h 76"/>
                  <a:gd name="T26" fmla="*/ 0 w 7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0" y="76"/>
                    </a:moveTo>
                    <a:lnTo>
                      <a:pt x="0" y="76"/>
                    </a:lnTo>
                    <a:lnTo>
                      <a:pt x="16" y="0"/>
                    </a:lnTo>
                    <a:lnTo>
                      <a:pt x="71" y="0"/>
                    </a:lnTo>
                    <a:lnTo>
                      <a:pt x="69" y="9"/>
                    </a:lnTo>
                    <a:lnTo>
                      <a:pt x="24" y="9"/>
                    </a:lnTo>
                    <a:lnTo>
                      <a:pt x="19" y="32"/>
                    </a:lnTo>
                    <a:lnTo>
                      <a:pt x="63" y="32"/>
                    </a:lnTo>
                    <a:lnTo>
                      <a:pt x="61" y="41"/>
                    </a:lnTo>
                    <a:lnTo>
                      <a:pt x="17" y="41"/>
                    </a:lnTo>
                    <a:lnTo>
                      <a:pt x="12" y="67"/>
                    </a:lnTo>
                    <a:lnTo>
                      <a:pt x="60" y="67"/>
                    </a:lnTo>
                    <a:lnTo>
                      <a:pt x="58"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966"/>
              <p:cNvSpPr>
                <a:spLocks/>
              </p:cNvSpPr>
              <p:nvPr/>
            </p:nvSpPr>
            <p:spPr bwMode="auto">
              <a:xfrm>
                <a:off x="2660" y="994"/>
                <a:ext cx="41" cy="41"/>
              </a:xfrm>
              <a:custGeom>
                <a:avLst/>
                <a:gdLst>
                  <a:gd name="T0" fmla="*/ 0 w 75"/>
                  <a:gd name="T1" fmla="*/ 76 h 76"/>
                  <a:gd name="T2" fmla="*/ 0 w 75"/>
                  <a:gd name="T3" fmla="*/ 76 h 76"/>
                  <a:gd name="T4" fmla="*/ 15 w 75"/>
                  <a:gd name="T5" fmla="*/ 0 h 76"/>
                  <a:gd name="T6" fmla="*/ 25 w 75"/>
                  <a:gd name="T7" fmla="*/ 0 h 76"/>
                  <a:gd name="T8" fmla="*/ 38 w 75"/>
                  <a:gd name="T9" fmla="*/ 29 h 76"/>
                  <a:gd name="T10" fmla="*/ 47 w 75"/>
                  <a:gd name="T11" fmla="*/ 50 h 76"/>
                  <a:gd name="T12" fmla="*/ 52 w 75"/>
                  <a:gd name="T13" fmla="*/ 64 h 76"/>
                  <a:gd name="T14" fmla="*/ 55 w 75"/>
                  <a:gd name="T15" fmla="*/ 45 h 76"/>
                  <a:gd name="T16" fmla="*/ 65 w 75"/>
                  <a:gd name="T17" fmla="*/ 0 h 76"/>
                  <a:gd name="T18" fmla="*/ 75 w 75"/>
                  <a:gd name="T19" fmla="*/ 0 h 76"/>
                  <a:gd name="T20" fmla="*/ 59 w 75"/>
                  <a:gd name="T21" fmla="*/ 76 h 76"/>
                  <a:gd name="T22" fmla="*/ 49 w 75"/>
                  <a:gd name="T23" fmla="*/ 76 h 76"/>
                  <a:gd name="T24" fmla="*/ 30 w 75"/>
                  <a:gd name="T25" fmla="*/ 32 h 76"/>
                  <a:gd name="T26" fmla="*/ 22 w 75"/>
                  <a:gd name="T27" fmla="*/ 12 h 76"/>
                  <a:gd name="T28" fmla="*/ 19 w 75"/>
                  <a:gd name="T29" fmla="*/ 30 h 76"/>
                  <a:gd name="T30" fmla="*/ 9 w 75"/>
                  <a:gd name="T31" fmla="*/ 76 h 76"/>
                  <a:gd name="T32" fmla="*/ 0 w 75"/>
                  <a:gd name="T3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6">
                    <a:moveTo>
                      <a:pt x="0" y="76"/>
                    </a:moveTo>
                    <a:lnTo>
                      <a:pt x="0" y="76"/>
                    </a:lnTo>
                    <a:lnTo>
                      <a:pt x="15" y="0"/>
                    </a:lnTo>
                    <a:lnTo>
                      <a:pt x="25" y="0"/>
                    </a:lnTo>
                    <a:lnTo>
                      <a:pt x="38" y="29"/>
                    </a:lnTo>
                    <a:cubicBezTo>
                      <a:pt x="42" y="37"/>
                      <a:pt x="45" y="45"/>
                      <a:pt x="47" y="50"/>
                    </a:cubicBezTo>
                    <a:cubicBezTo>
                      <a:pt x="49" y="54"/>
                      <a:pt x="50" y="59"/>
                      <a:pt x="52" y="64"/>
                    </a:cubicBezTo>
                    <a:cubicBezTo>
                      <a:pt x="53" y="58"/>
                      <a:pt x="54" y="52"/>
                      <a:pt x="55" y="45"/>
                    </a:cubicBezTo>
                    <a:lnTo>
                      <a:pt x="65" y="0"/>
                    </a:lnTo>
                    <a:lnTo>
                      <a:pt x="75" y="0"/>
                    </a:lnTo>
                    <a:lnTo>
                      <a:pt x="59" y="76"/>
                    </a:lnTo>
                    <a:lnTo>
                      <a:pt x="49" y="76"/>
                    </a:lnTo>
                    <a:lnTo>
                      <a:pt x="30" y="32"/>
                    </a:lnTo>
                    <a:cubicBezTo>
                      <a:pt x="27" y="24"/>
                      <a:pt x="24" y="18"/>
                      <a:pt x="22" y="12"/>
                    </a:cubicBezTo>
                    <a:cubicBezTo>
                      <a:pt x="22" y="17"/>
                      <a:pt x="21" y="23"/>
                      <a:pt x="19" y="30"/>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967"/>
              <p:cNvSpPr>
                <a:spLocks/>
              </p:cNvSpPr>
              <p:nvPr/>
            </p:nvSpPr>
            <p:spPr bwMode="auto">
              <a:xfrm>
                <a:off x="2706" y="994"/>
                <a:ext cx="33" cy="41"/>
              </a:xfrm>
              <a:custGeom>
                <a:avLst/>
                <a:gdLst>
                  <a:gd name="T0" fmla="*/ 10 w 61"/>
                  <a:gd name="T1" fmla="*/ 76 h 76"/>
                  <a:gd name="T2" fmla="*/ 10 w 61"/>
                  <a:gd name="T3" fmla="*/ 76 h 76"/>
                  <a:gd name="T4" fmla="*/ 24 w 61"/>
                  <a:gd name="T5" fmla="*/ 9 h 76"/>
                  <a:gd name="T6" fmla="*/ 0 w 61"/>
                  <a:gd name="T7" fmla="*/ 9 h 76"/>
                  <a:gd name="T8" fmla="*/ 1 w 61"/>
                  <a:gd name="T9" fmla="*/ 0 h 76"/>
                  <a:gd name="T10" fmla="*/ 61 w 61"/>
                  <a:gd name="T11" fmla="*/ 0 h 76"/>
                  <a:gd name="T12" fmla="*/ 59 w 61"/>
                  <a:gd name="T13" fmla="*/ 9 h 76"/>
                  <a:gd name="T14" fmla="*/ 35 w 61"/>
                  <a:gd name="T15" fmla="*/ 9 h 76"/>
                  <a:gd name="T16" fmla="*/ 21 w 61"/>
                  <a:gd name="T17" fmla="*/ 76 h 76"/>
                  <a:gd name="T18" fmla="*/ 10 w 61"/>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6">
                    <a:moveTo>
                      <a:pt x="10" y="76"/>
                    </a:moveTo>
                    <a:lnTo>
                      <a:pt x="10" y="76"/>
                    </a:lnTo>
                    <a:lnTo>
                      <a:pt x="24" y="9"/>
                    </a:lnTo>
                    <a:lnTo>
                      <a:pt x="0" y="9"/>
                    </a:lnTo>
                    <a:lnTo>
                      <a:pt x="1" y="0"/>
                    </a:lnTo>
                    <a:lnTo>
                      <a:pt x="61" y="0"/>
                    </a:lnTo>
                    <a:lnTo>
                      <a:pt x="59" y="9"/>
                    </a:lnTo>
                    <a:lnTo>
                      <a:pt x="35" y="9"/>
                    </a:lnTo>
                    <a:lnTo>
                      <a:pt x="21" y="76"/>
                    </a:lnTo>
                    <a:lnTo>
                      <a:pt x="1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968"/>
              <p:cNvSpPr>
                <a:spLocks noEditPoints="1"/>
              </p:cNvSpPr>
              <p:nvPr/>
            </p:nvSpPr>
            <p:spPr bwMode="auto">
              <a:xfrm>
                <a:off x="2737" y="994"/>
                <a:ext cx="39" cy="41"/>
              </a:xfrm>
              <a:custGeom>
                <a:avLst/>
                <a:gdLst>
                  <a:gd name="T0" fmla="*/ 0 w 72"/>
                  <a:gd name="T1" fmla="*/ 76 h 76"/>
                  <a:gd name="T2" fmla="*/ 0 w 72"/>
                  <a:gd name="T3" fmla="*/ 76 h 76"/>
                  <a:gd name="T4" fmla="*/ 15 w 72"/>
                  <a:gd name="T5" fmla="*/ 0 h 76"/>
                  <a:gd name="T6" fmla="*/ 47 w 72"/>
                  <a:gd name="T7" fmla="*/ 0 h 76"/>
                  <a:gd name="T8" fmla="*/ 62 w 72"/>
                  <a:gd name="T9" fmla="*/ 2 h 76"/>
                  <a:gd name="T10" fmla="*/ 69 w 72"/>
                  <a:gd name="T11" fmla="*/ 8 h 76"/>
                  <a:gd name="T12" fmla="*/ 72 w 72"/>
                  <a:gd name="T13" fmla="*/ 19 h 76"/>
                  <a:gd name="T14" fmla="*/ 66 w 72"/>
                  <a:gd name="T15" fmla="*/ 34 h 76"/>
                  <a:gd name="T16" fmla="*/ 46 w 72"/>
                  <a:gd name="T17" fmla="*/ 42 h 76"/>
                  <a:gd name="T18" fmla="*/ 53 w 72"/>
                  <a:gd name="T19" fmla="*/ 48 h 76"/>
                  <a:gd name="T20" fmla="*/ 60 w 72"/>
                  <a:gd name="T21" fmla="*/ 62 h 76"/>
                  <a:gd name="T22" fmla="*/ 66 w 72"/>
                  <a:gd name="T23" fmla="*/ 76 h 76"/>
                  <a:gd name="T24" fmla="*/ 55 w 72"/>
                  <a:gd name="T25" fmla="*/ 76 h 76"/>
                  <a:gd name="T26" fmla="*/ 49 w 72"/>
                  <a:gd name="T27" fmla="*/ 62 h 76"/>
                  <a:gd name="T28" fmla="*/ 43 w 72"/>
                  <a:gd name="T29" fmla="*/ 49 h 76"/>
                  <a:gd name="T30" fmla="*/ 37 w 72"/>
                  <a:gd name="T31" fmla="*/ 43 h 76"/>
                  <a:gd name="T32" fmla="*/ 29 w 72"/>
                  <a:gd name="T33" fmla="*/ 42 h 76"/>
                  <a:gd name="T34" fmla="*/ 17 w 72"/>
                  <a:gd name="T35" fmla="*/ 42 h 76"/>
                  <a:gd name="T36" fmla="*/ 10 w 72"/>
                  <a:gd name="T37" fmla="*/ 76 h 76"/>
                  <a:gd name="T38" fmla="*/ 0 w 72"/>
                  <a:gd name="T39" fmla="*/ 76 h 76"/>
                  <a:gd name="T40" fmla="*/ 18 w 72"/>
                  <a:gd name="T41" fmla="*/ 34 h 76"/>
                  <a:gd name="T42" fmla="*/ 18 w 72"/>
                  <a:gd name="T43" fmla="*/ 34 h 76"/>
                  <a:gd name="T44" fmla="*/ 32 w 72"/>
                  <a:gd name="T45" fmla="*/ 34 h 76"/>
                  <a:gd name="T46" fmla="*/ 45 w 72"/>
                  <a:gd name="T47" fmla="*/ 34 h 76"/>
                  <a:gd name="T48" fmla="*/ 55 w 72"/>
                  <a:gd name="T49" fmla="*/ 31 h 76"/>
                  <a:gd name="T50" fmla="*/ 60 w 72"/>
                  <a:gd name="T51" fmla="*/ 26 h 76"/>
                  <a:gd name="T52" fmla="*/ 62 w 72"/>
                  <a:gd name="T53" fmla="*/ 18 h 76"/>
                  <a:gd name="T54" fmla="*/ 61 w 72"/>
                  <a:gd name="T55" fmla="*/ 13 h 76"/>
                  <a:gd name="T56" fmla="*/ 57 w 72"/>
                  <a:gd name="T57" fmla="*/ 9 h 76"/>
                  <a:gd name="T58" fmla="*/ 49 w 72"/>
                  <a:gd name="T59" fmla="*/ 8 h 76"/>
                  <a:gd name="T60" fmla="*/ 24 w 72"/>
                  <a:gd name="T61" fmla="*/ 8 h 76"/>
                  <a:gd name="T62" fmla="*/ 18 w 72"/>
                  <a:gd name="T63"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6">
                    <a:moveTo>
                      <a:pt x="0" y="76"/>
                    </a:moveTo>
                    <a:lnTo>
                      <a:pt x="0" y="76"/>
                    </a:lnTo>
                    <a:lnTo>
                      <a:pt x="15" y="0"/>
                    </a:lnTo>
                    <a:lnTo>
                      <a:pt x="47" y="0"/>
                    </a:lnTo>
                    <a:cubicBezTo>
                      <a:pt x="54" y="0"/>
                      <a:pt x="58" y="1"/>
                      <a:pt x="62" y="2"/>
                    </a:cubicBezTo>
                    <a:cubicBezTo>
                      <a:pt x="65" y="3"/>
                      <a:pt x="67" y="5"/>
                      <a:pt x="69" y="8"/>
                    </a:cubicBezTo>
                    <a:cubicBezTo>
                      <a:pt x="71" y="10"/>
                      <a:pt x="72" y="14"/>
                      <a:pt x="72" y="19"/>
                    </a:cubicBezTo>
                    <a:cubicBezTo>
                      <a:pt x="72" y="25"/>
                      <a:pt x="70" y="30"/>
                      <a:pt x="66" y="34"/>
                    </a:cubicBezTo>
                    <a:cubicBezTo>
                      <a:pt x="62" y="38"/>
                      <a:pt x="55" y="41"/>
                      <a:pt x="46" y="42"/>
                    </a:cubicBezTo>
                    <a:cubicBezTo>
                      <a:pt x="49" y="44"/>
                      <a:pt x="51" y="46"/>
                      <a:pt x="53" y="48"/>
                    </a:cubicBezTo>
                    <a:cubicBezTo>
                      <a:pt x="56" y="52"/>
                      <a:pt x="58" y="57"/>
                      <a:pt x="60" y="62"/>
                    </a:cubicBezTo>
                    <a:lnTo>
                      <a:pt x="66" y="76"/>
                    </a:lnTo>
                    <a:lnTo>
                      <a:pt x="55" y="76"/>
                    </a:lnTo>
                    <a:lnTo>
                      <a:pt x="49" y="62"/>
                    </a:lnTo>
                    <a:cubicBezTo>
                      <a:pt x="47" y="57"/>
                      <a:pt x="45" y="52"/>
                      <a:pt x="43" y="49"/>
                    </a:cubicBezTo>
                    <a:cubicBezTo>
                      <a:pt x="41" y="46"/>
                      <a:pt x="39" y="44"/>
                      <a:pt x="37" y="43"/>
                    </a:cubicBezTo>
                    <a:cubicBezTo>
                      <a:pt x="35" y="43"/>
                      <a:pt x="33" y="42"/>
                      <a:pt x="29" y="42"/>
                    </a:cubicBezTo>
                    <a:lnTo>
                      <a:pt x="17" y="42"/>
                    </a:lnTo>
                    <a:lnTo>
                      <a:pt x="10" y="76"/>
                    </a:lnTo>
                    <a:lnTo>
                      <a:pt x="0" y="76"/>
                    </a:lnTo>
                    <a:close/>
                    <a:moveTo>
                      <a:pt x="18" y="34"/>
                    </a:moveTo>
                    <a:lnTo>
                      <a:pt x="18" y="34"/>
                    </a:lnTo>
                    <a:lnTo>
                      <a:pt x="32" y="34"/>
                    </a:lnTo>
                    <a:cubicBezTo>
                      <a:pt x="39" y="34"/>
                      <a:pt x="43" y="34"/>
                      <a:pt x="45" y="34"/>
                    </a:cubicBezTo>
                    <a:cubicBezTo>
                      <a:pt x="49" y="33"/>
                      <a:pt x="52" y="33"/>
                      <a:pt x="55" y="31"/>
                    </a:cubicBezTo>
                    <a:cubicBezTo>
                      <a:pt x="57" y="30"/>
                      <a:pt x="59" y="28"/>
                      <a:pt x="60" y="26"/>
                    </a:cubicBezTo>
                    <a:cubicBezTo>
                      <a:pt x="62" y="23"/>
                      <a:pt x="62" y="21"/>
                      <a:pt x="62" y="18"/>
                    </a:cubicBezTo>
                    <a:cubicBezTo>
                      <a:pt x="62" y="16"/>
                      <a:pt x="62" y="14"/>
                      <a:pt x="61" y="13"/>
                    </a:cubicBezTo>
                    <a:cubicBezTo>
                      <a:pt x="60" y="11"/>
                      <a:pt x="58" y="10"/>
                      <a:pt x="57" y="9"/>
                    </a:cubicBezTo>
                    <a:cubicBezTo>
                      <a:pt x="55" y="9"/>
                      <a:pt x="52" y="8"/>
                      <a:pt x="49" y="8"/>
                    </a:cubicBezTo>
                    <a:lnTo>
                      <a:pt x="24" y="8"/>
                    </a:lnTo>
                    <a:lnTo>
                      <a:pt x="18"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969"/>
              <p:cNvSpPr>
                <a:spLocks/>
              </p:cNvSpPr>
              <p:nvPr/>
            </p:nvSpPr>
            <p:spPr bwMode="auto">
              <a:xfrm>
                <a:off x="2780" y="994"/>
                <a:ext cx="38" cy="41"/>
              </a:xfrm>
              <a:custGeom>
                <a:avLst/>
                <a:gdLst>
                  <a:gd name="T0" fmla="*/ 17 w 70"/>
                  <a:gd name="T1" fmla="*/ 76 h 76"/>
                  <a:gd name="T2" fmla="*/ 17 w 70"/>
                  <a:gd name="T3" fmla="*/ 76 h 76"/>
                  <a:gd name="T4" fmla="*/ 23 w 70"/>
                  <a:gd name="T5" fmla="*/ 47 h 76"/>
                  <a:gd name="T6" fmla="*/ 0 w 70"/>
                  <a:gd name="T7" fmla="*/ 0 h 76"/>
                  <a:gd name="T8" fmla="*/ 11 w 70"/>
                  <a:gd name="T9" fmla="*/ 0 h 76"/>
                  <a:gd name="T10" fmla="*/ 22 w 70"/>
                  <a:gd name="T11" fmla="*/ 22 h 76"/>
                  <a:gd name="T12" fmla="*/ 29 w 70"/>
                  <a:gd name="T13" fmla="*/ 38 h 76"/>
                  <a:gd name="T14" fmla="*/ 40 w 70"/>
                  <a:gd name="T15" fmla="*/ 22 h 76"/>
                  <a:gd name="T16" fmla="*/ 57 w 70"/>
                  <a:gd name="T17" fmla="*/ 0 h 76"/>
                  <a:gd name="T18" fmla="*/ 70 w 70"/>
                  <a:gd name="T19" fmla="*/ 0 h 76"/>
                  <a:gd name="T20" fmla="*/ 33 w 70"/>
                  <a:gd name="T21" fmla="*/ 47 h 76"/>
                  <a:gd name="T22" fmla="*/ 27 w 70"/>
                  <a:gd name="T23" fmla="*/ 76 h 76"/>
                  <a:gd name="T24" fmla="*/ 17 w 70"/>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6">
                    <a:moveTo>
                      <a:pt x="17" y="76"/>
                    </a:moveTo>
                    <a:lnTo>
                      <a:pt x="17" y="76"/>
                    </a:lnTo>
                    <a:lnTo>
                      <a:pt x="23" y="47"/>
                    </a:lnTo>
                    <a:lnTo>
                      <a:pt x="0" y="0"/>
                    </a:lnTo>
                    <a:lnTo>
                      <a:pt x="11" y="0"/>
                    </a:lnTo>
                    <a:lnTo>
                      <a:pt x="22" y="22"/>
                    </a:lnTo>
                    <a:cubicBezTo>
                      <a:pt x="24" y="27"/>
                      <a:pt x="27" y="32"/>
                      <a:pt x="29" y="38"/>
                    </a:cubicBezTo>
                    <a:cubicBezTo>
                      <a:pt x="32" y="33"/>
                      <a:pt x="35" y="28"/>
                      <a:pt x="40" y="22"/>
                    </a:cubicBezTo>
                    <a:lnTo>
                      <a:pt x="57" y="0"/>
                    </a:lnTo>
                    <a:lnTo>
                      <a:pt x="70" y="0"/>
                    </a:lnTo>
                    <a:lnTo>
                      <a:pt x="33" y="47"/>
                    </a:lnTo>
                    <a:lnTo>
                      <a:pt x="27" y="76"/>
                    </a:lnTo>
                    <a:lnTo>
                      <a:pt x="17"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970"/>
              <p:cNvSpPr>
                <a:spLocks noEditPoints="1"/>
              </p:cNvSpPr>
              <p:nvPr/>
            </p:nvSpPr>
            <p:spPr bwMode="auto">
              <a:xfrm>
                <a:off x="2829" y="994"/>
                <a:ext cx="35" cy="41"/>
              </a:xfrm>
              <a:custGeom>
                <a:avLst/>
                <a:gdLst>
                  <a:gd name="T0" fmla="*/ 0 w 65"/>
                  <a:gd name="T1" fmla="*/ 76 h 76"/>
                  <a:gd name="T2" fmla="*/ 0 w 65"/>
                  <a:gd name="T3" fmla="*/ 76 h 76"/>
                  <a:gd name="T4" fmla="*/ 16 w 65"/>
                  <a:gd name="T5" fmla="*/ 0 h 76"/>
                  <a:gd name="T6" fmla="*/ 40 w 65"/>
                  <a:gd name="T7" fmla="*/ 0 h 76"/>
                  <a:gd name="T8" fmla="*/ 49 w 65"/>
                  <a:gd name="T9" fmla="*/ 1 h 76"/>
                  <a:gd name="T10" fmla="*/ 58 w 65"/>
                  <a:gd name="T11" fmla="*/ 4 h 76"/>
                  <a:gd name="T12" fmla="*/ 63 w 65"/>
                  <a:gd name="T13" fmla="*/ 10 h 76"/>
                  <a:gd name="T14" fmla="*/ 65 w 65"/>
                  <a:gd name="T15" fmla="*/ 18 h 76"/>
                  <a:gd name="T16" fmla="*/ 61 w 65"/>
                  <a:gd name="T17" fmla="*/ 29 h 76"/>
                  <a:gd name="T18" fmla="*/ 51 w 65"/>
                  <a:gd name="T19" fmla="*/ 36 h 76"/>
                  <a:gd name="T20" fmla="*/ 60 w 65"/>
                  <a:gd name="T21" fmla="*/ 42 h 76"/>
                  <a:gd name="T22" fmla="*/ 63 w 65"/>
                  <a:gd name="T23" fmla="*/ 52 h 76"/>
                  <a:gd name="T24" fmla="*/ 60 w 65"/>
                  <a:gd name="T25" fmla="*/ 64 h 76"/>
                  <a:gd name="T26" fmla="*/ 50 w 65"/>
                  <a:gd name="T27" fmla="*/ 73 h 76"/>
                  <a:gd name="T28" fmla="*/ 37 w 65"/>
                  <a:gd name="T29" fmla="*/ 76 h 76"/>
                  <a:gd name="T30" fmla="*/ 0 w 65"/>
                  <a:gd name="T31" fmla="*/ 76 h 76"/>
                  <a:gd name="T32" fmla="*/ 19 w 65"/>
                  <a:gd name="T33" fmla="*/ 32 h 76"/>
                  <a:gd name="T34" fmla="*/ 19 w 65"/>
                  <a:gd name="T35" fmla="*/ 32 h 76"/>
                  <a:gd name="T36" fmla="*/ 35 w 65"/>
                  <a:gd name="T37" fmla="*/ 32 h 76"/>
                  <a:gd name="T38" fmla="*/ 51 w 65"/>
                  <a:gd name="T39" fmla="*/ 29 h 76"/>
                  <a:gd name="T40" fmla="*/ 55 w 65"/>
                  <a:gd name="T41" fmla="*/ 19 h 76"/>
                  <a:gd name="T42" fmla="*/ 54 w 65"/>
                  <a:gd name="T43" fmla="*/ 13 h 76"/>
                  <a:gd name="T44" fmla="*/ 50 w 65"/>
                  <a:gd name="T45" fmla="*/ 10 h 76"/>
                  <a:gd name="T46" fmla="*/ 40 w 65"/>
                  <a:gd name="T47" fmla="*/ 9 h 76"/>
                  <a:gd name="T48" fmla="*/ 24 w 65"/>
                  <a:gd name="T49" fmla="*/ 9 h 76"/>
                  <a:gd name="T50" fmla="*/ 19 w 65"/>
                  <a:gd name="T51" fmla="*/ 32 h 76"/>
                  <a:gd name="T52" fmla="*/ 12 w 65"/>
                  <a:gd name="T53" fmla="*/ 67 h 76"/>
                  <a:gd name="T54" fmla="*/ 12 w 65"/>
                  <a:gd name="T55" fmla="*/ 67 h 76"/>
                  <a:gd name="T56" fmla="*/ 29 w 65"/>
                  <a:gd name="T57" fmla="*/ 67 h 76"/>
                  <a:gd name="T58" fmla="*/ 39 w 65"/>
                  <a:gd name="T59" fmla="*/ 67 h 76"/>
                  <a:gd name="T60" fmla="*/ 46 w 65"/>
                  <a:gd name="T61" fmla="*/ 64 h 76"/>
                  <a:gd name="T62" fmla="*/ 51 w 65"/>
                  <a:gd name="T63" fmla="*/ 59 h 76"/>
                  <a:gd name="T64" fmla="*/ 53 w 65"/>
                  <a:gd name="T65" fmla="*/ 52 h 76"/>
                  <a:gd name="T66" fmla="*/ 50 w 65"/>
                  <a:gd name="T67" fmla="*/ 44 h 76"/>
                  <a:gd name="T68" fmla="*/ 37 w 65"/>
                  <a:gd name="T69" fmla="*/ 41 h 76"/>
                  <a:gd name="T70" fmla="*/ 18 w 65"/>
                  <a:gd name="T71" fmla="*/ 41 h 76"/>
                  <a:gd name="T72" fmla="*/ 12 w 65"/>
                  <a:gd name="T73"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76">
                    <a:moveTo>
                      <a:pt x="0" y="76"/>
                    </a:moveTo>
                    <a:lnTo>
                      <a:pt x="0" y="76"/>
                    </a:lnTo>
                    <a:lnTo>
                      <a:pt x="16" y="0"/>
                    </a:lnTo>
                    <a:lnTo>
                      <a:pt x="40" y="0"/>
                    </a:lnTo>
                    <a:cubicBezTo>
                      <a:pt x="44" y="0"/>
                      <a:pt x="47" y="0"/>
                      <a:pt x="49" y="1"/>
                    </a:cubicBezTo>
                    <a:cubicBezTo>
                      <a:pt x="52" y="1"/>
                      <a:pt x="55" y="2"/>
                      <a:pt x="58" y="4"/>
                    </a:cubicBezTo>
                    <a:cubicBezTo>
                      <a:pt x="60" y="5"/>
                      <a:pt x="62" y="7"/>
                      <a:pt x="63" y="10"/>
                    </a:cubicBezTo>
                    <a:cubicBezTo>
                      <a:pt x="64" y="12"/>
                      <a:pt x="65" y="15"/>
                      <a:pt x="65" y="18"/>
                    </a:cubicBezTo>
                    <a:cubicBezTo>
                      <a:pt x="65" y="22"/>
                      <a:pt x="64" y="26"/>
                      <a:pt x="61" y="29"/>
                    </a:cubicBezTo>
                    <a:cubicBezTo>
                      <a:pt x="59" y="32"/>
                      <a:pt x="56" y="35"/>
                      <a:pt x="51" y="36"/>
                    </a:cubicBezTo>
                    <a:cubicBezTo>
                      <a:pt x="55" y="38"/>
                      <a:pt x="58" y="40"/>
                      <a:pt x="60" y="42"/>
                    </a:cubicBezTo>
                    <a:cubicBezTo>
                      <a:pt x="62" y="45"/>
                      <a:pt x="63" y="48"/>
                      <a:pt x="63" y="52"/>
                    </a:cubicBezTo>
                    <a:cubicBezTo>
                      <a:pt x="63" y="56"/>
                      <a:pt x="62" y="60"/>
                      <a:pt x="60" y="64"/>
                    </a:cubicBezTo>
                    <a:cubicBezTo>
                      <a:pt x="57" y="68"/>
                      <a:pt x="54" y="71"/>
                      <a:pt x="50" y="73"/>
                    </a:cubicBezTo>
                    <a:cubicBezTo>
                      <a:pt x="46" y="75"/>
                      <a:pt x="42" y="76"/>
                      <a:pt x="37" y="76"/>
                    </a:cubicBezTo>
                    <a:lnTo>
                      <a:pt x="0" y="76"/>
                    </a:lnTo>
                    <a:close/>
                    <a:moveTo>
                      <a:pt x="19" y="32"/>
                    </a:moveTo>
                    <a:lnTo>
                      <a:pt x="19" y="32"/>
                    </a:lnTo>
                    <a:lnTo>
                      <a:pt x="35" y="32"/>
                    </a:lnTo>
                    <a:cubicBezTo>
                      <a:pt x="42" y="32"/>
                      <a:pt x="47" y="31"/>
                      <a:pt x="51" y="29"/>
                    </a:cubicBezTo>
                    <a:cubicBezTo>
                      <a:pt x="54" y="27"/>
                      <a:pt x="55" y="23"/>
                      <a:pt x="55" y="19"/>
                    </a:cubicBezTo>
                    <a:cubicBezTo>
                      <a:pt x="55" y="17"/>
                      <a:pt x="55" y="15"/>
                      <a:pt x="54" y="13"/>
                    </a:cubicBezTo>
                    <a:cubicBezTo>
                      <a:pt x="53" y="12"/>
                      <a:pt x="52" y="11"/>
                      <a:pt x="50" y="10"/>
                    </a:cubicBezTo>
                    <a:cubicBezTo>
                      <a:pt x="48" y="9"/>
                      <a:pt x="45" y="9"/>
                      <a:pt x="40" y="9"/>
                    </a:cubicBezTo>
                    <a:lnTo>
                      <a:pt x="24" y="9"/>
                    </a:lnTo>
                    <a:lnTo>
                      <a:pt x="19" y="32"/>
                    </a:lnTo>
                    <a:close/>
                    <a:moveTo>
                      <a:pt x="12" y="67"/>
                    </a:moveTo>
                    <a:lnTo>
                      <a:pt x="12" y="67"/>
                    </a:lnTo>
                    <a:lnTo>
                      <a:pt x="29" y="67"/>
                    </a:lnTo>
                    <a:cubicBezTo>
                      <a:pt x="34" y="67"/>
                      <a:pt x="37" y="67"/>
                      <a:pt x="39" y="67"/>
                    </a:cubicBezTo>
                    <a:cubicBezTo>
                      <a:pt x="42" y="66"/>
                      <a:pt x="44" y="65"/>
                      <a:pt x="46" y="64"/>
                    </a:cubicBezTo>
                    <a:cubicBezTo>
                      <a:pt x="48" y="63"/>
                      <a:pt x="50" y="61"/>
                      <a:pt x="51" y="59"/>
                    </a:cubicBezTo>
                    <a:cubicBezTo>
                      <a:pt x="52" y="57"/>
                      <a:pt x="53" y="54"/>
                      <a:pt x="53" y="52"/>
                    </a:cubicBezTo>
                    <a:cubicBezTo>
                      <a:pt x="53" y="48"/>
                      <a:pt x="52" y="46"/>
                      <a:pt x="50" y="44"/>
                    </a:cubicBezTo>
                    <a:cubicBezTo>
                      <a:pt x="47" y="42"/>
                      <a:pt x="43" y="41"/>
                      <a:pt x="37" y="41"/>
                    </a:cubicBezTo>
                    <a:lnTo>
                      <a:pt x="18" y="41"/>
                    </a:lnTo>
                    <a:lnTo>
                      <a:pt x="12"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971"/>
              <p:cNvSpPr>
                <a:spLocks/>
              </p:cNvSpPr>
              <p:nvPr/>
            </p:nvSpPr>
            <p:spPr bwMode="auto">
              <a:xfrm>
                <a:off x="2867" y="994"/>
                <a:ext cx="38" cy="41"/>
              </a:xfrm>
              <a:custGeom>
                <a:avLst/>
                <a:gdLst>
                  <a:gd name="T0" fmla="*/ 0 w 71"/>
                  <a:gd name="T1" fmla="*/ 76 h 76"/>
                  <a:gd name="T2" fmla="*/ 0 w 71"/>
                  <a:gd name="T3" fmla="*/ 76 h 76"/>
                  <a:gd name="T4" fmla="*/ 16 w 71"/>
                  <a:gd name="T5" fmla="*/ 0 h 76"/>
                  <a:gd name="T6" fmla="*/ 71 w 71"/>
                  <a:gd name="T7" fmla="*/ 0 h 76"/>
                  <a:gd name="T8" fmla="*/ 69 w 71"/>
                  <a:gd name="T9" fmla="*/ 9 h 76"/>
                  <a:gd name="T10" fmla="*/ 25 w 71"/>
                  <a:gd name="T11" fmla="*/ 9 h 76"/>
                  <a:gd name="T12" fmla="*/ 20 w 71"/>
                  <a:gd name="T13" fmla="*/ 32 h 76"/>
                  <a:gd name="T14" fmla="*/ 63 w 71"/>
                  <a:gd name="T15" fmla="*/ 32 h 76"/>
                  <a:gd name="T16" fmla="*/ 61 w 71"/>
                  <a:gd name="T17" fmla="*/ 41 h 76"/>
                  <a:gd name="T18" fmla="*/ 18 w 71"/>
                  <a:gd name="T19" fmla="*/ 41 h 76"/>
                  <a:gd name="T20" fmla="*/ 12 w 71"/>
                  <a:gd name="T21" fmla="*/ 67 h 76"/>
                  <a:gd name="T22" fmla="*/ 60 w 71"/>
                  <a:gd name="T23" fmla="*/ 67 h 76"/>
                  <a:gd name="T24" fmla="*/ 58 w 71"/>
                  <a:gd name="T25" fmla="*/ 76 h 76"/>
                  <a:gd name="T26" fmla="*/ 0 w 7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0" y="76"/>
                    </a:moveTo>
                    <a:lnTo>
                      <a:pt x="0" y="76"/>
                    </a:lnTo>
                    <a:lnTo>
                      <a:pt x="16" y="0"/>
                    </a:lnTo>
                    <a:lnTo>
                      <a:pt x="71" y="0"/>
                    </a:lnTo>
                    <a:lnTo>
                      <a:pt x="69" y="9"/>
                    </a:lnTo>
                    <a:lnTo>
                      <a:pt x="25" y="9"/>
                    </a:lnTo>
                    <a:lnTo>
                      <a:pt x="20" y="32"/>
                    </a:lnTo>
                    <a:lnTo>
                      <a:pt x="63" y="32"/>
                    </a:lnTo>
                    <a:lnTo>
                      <a:pt x="61" y="41"/>
                    </a:lnTo>
                    <a:lnTo>
                      <a:pt x="18" y="41"/>
                    </a:lnTo>
                    <a:lnTo>
                      <a:pt x="12" y="67"/>
                    </a:lnTo>
                    <a:lnTo>
                      <a:pt x="60" y="67"/>
                    </a:lnTo>
                    <a:lnTo>
                      <a:pt x="58"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972"/>
              <p:cNvSpPr>
                <a:spLocks/>
              </p:cNvSpPr>
              <p:nvPr/>
            </p:nvSpPr>
            <p:spPr bwMode="auto">
              <a:xfrm>
                <a:off x="2905" y="994"/>
                <a:ext cx="28" cy="41"/>
              </a:xfrm>
              <a:custGeom>
                <a:avLst/>
                <a:gdLst>
                  <a:gd name="T0" fmla="*/ 0 w 51"/>
                  <a:gd name="T1" fmla="*/ 76 h 76"/>
                  <a:gd name="T2" fmla="*/ 0 w 51"/>
                  <a:gd name="T3" fmla="*/ 76 h 76"/>
                  <a:gd name="T4" fmla="*/ 16 w 51"/>
                  <a:gd name="T5" fmla="*/ 0 h 76"/>
                  <a:gd name="T6" fmla="*/ 26 w 51"/>
                  <a:gd name="T7" fmla="*/ 0 h 76"/>
                  <a:gd name="T8" fmla="*/ 12 w 51"/>
                  <a:gd name="T9" fmla="*/ 67 h 76"/>
                  <a:gd name="T10" fmla="*/ 51 w 51"/>
                  <a:gd name="T11" fmla="*/ 67 h 76"/>
                  <a:gd name="T12" fmla="*/ 50 w 51"/>
                  <a:gd name="T13" fmla="*/ 76 h 76"/>
                  <a:gd name="T14" fmla="*/ 0 w 51"/>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6">
                    <a:moveTo>
                      <a:pt x="0" y="76"/>
                    </a:moveTo>
                    <a:lnTo>
                      <a:pt x="0" y="76"/>
                    </a:lnTo>
                    <a:lnTo>
                      <a:pt x="16" y="0"/>
                    </a:lnTo>
                    <a:lnTo>
                      <a:pt x="26" y="0"/>
                    </a:lnTo>
                    <a:lnTo>
                      <a:pt x="12" y="67"/>
                    </a:lnTo>
                    <a:lnTo>
                      <a:pt x="51" y="67"/>
                    </a:lnTo>
                    <a:lnTo>
                      <a:pt x="5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973"/>
              <p:cNvSpPr>
                <a:spLocks noEditPoints="1"/>
              </p:cNvSpPr>
              <p:nvPr/>
            </p:nvSpPr>
            <p:spPr bwMode="auto">
              <a:xfrm>
                <a:off x="2940" y="994"/>
                <a:ext cx="39" cy="42"/>
              </a:xfrm>
              <a:custGeom>
                <a:avLst/>
                <a:gdLst>
                  <a:gd name="T0" fmla="*/ 0 w 72"/>
                  <a:gd name="T1" fmla="*/ 45 h 78"/>
                  <a:gd name="T2" fmla="*/ 0 w 72"/>
                  <a:gd name="T3" fmla="*/ 45 h 78"/>
                  <a:gd name="T4" fmla="*/ 12 w 72"/>
                  <a:gd name="T5" fmla="*/ 12 h 78"/>
                  <a:gd name="T6" fmla="*/ 40 w 72"/>
                  <a:gd name="T7" fmla="*/ 0 h 78"/>
                  <a:gd name="T8" fmla="*/ 63 w 72"/>
                  <a:gd name="T9" fmla="*/ 9 h 78"/>
                  <a:gd name="T10" fmla="*/ 72 w 72"/>
                  <a:gd name="T11" fmla="*/ 34 h 78"/>
                  <a:gd name="T12" fmla="*/ 67 w 72"/>
                  <a:gd name="T13" fmla="*/ 54 h 78"/>
                  <a:gd name="T14" fmla="*/ 59 w 72"/>
                  <a:gd name="T15" fmla="*/ 67 h 78"/>
                  <a:gd name="T16" fmla="*/ 48 w 72"/>
                  <a:gd name="T17" fmla="*/ 75 h 78"/>
                  <a:gd name="T18" fmla="*/ 32 w 72"/>
                  <a:gd name="T19" fmla="*/ 78 h 78"/>
                  <a:gd name="T20" fmla="*/ 15 w 72"/>
                  <a:gd name="T21" fmla="*/ 74 h 78"/>
                  <a:gd name="T22" fmla="*/ 4 w 72"/>
                  <a:gd name="T23" fmla="*/ 62 h 78"/>
                  <a:gd name="T24" fmla="*/ 0 w 72"/>
                  <a:gd name="T25" fmla="*/ 45 h 78"/>
                  <a:gd name="T26" fmla="*/ 0 w 72"/>
                  <a:gd name="T27" fmla="*/ 45 h 78"/>
                  <a:gd name="T28" fmla="*/ 10 w 72"/>
                  <a:gd name="T29" fmla="*/ 46 h 78"/>
                  <a:gd name="T30" fmla="*/ 10 w 72"/>
                  <a:gd name="T31" fmla="*/ 46 h 78"/>
                  <a:gd name="T32" fmla="*/ 13 w 72"/>
                  <a:gd name="T33" fmla="*/ 58 h 78"/>
                  <a:gd name="T34" fmla="*/ 21 w 72"/>
                  <a:gd name="T35" fmla="*/ 67 h 78"/>
                  <a:gd name="T36" fmla="*/ 32 w 72"/>
                  <a:gd name="T37" fmla="*/ 70 h 78"/>
                  <a:gd name="T38" fmla="*/ 43 w 72"/>
                  <a:gd name="T39" fmla="*/ 67 h 78"/>
                  <a:gd name="T40" fmla="*/ 53 w 72"/>
                  <a:gd name="T41" fmla="*/ 59 h 78"/>
                  <a:gd name="T42" fmla="*/ 59 w 72"/>
                  <a:gd name="T43" fmla="*/ 47 h 78"/>
                  <a:gd name="T44" fmla="*/ 62 w 72"/>
                  <a:gd name="T45" fmla="*/ 33 h 78"/>
                  <a:gd name="T46" fmla="*/ 56 w 72"/>
                  <a:gd name="T47" fmla="*/ 15 h 78"/>
                  <a:gd name="T48" fmla="*/ 40 w 72"/>
                  <a:gd name="T49" fmla="*/ 8 h 78"/>
                  <a:gd name="T50" fmla="*/ 19 w 72"/>
                  <a:gd name="T51" fmla="*/ 18 h 78"/>
                  <a:gd name="T52" fmla="*/ 10 w 72"/>
                  <a:gd name="T53" fmla="*/ 46 h 78"/>
                  <a:gd name="T54" fmla="*/ 10 w 72"/>
                  <a:gd name="T55"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78">
                    <a:moveTo>
                      <a:pt x="0" y="45"/>
                    </a:moveTo>
                    <a:lnTo>
                      <a:pt x="0" y="45"/>
                    </a:lnTo>
                    <a:cubicBezTo>
                      <a:pt x="0" y="32"/>
                      <a:pt x="4" y="21"/>
                      <a:pt x="12" y="12"/>
                    </a:cubicBezTo>
                    <a:cubicBezTo>
                      <a:pt x="19" y="4"/>
                      <a:pt x="29" y="0"/>
                      <a:pt x="40" y="0"/>
                    </a:cubicBezTo>
                    <a:cubicBezTo>
                      <a:pt x="49" y="0"/>
                      <a:pt x="57" y="3"/>
                      <a:pt x="63" y="9"/>
                    </a:cubicBezTo>
                    <a:cubicBezTo>
                      <a:pt x="69" y="15"/>
                      <a:pt x="72" y="23"/>
                      <a:pt x="72" y="34"/>
                    </a:cubicBezTo>
                    <a:cubicBezTo>
                      <a:pt x="72" y="41"/>
                      <a:pt x="70" y="48"/>
                      <a:pt x="67" y="54"/>
                    </a:cubicBezTo>
                    <a:cubicBezTo>
                      <a:pt x="65" y="59"/>
                      <a:pt x="62" y="63"/>
                      <a:pt x="59" y="67"/>
                    </a:cubicBezTo>
                    <a:cubicBezTo>
                      <a:pt x="56" y="70"/>
                      <a:pt x="52" y="73"/>
                      <a:pt x="48" y="75"/>
                    </a:cubicBezTo>
                    <a:cubicBezTo>
                      <a:pt x="43" y="77"/>
                      <a:pt x="37" y="78"/>
                      <a:pt x="32" y="78"/>
                    </a:cubicBezTo>
                    <a:cubicBezTo>
                      <a:pt x="25" y="78"/>
                      <a:pt x="20" y="77"/>
                      <a:pt x="15" y="74"/>
                    </a:cubicBezTo>
                    <a:cubicBezTo>
                      <a:pt x="10" y="71"/>
                      <a:pt x="6" y="67"/>
                      <a:pt x="4" y="62"/>
                    </a:cubicBezTo>
                    <a:cubicBezTo>
                      <a:pt x="1" y="57"/>
                      <a:pt x="0" y="51"/>
                      <a:pt x="0" y="45"/>
                    </a:cubicBezTo>
                    <a:lnTo>
                      <a:pt x="0" y="45"/>
                    </a:lnTo>
                    <a:close/>
                    <a:moveTo>
                      <a:pt x="10" y="46"/>
                    </a:moveTo>
                    <a:lnTo>
                      <a:pt x="10" y="46"/>
                    </a:lnTo>
                    <a:cubicBezTo>
                      <a:pt x="10" y="50"/>
                      <a:pt x="11" y="54"/>
                      <a:pt x="13" y="58"/>
                    </a:cubicBezTo>
                    <a:cubicBezTo>
                      <a:pt x="14" y="62"/>
                      <a:pt x="17" y="65"/>
                      <a:pt x="21" y="67"/>
                    </a:cubicBezTo>
                    <a:cubicBezTo>
                      <a:pt x="24" y="69"/>
                      <a:pt x="28" y="70"/>
                      <a:pt x="32" y="70"/>
                    </a:cubicBezTo>
                    <a:cubicBezTo>
                      <a:pt x="36" y="70"/>
                      <a:pt x="40" y="69"/>
                      <a:pt x="43" y="67"/>
                    </a:cubicBezTo>
                    <a:cubicBezTo>
                      <a:pt x="47" y="65"/>
                      <a:pt x="50" y="63"/>
                      <a:pt x="53" y="59"/>
                    </a:cubicBezTo>
                    <a:cubicBezTo>
                      <a:pt x="56" y="56"/>
                      <a:pt x="58" y="52"/>
                      <a:pt x="59" y="47"/>
                    </a:cubicBezTo>
                    <a:cubicBezTo>
                      <a:pt x="61" y="42"/>
                      <a:pt x="62" y="38"/>
                      <a:pt x="62" y="33"/>
                    </a:cubicBezTo>
                    <a:cubicBezTo>
                      <a:pt x="62" y="25"/>
                      <a:pt x="60" y="19"/>
                      <a:pt x="56" y="15"/>
                    </a:cubicBezTo>
                    <a:cubicBezTo>
                      <a:pt x="51" y="10"/>
                      <a:pt x="46" y="8"/>
                      <a:pt x="40" y="8"/>
                    </a:cubicBezTo>
                    <a:cubicBezTo>
                      <a:pt x="32" y="8"/>
                      <a:pt x="25" y="12"/>
                      <a:pt x="19" y="18"/>
                    </a:cubicBezTo>
                    <a:cubicBezTo>
                      <a:pt x="13" y="25"/>
                      <a:pt x="10" y="34"/>
                      <a:pt x="10" y="46"/>
                    </a:cubicBezTo>
                    <a:lnTo>
                      <a:pt x="10"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974"/>
              <p:cNvSpPr>
                <a:spLocks/>
              </p:cNvSpPr>
              <p:nvPr/>
            </p:nvSpPr>
            <p:spPr bwMode="auto">
              <a:xfrm>
                <a:off x="2987" y="994"/>
                <a:ext cx="53" cy="41"/>
              </a:xfrm>
              <a:custGeom>
                <a:avLst/>
                <a:gdLst>
                  <a:gd name="T0" fmla="*/ 5 w 100"/>
                  <a:gd name="T1" fmla="*/ 76 h 76"/>
                  <a:gd name="T2" fmla="*/ 5 w 100"/>
                  <a:gd name="T3" fmla="*/ 76 h 76"/>
                  <a:gd name="T4" fmla="*/ 0 w 100"/>
                  <a:gd name="T5" fmla="*/ 0 h 76"/>
                  <a:gd name="T6" fmla="*/ 11 w 100"/>
                  <a:gd name="T7" fmla="*/ 0 h 76"/>
                  <a:gd name="T8" fmla="*/ 12 w 100"/>
                  <a:gd name="T9" fmla="*/ 38 h 76"/>
                  <a:gd name="T10" fmla="*/ 13 w 100"/>
                  <a:gd name="T11" fmla="*/ 52 h 76"/>
                  <a:gd name="T12" fmla="*/ 13 w 100"/>
                  <a:gd name="T13" fmla="*/ 57 h 76"/>
                  <a:gd name="T14" fmla="*/ 13 w 100"/>
                  <a:gd name="T15" fmla="*/ 62 h 76"/>
                  <a:gd name="T16" fmla="*/ 22 w 100"/>
                  <a:gd name="T17" fmla="*/ 44 h 76"/>
                  <a:gd name="T18" fmla="*/ 45 w 100"/>
                  <a:gd name="T19" fmla="*/ 0 h 76"/>
                  <a:gd name="T20" fmla="*/ 56 w 100"/>
                  <a:gd name="T21" fmla="*/ 0 h 76"/>
                  <a:gd name="T22" fmla="*/ 58 w 100"/>
                  <a:gd name="T23" fmla="*/ 44 h 76"/>
                  <a:gd name="T24" fmla="*/ 59 w 100"/>
                  <a:gd name="T25" fmla="*/ 63 h 76"/>
                  <a:gd name="T26" fmla="*/ 62 w 100"/>
                  <a:gd name="T27" fmla="*/ 55 h 76"/>
                  <a:gd name="T28" fmla="*/ 68 w 100"/>
                  <a:gd name="T29" fmla="*/ 43 h 76"/>
                  <a:gd name="T30" fmla="*/ 89 w 100"/>
                  <a:gd name="T31" fmla="*/ 0 h 76"/>
                  <a:gd name="T32" fmla="*/ 100 w 100"/>
                  <a:gd name="T33" fmla="*/ 0 h 76"/>
                  <a:gd name="T34" fmla="*/ 61 w 100"/>
                  <a:gd name="T35" fmla="*/ 76 h 76"/>
                  <a:gd name="T36" fmla="*/ 50 w 100"/>
                  <a:gd name="T37" fmla="*/ 76 h 76"/>
                  <a:gd name="T38" fmla="*/ 48 w 100"/>
                  <a:gd name="T39" fmla="*/ 30 h 76"/>
                  <a:gd name="T40" fmla="*/ 47 w 100"/>
                  <a:gd name="T41" fmla="*/ 16 h 76"/>
                  <a:gd name="T42" fmla="*/ 42 w 100"/>
                  <a:gd name="T43" fmla="*/ 27 h 76"/>
                  <a:gd name="T44" fmla="*/ 15 w 100"/>
                  <a:gd name="T45" fmla="*/ 76 h 76"/>
                  <a:gd name="T46" fmla="*/ 5 w 10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76">
                    <a:moveTo>
                      <a:pt x="5" y="76"/>
                    </a:moveTo>
                    <a:lnTo>
                      <a:pt x="5" y="76"/>
                    </a:lnTo>
                    <a:lnTo>
                      <a:pt x="0" y="0"/>
                    </a:lnTo>
                    <a:lnTo>
                      <a:pt x="11" y="0"/>
                    </a:lnTo>
                    <a:lnTo>
                      <a:pt x="12" y="38"/>
                    </a:lnTo>
                    <a:cubicBezTo>
                      <a:pt x="13" y="39"/>
                      <a:pt x="13" y="44"/>
                      <a:pt x="13" y="52"/>
                    </a:cubicBezTo>
                    <a:cubicBezTo>
                      <a:pt x="13" y="54"/>
                      <a:pt x="13" y="56"/>
                      <a:pt x="13" y="57"/>
                    </a:cubicBezTo>
                    <a:cubicBezTo>
                      <a:pt x="13" y="57"/>
                      <a:pt x="13" y="59"/>
                      <a:pt x="13" y="62"/>
                    </a:cubicBezTo>
                    <a:cubicBezTo>
                      <a:pt x="17" y="53"/>
                      <a:pt x="20" y="47"/>
                      <a:pt x="22" y="44"/>
                    </a:cubicBezTo>
                    <a:lnTo>
                      <a:pt x="45" y="0"/>
                    </a:lnTo>
                    <a:lnTo>
                      <a:pt x="56" y="0"/>
                    </a:lnTo>
                    <a:lnTo>
                      <a:pt x="58" y="44"/>
                    </a:lnTo>
                    <a:cubicBezTo>
                      <a:pt x="58" y="50"/>
                      <a:pt x="59" y="56"/>
                      <a:pt x="59" y="63"/>
                    </a:cubicBezTo>
                    <a:cubicBezTo>
                      <a:pt x="59" y="61"/>
                      <a:pt x="60" y="58"/>
                      <a:pt x="62" y="55"/>
                    </a:cubicBezTo>
                    <a:cubicBezTo>
                      <a:pt x="65" y="49"/>
                      <a:pt x="66" y="45"/>
                      <a:pt x="68" y="43"/>
                    </a:cubicBezTo>
                    <a:lnTo>
                      <a:pt x="89" y="0"/>
                    </a:lnTo>
                    <a:lnTo>
                      <a:pt x="100" y="0"/>
                    </a:lnTo>
                    <a:lnTo>
                      <a:pt x="61" y="76"/>
                    </a:lnTo>
                    <a:lnTo>
                      <a:pt x="50" y="76"/>
                    </a:lnTo>
                    <a:lnTo>
                      <a:pt x="48" y="30"/>
                    </a:lnTo>
                    <a:cubicBezTo>
                      <a:pt x="47" y="26"/>
                      <a:pt x="47" y="21"/>
                      <a:pt x="47" y="16"/>
                    </a:cubicBezTo>
                    <a:cubicBezTo>
                      <a:pt x="45" y="20"/>
                      <a:pt x="43" y="24"/>
                      <a:pt x="42" y="27"/>
                    </a:cubicBezTo>
                    <a:lnTo>
                      <a:pt x="15" y="76"/>
                    </a:lnTo>
                    <a:lnTo>
                      <a:pt x="5"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975"/>
              <p:cNvSpPr>
                <a:spLocks noEditPoints="1"/>
              </p:cNvSpPr>
              <p:nvPr/>
            </p:nvSpPr>
            <p:spPr bwMode="auto">
              <a:xfrm>
                <a:off x="3037" y="1006"/>
                <a:ext cx="12" cy="29"/>
              </a:xfrm>
              <a:custGeom>
                <a:avLst/>
                <a:gdLst>
                  <a:gd name="T0" fmla="*/ 9 w 22"/>
                  <a:gd name="T1" fmla="*/ 11 h 55"/>
                  <a:gd name="T2" fmla="*/ 9 w 22"/>
                  <a:gd name="T3" fmla="*/ 11 h 55"/>
                  <a:gd name="T4" fmla="*/ 11 w 22"/>
                  <a:gd name="T5" fmla="*/ 0 h 55"/>
                  <a:gd name="T6" fmla="*/ 22 w 22"/>
                  <a:gd name="T7" fmla="*/ 0 h 55"/>
                  <a:gd name="T8" fmla="*/ 20 w 22"/>
                  <a:gd name="T9" fmla="*/ 11 h 55"/>
                  <a:gd name="T10" fmla="*/ 9 w 22"/>
                  <a:gd name="T11" fmla="*/ 11 h 55"/>
                  <a:gd name="T12" fmla="*/ 0 w 22"/>
                  <a:gd name="T13" fmla="*/ 55 h 55"/>
                  <a:gd name="T14" fmla="*/ 0 w 22"/>
                  <a:gd name="T15" fmla="*/ 55 h 55"/>
                  <a:gd name="T16" fmla="*/ 2 w 22"/>
                  <a:gd name="T17" fmla="*/ 44 h 55"/>
                  <a:gd name="T18" fmla="*/ 13 w 22"/>
                  <a:gd name="T19" fmla="*/ 44 h 55"/>
                  <a:gd name="T20" fmla="*/ 10 w 22"/>
                  <a:gd name="T21" fmla="*/ 55 h 55"/>
                  <a:gd name="T22" fmla="*/ 0 w 22"/>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5">
                    <a:moveTo>
                      <a:pt x="9" y="11"/>
                    </a:moveTo>
                    <a:lnTo>
                      <a:pt x="9" y="11"/>
                    </a:lnTo>
                    <a:lnTo>
                      <a:pt x="11" y="0"/>
                    </a:lnTo>
                    <a:lnTo>
                      <a:pt x="22" y="0"/>
                    </a:lnTo>
                    <a:lnTo>
                      <a:pt x="20" y="11"/>
                    </a:lnTo>
                    <a:lnTo>
                      <a:pt x="9" y="11"/>
                    </a:lnTo>
                    <a:close/>
                    <a:moveTo>
                      <a:pt x="0" y="55"/>
                    </a:moveTo>
                    <a:lnTo>
                      <a:pt x="0" y="55"/>
                    </a:lnTo>
                    <a:lnTo>
                      <a:pt x="2" y="44"/>
                    </a:lnTo>
                    <a:lnTo>
                      <a:pt x="13" y="44"/>
                    </a:lnTo>
                    <a:lnTo>
                      <a:pt x="10" y="55"/>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976"/>
              <p:cNvSpPr>
                <a:spLocks noEditPoints="1"/>
              </p:cNvSpPr>
              <p:nvPr/>
            </p:nvSpPr>
            <p:spPr bwMode="auto">
              <a:xfrm>
                <a:off x="3087" y="994"/>
                <a:ext cx="39" cy="42"/>
              </a:xfrm>
              <a:custGeom>
                <a:avLst/>
                <a:gdLst>
                  <a:gd name="T0" fmla="*/ 0 w 73"/>
                  <a:gd name="T1" fmla="*/ 45 h 78"/>
                  <a:gd name="T2" fmla="*/ 0 w 73"/>
                  <a:gd name="T3" fmla="*/ 45 h 78"/>
                  <a:gd name="T4" fmla="*/ 12 w 73"/>
                  <a:gd name="T5" fmla="*/ 12 h 78"/>
                  <a:gd name="T6" fmla="*/ 41 w 73"/>
                  <a:gd name="T7" fmla="*/ 0 h 78"/>
                  <a:gd name="T8" fmla="*/ 64 w 73"/>
                  <a:gd name="T9" fmla="*/ 9 h 78"/>
                  <a:gd name="T10" fmla="*/ 73 w 73"/>
                  <a:gd name="T11" fmla="*/ 34 h 78"/>
                  <a:gd name="T12" fmla="*/ 68 w 73"/>
                  <a:gd name="T13" fmla="*/ 54 h 78"/>
                  <a:gd name="T14" fmla="*/ 60 w 73"/>
                  <a:gd name="T15" fmla="*/ 67 h 78"/>
                  <a:gd name="T16" fmla="*/ 49 w 73"/>
                  <a:gd name="T17" fmla="*/ 75 h 78"/>
                  <a:gd name="T18" fmla="*/ 32 w 73"/>
                  <a:gd name="T19" fmla="*/ 78 h 78"/>
                  <a:gd name="T20" fmla="*/ 16 w 73"/>
                  <a:gd name="T21" fmla="*/ 74 h 78"/>
                  <a:gd name="T22" fmla="*/ 4 w 73"/>
                  <a:gd name="T23" fmla="*/ 62 h 78"/>
                  <a:gd name="T24" fmla="*/ 0 w 73"/>
                  <a:gd name="T25" fmla="*/ 45 h 78"/>
                  <a:gd name="T26" fmla="*/ 0 w 73"/>
                  <a:gd name="T27" fmla="*/ 45 h 78"/>
                  <a:gd name="T28" fmla="*/ 10 w 73"/>
                  <a:gd name="T29" fmla="*/ 46 h 78"/>
                  <a:gd name="T30" fmla="*/ 10 w 73"/>
                  <a:gd name="T31" fmla="*/ 46 h 78"/>
                  <a:gd name="T32" fmla="*/ 13 w 73"/>
                  <a:gd name="T33" fmla="*/ 58 h 78"/>
                  <a:gd name="T34" fmla="*/ 21 w 73"/>
                  <a:gd name="T35" fmla="*/ 67 h 78"/>
                  <a:gd name="T36" fmla="*/ 33 w 73"/>
                  <a:gd name="T37" fmla="*/ 70 h 78"/>
                  <a:gd name="T38" fmla="*/ 44 w 73"/>
                  <a:gd name="T39" fmla="*/ 67 h 78"/>
                  <a:gd name="T40" fmla="*/ 54 w 73"/>
                  <a:gd name="T41" fmla="*/ 59 h 78"/>
                  <a:gd name="T42" fmla="*/ 60 w 73"/>
                  <a:gd name="T43" fmla="*/ 47 h 78"/>
                  <a:gd name="T44" fmla="*/ 63 w 73"/>
                  <a:gd name="T45" fmla="*/ 33 h 78"/>
                  <a:gd name="T46" fmla="*/ 56 w 73"/>
                  <a:gd name="T47" fmla="*/ 15 h 78"/>
                  <a:gd name="T48" fmla="*/ 41 w 73"/>
                  <a:gd name="T49" fmla="*/ 8 h 78"/>
                  <a:gd name="T50" fmla="*/ 20 w 73"/>
                  <a:gd name="T51" fmla="*/ 18 h 78"/>
                  <a:gd name="T52" fmla="*/ 10 w 73"/>
                  <a:gd name="T53" fmla="*/ 46 h 78"/>
                  <a:gd name="T54" fmla="*/ 10 w 73"/>
                  <a:gd name="T55"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78">
                    <a:moveTo>
                      <a:pt x="0" y="45"/>
                    </a:moveTo>
                    <a:lnTo>
                      <a:pt x="0" y="45"/>
                    </a:lnTo>
                    <a:cubicBezTo>
                      <a:pt x="0" y="32"/>
                      <a:pt x="4" y="21"/>
                      <a:pt x="12" y="12"/>
                    </a:cubicBezTo>
                    <a:cubicBezTo>
                      <a:pt x="20" y="4"/>
                      <a:pt x="29" y="0"/>
                      <a:pt x="41" y="0"/>
                    </a:cubicBezTo>
                    <a:cubicBezTo>
                      <a:pt x="50" y="0"/>
                      <a:pt x="58" y="3"/>
                      <a:pt x="64" y="9"/>
                    </a:cubicBezTo>
                    <a:cubicBezTo>
                      <a:pt x="70" y="15"/>
                      <a:pt x="73" y="23"/>
                      <a:pt x="73" y="34"/>
                    </a:cubicBezTo>
                    <a:cubicBezTo>
                      <a:pt x="73" y="41"/>
                      <a:pt x="71" y="48"/>
                      <a:pt x="68" y="54"/>
                    </a:cubicBezTo>
                    <a:cubicBezTo>
                      <a:pt x="66" y="59"/>
                      <a:pt x="63" y="63"/>
                      <a:pt x="60" y="67"/>
                    </a:cubicBezTo>
                    <a:cubicBezTo>
                      <a:pt x="56" y="70"/>
                      <a:pt x="53" y="73"/>
                      <a:pt x="49" y="75"/>
                    </a:cubicBezTo>
                    <a:cubicBezTo>
                      <a:pt x="43" y="77"/>
                      <a:pt x="38" y="78"/>
                      <a:pt x="32" y="78"/>
                    </a:cubicBezTo>
                    <a:cubicBezTo>
                      <a:pt x="26" y="78"/>
                      <a:pt x="21" y="77"/>
                      <a:pt x="16" y="74"/>
                    </a:cubicBezTo>
                    <a:cubicBezTo>
                      <a:pt x="11" y="71"/>
                      <a:pt x="7" y="67"/>
                      <a:pt x="4" y="62"/>
                    </a:cubicBezTo>
                    <a:cubicBezTo>
                      <a:pt x="2" y="57"/>
                      <a:pt x="0" y="51"/>
                      <a:pt x="0" y="45"/>
                    </a:cubicBezTo>
                    <a:lnTo>
                      <a:pt x="0" y="45"/>
                    </a:lnTo>
                    <a:close/>
                    <a:moveTo>
                      <a:pt x="10" y="46"/>
                    </a:moveTo>
                    <a:lnTo>
                      <a:pt x="10" y="46"/>
                    </a:lnTo>
                    <a:cubicBezTo>
                      <a:pt x="10" y="50"/>
                      <a:pt x="11" y="54"/>
                      <a:pt x="13" y="58"/>
                    </a:cubicBezTo>
                    <a:cubicBezTo>
                      <a:pt x="15" y="62"/>
                      <a:pt x="18" y="65"/>
                      <a:pt x="21" y="67"/>
                    </a:cubicBezTo>
                    <a:cubicBezTo>
                      <a:pt x="25" y="69"/>
                      <a:pt x="29" y="70"/>
                      <a:pt x="33" y="70"/>
                    </a:cubicBezTo>
                    <a:cubicBezTo>
                      <a:pt x="37" y="70"/>
                      <a:pt x="41" y="69"/>
                      <a:pt x="44" y="67"/>
                    </a:cubicBezTo>
                    <a:cubicBezTo>
                      <a:pt x="48" y="65"/>
                      <a:pt x="51" y="63"/>
                      <a:pt x="54" y="59"/>
                    </a:cubicBezTo>
                    <a:cubicBezTo>
                      <a:pt x="56" y="56"/>
                      <a:pt x="59" y="52"/>
                      <a:pt x="60" y="47"/>
                    </a:cubicBezTo>
                    <a:cubicBezTo>
                      <a:pt x="62" y="42"/>
                      <a:pt x="63" y="38"/>
                      <a:pt x="63" y="33"/>
                    </a:cubicBezTo>
                    <a:cubicBezTo>
                      <a:pt x="63" y="25"/>
                      <a:pt x="60" y="19"/>
                      <a:pt x="56" y="15"/>
                    </a:cubicBezTo>
                    <a:cubicBezTo>
                      <a:pt x="52" y="10"/>
                      <a:pt x="47" y="8"/>
                      <a:pt x="41" y="8"/>
                    </a:cubicBezTo>
                    <a:cubicBezTo>
                      <a:pt x="33" y="8"/>
                      <a:pt x="26" y="12"/>
                      <a:pt x="20" y="18"/>
                    </a:cubicBezTo>
                    <a:cubicBezTo>
                      <a:pt x="13" y="25"/>
                      <a:pt x="10" y="34"/>
                      <a:pt x="10" y="46"/>
                    </a:cubicBezTo>
                    <a:lnTo>
                      <a:pt x="10"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977"/>
              <p:cNvSpPr>
                <a:spLocks/>
              </p:cNvSpPr>
              <p:nvPr/>
            </p:nvSpPr>
            <p:spPr bwMode="auto">
              <a:xfrm>
                <a:off x="3128" y="1005"/>
                <a:ext cx="29" cy="30"/>
              </a:xfrm>
              <a:custGeom>
                <a:avLst/>
                <a:gdLst>
                  <a:gd name="T0" fmla="*/ 0 w 53"/>
                  <a:gd name="T1" fmla="*/ 56 h 56"/>
                  <a:gd name="T2" fmla="*/ 0 w 53"/>
                  <a:gd name="T3" fmla="*/ 56 h 56"/>
                  <a:gd name="T4" fmla="*/ 12 w 53"/>
                  <a:gd name="T5" fmla="*/ 1 h 56"/>
                  <a:gd name="T6" fmla="*/ 20 w 53"/>
                  <a:gd name="T7" fmla="*/ 1 h 56"/>
                  <a:gd name="T8" fmla="*/ 18 w 53"/>
                  <a:gd name="T9" fmla="*/ 11 h 56"/>
                  <a:gd name="T10" fmla="*/ 29 w 53"/>
                  <a:gd name="T11" fmla="*/ 2 h 56"/>
                  <a:gd name="T12" fmla="*/ 38 w 53"/>
                  <a:gd name="T13" fmla="*/ 0 h 56"/>
                  <a:gd name="T14" fmla="*/ 49 w 53"/>
                  <a:gd name="T15" fmla="*/ 3 h 56"/>
                  <a:gd name="T16" fmla="*/ 53 w 53"/>
                  <a:gd name="T17" fmla="*/ 13 h 56"/>
                  <a:gd name="T18" fmla="*/ 51 w 53"/>
                  <a:gd name="T19" fmla="*/ 23 h 56"/>
                  <a:gd name="T20" fmla="*/ 44 w 53"/>
                  <a:gd name="T21" fmla="*/ 56 h 56"/>
                  <a:gd name="T22" fmla="*/ 35 w 53"/>
                  <a:gd name="T23" fmla="*/ 56 h 56"/>
                  <a:gd name="T24" fmla="*/ 42 w 53"/>
                  <a:gd name="T25" fmla="*/ 21 h 56"/>
                  <a:gd name="T26" fmla="*/ 43 w 53"/>
                  <a:gd name="T27" fmla="*/ 14 h 56"/>
                  <a:gd name="T28" fmla="*/ 41 w 53"/>
                  <a:gd name="T29" fmla="*/ 9 h 56"/>
                  <a:gd name="T30" fmla="*/ 36 w 53"/>
                  <a:gd name="T31" fmla="*/ 7 h 56"/>
                  <a:gd name="T32" fmla="*/ 23 w 53"/>
                  <a:gd name="T33" fmla="*/ 13 h 56"/>
                  <a:gd name="T34" fmla="*/ 15 w 53"/>
                  <a:gd name="T35" fmla="*/ 30 h 56"/>
                  <a:gd name="T36" fmla="*/ 10 w 53"/>
                  <a:gd name="T37" fmla="*/ 56 h 56"/>
                  <a:gd name="T38" fmla="*/ 0 w 5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6">
                    <a:moveTo>
                      <a:pt x="0" y="56"/>
                    </a:moveTo>
                    <a:lnTo>
                      <a:pt x="0" y="56"/>
                    </a:lnTo>
                    <a:lnTo>
                      <a:pt x="12" y="1"/>
                    </a:lnTo>
                    <a:lnTo>
                      <a:pt x="20" y="1"/>
                    </a:lnTo>
                    <a:lnTo>
                      <a:pt x="18" y="11"/>
                    </a:lnTo>
                    <a:cubicBezTo>
                      <a:pt x="22" y="7"/>
                      <a:pt x="25" y="4"/>
                      <a:pt x="29" y="2"/>
                    </a:cubicBezTo>
                    <a:cubicBezTo>
                      <a:pt x="32" y="1"/>
                      <a:pt x="35" y="0"/>
                      <a:pt x="38" y="0"/>
                    </a:cubicBezTo>
                    <a:cubicBezTo>
                      <a:pt x="43" y="0"/>
                      <a:pt x="46" y="1"/>
                      <a:pt x="49" y="3"/>
                    </a:cubicBezTo>
                    <a:cubicBezTo>
                      <a:pt x="51" y="6"/>
                      <a:pt x="53" y="9"/>
                      <a:pt x="53" y="13"/>
                    </a:cubicBezTo>
                    <a:cubicBezTo>
                      <a:pt x="53" y="15"/>
                      <a:pt x="52" y="18"/>
                      <a:pt x="51" y="23"/>
                    </a:cubicBezTo>
                    <a:lnTo>
                      <a:pt x="44" y="56"/>
                    </a:lnTo>
                    <a:lnTo>
                      <a:pt x="35" y="56"/>
                    </a:lnTo>
                    <a:lnTo>
                      <a:pt x="42" y="21"/>
                    </a:lnTo>
                    <a:cubicBezTo>
                      <a:pt x="43" y="18"/>
                      <a:pt x="43" y="15"/>
                      <a:pt x="43" y="14"/>
                    </a:cubicBezTo>
                    <a:cubicBezTo>
                      <a:pt x="43" y="12"/>
                      <a:pt x="43" y="10"/>
                      <a:pt x="41" y="9"/>
                    </a:cubicBezTo>
                    <a:cubicBezTo>
                      <a:pt x="40" y="8"/>
                      <a:pt x="38" y="7"/>
                      <a:pt x="36" y="7"/>
                    </a:cubicBezTo>
                    <a:cubicBezTo>
                      <a:pt x="31" y="7"/>
                      <a:pt x="27" y="9"/>
                      <a:pt x="23" y="13"/>
                    </a:cubicBezTo>
                    <a:cubicBezTo>
                      <a:pt x="19" y="16"/>
                      <a:pt x="17" y="22"/>
                      <a:pt x="15" y="30"/>
                    </a:cubicBezTo>
                    <a:lnTo>
                      <a:pt x="10"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978"/>
              <p:cNvSpPr>
                <a:spLocks noEditPoints="1"/>
              </p:cNvSpPr>
              <p:nvPr/>
            </p:nvSpPr>
            <p:spPr bwMode="auto">
              <a:xfrm>
                <a:off x="3177" y="1005"/>
                <a:ext cx="27" cy="31"/>
              </a:xfrm>
              <a:custGeom>
                <a:avLst/>
                <a:gdLst>
                  <a:gd name="T0" fmla="*/ 36 w 51"/>
                  <a:gd name="T1" fmla="*/ 49 h 57"/>
                  <a:gd name="T2" fmla="*/ 36 w 51"/>
                  <a:gd name="T3" fmla="*/ 49 h 57"/>
                  <a:gd name="T4" fmla="*/ 27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7 w 51"/>
                  <a:gd name="T17" fmla="*/ 24 h 57"/>
                  <a:gd name="T18" fmla="*/ 28 w 51"/>
                  <a:gd name="T19" fmla="*/ 23 h 57"/>
                  <a:gd name="T20" fmla="*/ 41 w 51"/>
                  <a:gd name="T21" fmla="*/ 21 h 57"/>
                  <a:gd name="T22" fmla="*/ 42 w 51"/>
                  <a:gd name="T23" fmla="*/ 15 h 57"/>
                  <a:gd name="T24" fmla="*/ 40 w 51"/>
                  <a:gd name="T25" fmla="*/ 10 h 57"/>
                  <a:gd name="T26" fmla="*/ 30 w 51"/>
                  <a:gd name="T27" fmla="*/ 7 h 57"/>
                  <a:gd name="T28" fmla="*/ 21 w 51"/>
                  <a:gd name="T29" fmla="*/ 10 h 57"/>
                  <a:gd name="T30" fmla="*/ 15 w 51"/>
                  <a:gd name="T31" fmla="*/ 17 h 57"/>
                  <a:gd name="T32" fmla="*/ 6 w 51"/>
                  <a:gd name="T33" fmla="*/ 17 h 57"/>
                  <a:gd name="T34" fmla="*/ 15 w 51"/>
                  <a:gd name="T35" fmla="*/ 4 h 57"/>
                  <a:gd name="T36" fmla="*/ 31 w 51"/>
                  <a:gd name="T37" fmla="*/ 0 h 57"/>
                  <a:gd name="T38" fmla="*/ 47 w 51"/>
                  <a:gd name="T39" fmla="*/ 5 h 57"/>
                  <a:gd name="T40" fmla="*/ 51 w 51"/>
                  <a:gd name="T41" fmla="*/ 14 h 57"/>
                  <a:gd name="T42" fmla="*/ 50 w 51"/>
                  <a:gd name="T43" fmla="*/ 24 h 57"/>
                  <a:gd name="T44" fmla="*/ 47 w 51"/>
                  <a:gd name="T45" fmla="*/ 38 h 57"/>
                  <a:gd name="T46" fmla="*/ 46 w 51"/>
                  <a:gd name="T47" fmla="*/ 49 h 57"/>
                  <a:gd name="T48" fmla="*/ 47 w 51"/>
                  <a:gd name="T49" fmla="*/ 56 h 57"/>
                  <a:gd name="T50" fmla="*/ 37 w 51"/>
                  <a:gd name="T51" fmla="*/ 56 h 57"/>
                  <a:gd name="T52" fmla="*/ 36 w 51"/>
                  <a:gd name="T53" fmla="*/ 49 h 57"/>
                  <a:gd name="T54" fmla="*/ 36 w 51"/>
                  <a:gd name="T55" fmla="*/ 49 h 57"/>
                  <a:gd name="T56" fmla="*/ 40 w 51"/>
                  <a:gd name="T57" fmla="*/ 28 h 57"/>
                  <a:gd name="T58" fmla="*/ 40 w 51"/>
                  <a:gd name="T59" fmla="*/ 28 h 57"/>
                  <a:gd name="T60" fmla="*/ 36 w 51"/>
                  <a:gd name="T61" fmla="*/ 29 h 57"/>
                  <a:gd name="T62" fmla="*/ 28 w 51"/>
                  <a:gd name="T63" fmla="*/ 30 h 57"/>
                  <a:gd name="T64" fmla="*/ 16 w 51"/>
                  <a:gd name="T65" fmla="*/ 32 h 57"/>
                  <a:gd name="T66" fmla="*/ 11 w 51"/>
                  <a:gd name="T67" fmla="*/ 36 h 57"/>
                  <a:gd name="T68" fmla="*/ 10 w 51"/>
                  <a:gd name="T69" fmla="*/ 41 h 57"/>
                  <a:gd name="T70" fmla="*/ 12 w 51"/>
                  <a:gd name="T71" fmla="*/ 47 h 57"/>
                  <a:gd name="T72" fmla="*/ 20 w 51"/>
                  <a:gd name="T73" fmla="*/ 50 h 57"/>
                  <a:gd name="T74" fmla="*/ 29 w 51"/>
                  <a:gd name="T75" fmla="*/ 48 h 57"/>
                  <a:gd name="T76" fmla="*/ 36 w 51"/>
                  <a:gd name="T77" fmla="*/ 41 h 57"/>
                  <a:gd name="T78" fmla="*/ 40 w 51"/>
                  <a:gd name="T79" fmla="*/ 28 h 57"/>
                  <a:gd name="T80" fmla="*/ 40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30" y="54"/>
                      <a:pt x="27" y="55"/>
                    </a:cubicBezTo>
                    <a:cubicBezTo>
                      <a:pt x="24" y="57"/>
                      <a:pt x="21" y="57"/>
                      <a:pt x="17" y="57"/>
                    </a:cubicBezTo>
                    <a:cubicBezTo>
                      <a:pt x="12" y="57"/>
                      <a:pt x="8" y="56"/>
                      <a:pt x="5" y="53"/>
                    </a:cubicBezTo>
                    <a:cubicBezTo>
                      <a:pt x="2" y="50"/>
                      <a:pt x="0" y="46"/>
                      <a:pt x="0" y="41"/>
                    </a:cubicBezTo>
                    <a:cubicBezTo>
                      <a:pt x="0" y="38"/>
                      <a:pt x="1" y="35"/>
                      <a:pt x="2" y="33"/>
                    </a:cubicBezTo>
                    <a:cubicBezTo>
                      <a:pt x="4" y="31"/>
                      <a:pt x="6" y="29"/>
                      <a:pt x="8" y="27"/>
                    </a:cubicBezTo>
                    <a:cubicBezTo>
                      <a:pt x="10" y="26"/>
                      <a:pt x="13" y="25"/>
                      <a:pt x="17" y="24"/>
                    </a:cubicBezTo>
                    <a:cubicBezTo>
                      <a:pt x="19" y="24"/>
                      <a:pt x="23" y="24"/>
                      <a:pt x="28" y="23"/>
                    </a:cubicBezTo>
                    <a:cubicBezTo>
                      <a:pt x="34" y="23"/>
                      <a:pt x="39" y="22"/>
                      <a:pt x="41" y="21"/>
                    </a:cubicBezTo>
                    <a:cubicBezTo>
                      <a:pt x="42" y="19"/>
                      <a:pt x="42" y="17"/>
                      <a:pt x="42" y="15"/>
                    </a:cubicBezTo>
                    <a:cubicBezTo>
                      <a:pt x="42" y="13"/>
                      <a:pt x="41" y="11"/>
                      <a:pt x="40" y="10"/>
                    </a:cubicBezTo>
                    <a:cubicBezTo>
                      <a:pt x="38" y="8"/>
                      <a:pt x="34" y="7"/>
                      <a:pt x="30" y="7"/>
                    </a:cubicBezTo>
                    <a:cubicBezTo>
                      <a:pt x="26" y="7"/>
                      <a:pt x="23" y="8"/>
                      <a:pt x="21" y="10"/>
                    </a:cubicBezTo>
                    <a:cubicBezTo>
                      <a:pt x="18" y="12"/>
                      <a:pt x="16" y="14"/>
                      <a:pt x="15" y="17"/>
                    </a:cubicBezTo>
                    <a:lnTo>
                      <a:pt x="6" y="17"/>
                    </a:lnTo>
                    <a:cubicBezTo>
                      <a:pt x="8" y="11"/>
                      <a:pt x="11" y="7"/>
                      <a:pt x="15" y="4"/>
                    </a:cubicBezTo>
                    <a:cubicBezTo>
                      <a:pt x="19" y="1"/>
                      <a:pt x="24" y="0"/>
                      <a:pt x="31" y="0"/>
                    </a:cubicBezTo>
                    <a:cubicBezTo>
                      <a:pt x="38" y="0"/>
                      <a:pt x="43" y="1"/>
                      <a:pt x="47" y="5"/>
                    </a:cubicBezTo>
                    <a:cubicBezTo>
                      <a:pt x="50" y="7"/>
                      <a:pt x="51" y="10"/>
                      <a:pt x="51" y="14"/>
                    </a:cubicBezTo>
                    <a:cubicBezTo>
                      <a:pt x="51" y="17"/>
                      <a:pt x="51" y="20"/>
                      <a:pt x="50" y="24"/>
                    </a:cubicBezTo>
                    <a:lnTo>
                      <a:pt x="47" y="38"/>
                    </a:lnTo>
                    <a:cubicBezTo>
                      <a:pt x="46" y="42"/>
                      <a:pt x="46" y="46"/>
                      <a:pt x="46" y="49"/>
                    </a:cubicBezTo>
                    <a:cubicBezTo>
                      <a:pt x="46" y="50"/>
                      <a:pt x="46" y="53"/>
                      <a:pt x="47" y="56"/>
                    </a:cubicBezTo>
                    <a:lnTo>
                      <a:pt x="37" y="56"/>
                    </a:lnTo>
                    <a:cubicBezTo>
                      <a:pt x="37" y="54"/>
                      <a:pt x="36" y="52"/>
                      <a:pt x="36" y="49"/>
                    </a:cubicBezTo>
                    <a:lnTo>
                      <a:pt x="36" y="49"/>
                    </a:lnTo>
                    <a:close/>
                    <a:moveTo>
                      <a:pt x="40" y="28"/>
                    </a:moveTo>
                    <a:lnTo>
                      <a:pt x="40" y="28"/>
                    </a:lnTo>
                    <a:cubicBezTo>
                      <a:pt x="38" y="29"/>
                      <a:pt x="37" y="29"/>
                      <a:pt x="36" y="29"/>
                    </a:cubicBezTo>
                    <a:cubicBezTo>
                      <a:pt x="34" y="30"/>
                      <a:pt x="32" y="30"/>
                      <a:pt x="28" y="30"/>
                    </a:cubicBezTo>
                    <a:cubicBezTo>
                      <a:pt x="23" y="31"/>
                      <a:pt x="19" y="31"/>
                      <a:pt x="16" y="32"/>
                    </a:cubicBezTo>
                    <a:cubicBezTo>
                      <a:pt x="14" y="33"/>
                      <a:pt x="13" y="34"/>
                      <a:pt x="11" y="36"/>
                    </a:cubicBezTo>
                    <a:cubicBezTo>
                      <a:pt x="10" y="37"/>
                      <a:pt x="10" y="39"/>
                      <a:pt x="10" y="41"/>
                    </a:cubicBezTo>
                    <a:cubicBezTo>
                      <a:pt x="10" y="44"/>
                      <a:pt x="11" y="46"/>
                      <a:pt x="12" y="47"/>
                    </a:cubicBezTo>
                    <a:cubicBezTo>
                      <a:pt x="14" y="49"/>
                      <a:pt x="17" y="50"/>
                      <a:pt x="20" y="50"/>
                    </a:cubicBezTo>
                    <a:cubicBezTo>
                      <a:pt x="23" y="50"/>
                      <a:pt x="26" y="49"/>
                      <a:pt x="29" y="48"/>
                    </a:cubicBezTo>
                    <a:cubicBezTo>
                      <a:pt x="32" y="46"/>
                      <a:pt x="34" y="44"/>
                      <a:pt x="36" y="41"/>
                    </a:cubicBezTo>
                    <a:cubicBezTo>
                      <a:pt x="38" y="38"/>
                      <a:pt x="39" y="34"/>
                      <a:pt x="40" y="28"/>
                    </a:cubicBezTo>
                    <a:lnTo>
                      <a:pt x="40"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Freeform 979"/>
              <p:cNvSpPr>
                <a:spLocks/>
              </p:cNvSpPr>
              <p:nvPr/>
            </p:nvSpPr>
            <p:spPr bwMode="auto">
              <a:xfrm>
                <a:off x="3225" y="994"/>
                <a:ext cx="47" cy="41"/>
              </a:xfrm>
              <a:custGeom>
                <a:avLst/>
                <a:gdLst>
                  <a:gd name="T0" fmla="*/ 0 w 88"/>
                  <a:gd name="T1" fmla="*/ 76 h 76"/>
                  <a:gd name="T2" fmla="*/ 0 w 88"/>
                  <a:gd name="T3" fmla="*/ 76 h 76"/>
                  <a:gd name="T4" fmla="*/ 16 w 88"/>
                  <a:gd name="T5" fmla="*/ 0 h 76"/>
                  <a:gd name="T6" fmla="*/ 29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2 h 76"/>
                  <a:gd name="T36" fmla="*/ 20 w 88"/>
                  <a:gd name="T37" fmla="*/ 28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9" y="0"/>
                    </a:lnTo>
                    <a:lnTo>
                      <a:pt x="36" y="49"/>
                    </a:lnTo>
                    <a:cubicBezTo>
                      <a:pt x="37" y="56"/>
                      <a:pt x="38" y="62"/>
                      <a:pt x="38" y="68"/>
                    </a:cubicBezTo>
                    <a:cubicBezTo>
                      <a:pt x="40" y="63"/>
                      <a:pt x="44" y="56"/>
                      <a:pt x="49" y="47"/>
                    </a:cubicBezTo>
                    <a:lnTo>
                      <a:pt x="75" y="0"/>
                    </a:lnTo>
                    <a:lnTo>
                      <a:pt x="88" y="0"/>
                    </a:lnTo>
                    <a:lnTo>
                      <a:pt x="72" y="76"/>
                    </a:lnTo>
                    <a:lnTo>
                      <a:pt x="62" y="76"/>
                    </a:lnTo>
                    <a:lnTo>
                      <a:pt x="70" y="39"/>
                    </a:lnTo>
                    <a:cubicBezTo>
                      <a:pt x="72" y="31"/>
                      <a:pt x="75" y="21"/>
                      <a:pt x="78" y="10"/>
                    </a:cubicBezTo>
                    <a:cubicBezTo>
                      <a:pt x="76" y="15"/>
                      <a:pt x="73" y="21"/>
                      <a:pt x="70" y="26"/>
                    </a:cubicBezTo>
                    <a:lnTo>
                      <a:pt x="42" y="76"/>
                    </a:lnTo>
                    <a:lnTo>
                      <a:pt x="32" y="76"/>
                    </a:lnTo>
                    <a:lnTo>
                      <a:pt x="24" y="27"/>
                    </a:lnTo>
                    <a:cubicBezTo>
                      <a:pt x="24" y="23"/>
                      <a:pt x="23" y="18"/>
                      <a:pt x="23" y="12"/>
                    </a:cubicBezTo>
                    <a:cubicBezTo>
                      <a:pt x="22" y="18"/>
                      <a:pt x="21" y="24"/>
                      <a:pt x="20" y="28"/>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980"/>
              <p:cNvSpPr>
                <a:spLocks noEditPoints="1"/>
              </p:cNvSpPr>
              <p:nvPr/>
            </p:nvSpPr>
            <p:spPr bwMode="auto">
              <a:xfrm>
                <a:off x="3273" y="1005"/>
                <a:ext cx="28" cy="31"/>
              </a:xfrm>
              <a:custGeom>
                <a:avLst/>
                <a:gdLst>
                  <a:gd name="T0" fmla="*/ 0 w 52"/>
                  <a:gd name="T1" fmla="*/ 35 h 57"/>
                  <a:gd name="T2" fmla="*/ 0 w 52"/>
                  <a:gd name="T3" fmla="*/ 35 h 57"/>
                  <a:gd name="T4" fmla="*/ 9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2 w 52"/>
                  <a:gd name="T17" fmla="*/ 57 h 57"/>
                  <a:gd name="T18" fmla="*/ 10 w 52"/>
                  <a:gd name="T19" fmla="*/ 54 h 57"/>
                  <a:gd name="T20" fmla="*/ 2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2 w 52"/>
                  <a:gd name="T33" fmla="*/ 50 h 57"/>
                  <a:gd name="T34" fmla="*/ 28 w 52"/>
                  <a:gd name="T35" fmla="*/ 49 h 57"/>
                  <a:gd name="T36" fmla="*/ 34 w 52"/>
                  <a:gd name="T37" fmla="*/ 45 h 57"/>
                  <a:gd name="T38" fmla="*/ 38 w 52"/>
                  <a:gd name="T39" fmla="*/ 39 h 57"/>
                  <a:gd name="T40" fmla="*/ 41 w 52"/>
                  <a:gd name="T41" fmla="*/ 33 h 57"/>
                  <a:gd name="T42" fmla="*/ 42 w 52"/>
                  <a:gd name="T43" fmla="*/ 23 h 57"/>
                  <a:gd name="T44" fmla="*/ 39 w 52"/>
                  <a:gd name="T45" fmla="*/ 11 h 57"/>
                  <a:gd name="T46" fmla="*/ 29 w 52"/>
                  <a:gd name="T47" fmla="*/ 7 h 57"/>
                  <a:gd name="T48" fmla="*/ 21 w 52"/>
                  <a:gd name="T49" fmla="*/ 9 h 57"/>
                  <a:gd name="T50" fmla="*/ 15 w 52"/>
                  <a:gd name="T51" fmla="*/ 15 h 57"/>
                  <a:gd name="T52" fmla="*/ 10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9" y="8"/>
                    </a:cubicBezTo>
                    <a:cubicBezTo>
                      <a:pt x="14" y="3"/>
                      <a:pt x="21" y="0"/>
                      <a:pt x="30" y="0"/>
                    </a:cubicBezTo>
                    <a:cubicBezTo>
                      <a:pt x="36" y="0"/>
                      <a:pt x="42" y="2"/>
                      <a:pt x="46" y="6"/>
                    </a:cubicBezTo>
                    <a:cubicBezTo>
                      <a:pt x="50" y="10"/>
                      <a:pt x="52" y="16"/>
                      <a:pt x="52" y="23"/>
                    </a:cubicBezTo>
                    <a:cubicBezTo>
                      <a:pt x="52" y="29"/>
                      <a:pt x="50" y="35"/>
                      <a:pt x="48" y="40"/>
                    </a:cubicBezTo>
                    <a:cubicBezTo>
                      <a:pt x="45" y="46"/>
                      <a:pt x="42" y="50"/>
                      <a:pt x="37" y="53"/>
                    </a:cubicBezTo>
                    <a:cubicBezTo>
                      <a:pt x="32" y="56"/>
                      <a:pt x="27" y="57"/>
                      <a:pt x="22" y="57"/>
                    </a:cubicBezTo>
                    <a:cubicBezTo>
                      <a:pt x="18" y="57"/>
                      <a:pt x="14" y="56"/>
                      <a:pt x="10" y="54"/>
                    </a:cubicBezTo>
                    <a:cubicBezTo>
                      <a:pt x="7" y="53"/>
                      <a:pt x="4" y="50"/>
                      <a:pt x="2" y="47"/>
                    </a:cubicBezTo>
                    <a:cubicBezTo>
                      <a:pt x="1" y="43"/>
                      <a:pt x="0" y="39"/>
                      <a:pt x="0" y="35"/>
                    </a:cubicBezTo>
                    <a:lnTo>
                      <a:pt x="0" y="35"/>
                    </a:lnTo>
                    <a:close/>
                    <a:moveTo>
                      <a:pt x="9" y="34"/>
                    </a:moveTo>
                    <a:lnTo>
                      <a:pt x="9" y="34"/>
                    </a:lnTo>
                    <a:cubicBezTo>
                      <a:pt x="9" y="39"/>
                      <a:pt x="10" y="43"/>
                      <a:pt x="13" y="46"/>
                    </a:cubicBezTo>
                    <a:cubicBezTo>
                      <a:pt x="15" y="49"/>
                      <a:pt x="18" y="50"/>
                      <a:pt x="22" y="50"/>
                    </a:cubicBezTo>
                    <a:cubicBezTo>
                      <a:pt x="24" y="50"/>
                      <a:pt x="26" y="50"/>
                      <a:pt x="28" y="49"/>
                    </a:cubicBezTo>
                    <a:cubicBezTo>
                      <a:pt x="30" y="48"/>
                      <a:pt x="32" y="47"/>
                      <a:pt x="34" y="45"/>
                    </a:cubicBezTo>
                    <a:cubicBezTo>
                      <a:pt x="35" y="43"/>
                      <a:pt x="37" y="42"/>
                      <a:pt x="38" y="39"/>
                    </a:cubicBezTo>
                    <a:cubicBezTo>
                      <a:pt x="39" y="37"/>
                      <a:pt x="40" y="35"/>
                      <a:pt x="41" y="33"/>
                    </a:cubicBezTo>
                    <a:cubicBezTo>
                      <a:pt x="42" y="29"/>
                      <a:pt x="42" y="26"/>
                      <a:pt x="42" y="23"/>
                    </a:cubicBezTo>
                    <a:cubicBezTo>
                      <a:pt x="42" y="18"/>
                      <a:pt x="41" y="14"/>
                      <a:pt x="39" y="11"/>
                    </a:cubicBezTo>
                    <a:cubicBezTo>
                      <a:pt x="36" y="8"/>
                      <a:pt x="33" y="7"/>
                      <a:pt x="29" y="7"/>
                    </a:cubicBezTo>
                    <a:cubicBezTo>
                      <a:pt x="26" y="7"/>
                      <a:pt x="24" y="8"/>
                      <a:pt x="21" y="9"/>
                    </a:cubicBezTo>
                    <a:cubicBezTo>
                      <a:pt x="19" y="11"/>
                      <a:pt x="17" y="13"/>
                      <a:pt x="15" y="15"/>
                    </a:cubicBezTo>
                    <a:cubicBezTo>
                      <a:pt x="13" y="18"/>
                      <a:pt x="11" y="21"/>
                      <a:pt x="10"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Freeform 981"/>
              <p:cNvSpPr>
                <a:spLocks/>
              </p:cNvSpPr>
              <p:nvPr/>
            </p:nvSpPr>
            <p:spPr bwMode="auto">
              <a:xfrm>
                <a:off x="3304" y="1005"/>
                <a:ext cx="28" cy="30"/>
              </a:xfrm>
              <a:custGeom>
                <a:avLst/>
                <a:gdLst>
                  <a:gd name="T0" fmla="*/ 0 w 53"/>
                  <a:gd name="T1" fmla="*/ 56 h 56"/>
                  <a:gd name="T2" fmla="*/ 0 w 53"/>
                  <a:gd name="T3" fmla="*/ 56 h 56"/>
                  <a:gd name="T4" fmla="*/ 12 w 53"/>
                  <a:gd name="T5" fmla="*/ 1 h 56"/>
                  <a:gd name="T6" fmla="*/ 20 w 53"/>
                  <a:gd name="T7" fmla="*/ 1 h 56"/>
                  <a:gd name="T8" fmla="*/ 18 w 53"/>
                  <a:gd name="T9" fmla="*/ 11 h 56"/>
                  <a:gd name="T10" fmla="*/ 29 w 53"/>
                  <a:gd name="T11" fmla="*/ 2 h 56"/>
                  <a:gd name="T12" fmla="*/ 38 w 53"/>
                  <a:gd name="T13" fmla="*/ 0 h 56"/>
                  <a:gd name="T14" fmla="*/ 49 w 53"/>
                  <a:gd name="T15" fmla="*/ 3 h 56"/>
                  <a:gd name="T16" fmla="*/ 53 w 53"/>
                  <a:gd name="T17" fmla="*/ 13 h 56"/>
                  <a:gd name="T18" fmla="*/ 51 w 53"/>
                  <a:gd name="T19" fmla="*/ 23 h 56"/>
                  <a:gd name="T20" fmla="*/ 44 w 53"/>
                  <a:gd name="T21" fmla="*/ 56 h 56"/>
                  <a:gd name="T22" fmla="*/ 35 w 53"/>
                  <a:gd name="T23" fmla="*/ 56 h 56"/>
                  <a:gd name="T24" fmla="*/ 42 w 53"/>
                  <a:gd name="T25" fmla="*/ 21 h 56"/>
                  <a:gd name="T26" fmla="*/ 43 w 53"/>
                  <a:gd name="T27" fmla="*/ 14 h 56"/>
                  <a:gd name="T28" fmla="*/ 42 w 53"/>
                  <a:gd name="T29" fmla="*/ 9 h 56"/>
                  <a:gd name="T30" fmla="*/ 36 w 53"/>
                  <a:gd name="T31" fmla="*/ 7 h 56"/>
                  <a:gd name="T32" fmla="*/ 23 w 53"/>
                  <a:gd name="T33" fmla="*/ 13 h 56"/>
                  <a:gd name="T34" fmla="*/ 15 w 53"/>
                  <a:gd name="T35" fmla="*/ 30 h 56"/>
                  <a:gd name="T36" fmla="*/ 10 w 53"/>
                  <a:gd name="T37" fmla="*/ 56 h 56"/>
                  <a:gd name="T38" fmla="*/ 0 w 5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6">
                    <a:moveTo>
                      <a:pt x="0" y="56"/>
                    </a:moveTo>
                    <a:lnTo>
                      <a:pt x="0" y="56"/>
                    </a:lnTo>
                    <a:lnTo>
                      <a:pt x="12" y="1"/>
                    </a:lnTo>
                    <a:lnTo>
                      <a:pt x="20" y="1"/>
                    </a:lnTo>
                    <a:lnTo>
                      <a:pt x="18" y="11"/>
                    </a:lnTo>
                    <a:cubicBezTo>
                      <a:pt x="22" y="7"/>
                      <a:pt x="25" y="4"/>
                      <a:pt x="29" y="2"/>
                    </a:cubicBezTo>
                    <a:cubicBezTo>
                      <a:pt x="32" y="1"/>
                      <a:pt x="35" y="0"/>
                      <a:pt x="38" y="0"/>
                    </a:cubicBezTo>
                    <a:cubicBezTo>
                      <a:pt x="43" y="0"/>
                      <a:pt x="46" y="1"/>
                      <a:pt x="49" y="3"/>
                    </a:cubicBezTo>
                    <a:cubicBezTo>
                      <a:pt x="51" y="6"/>
                      <a:pt x="53" y="9"/>
                      <a:pt x="53" y="13"/>
                    </a:cubicBezTo>
                    <a:cubicBezTo>
                      <a:pt x="53" y="15"/>
                      <a:pt x="52" y="18"/>
                      <a:pt x="51" y="23"/>
                    </a:cubicBezTo>
                    <a:lnTo>
                      <a:pt x="44" y="56"/>
                    </a:lnTo>
                    <a:lnTo>
                      <a:pt x="35" y="56"/>
                    </a:lnTo>
                    <a:lnTo>
                      <a:pt x="42" y="21"/>
                    </a:lnTo>
                    <a:cubicBezTo>
                      <a:pt x="43" y="18"/>
                      <a:pt x="43" y="15"/>
                      <a:pt x="43" y="14"/>
                    </a:cubicBezTo>
                    <a:cubicBezTo>
                      <a:pt x="43" y="12"/>
                      <a:pt x="43" y="10"/>
                      <a:pt x="42" y="9"/>
                    </a:cubicBezTo>
                    <a:cubicBezTo>
                      <a:pt x="40" y="8"/>
                      <a:pt x="38" y="7"/>
                      <a:pt x="36" y="7"/>
                    </a:cubicBezTo>
                    <a:cubicBezTo>
                      <a:pt x="31" y="7"/>
                      <a:pt x="27" y="9"/>
                      <a:pt x="23" y="13"/>
                    </a:cubicBezTo>
                    <a:cubicBezTo>
                      <a:pt x="20" y="16"/>
                      <a:pt x="17" y="22"/>
                      <a:pt x="15" y="30"/>
                    </a:cubicBezTo>
                    <a:lnTo>
                      <a:pt x="10"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Freeform 982"/>
              <p:cNvSpPr>
                <a:spLocks noEditPoints="1"/>
              </p:cNvSpPr>
              <p:nvPr/>
            </p:nvSpPr>
            <p:spPr bwMode="auto">
              <a:xfrm>
                <a:off x="3337" y="994"/>
                <a:ext cx="31" cy="42"/>
              </a:xfrm>
              <a:custGeom>
                <a:avLst/>
                <a:gdLst>
                  <a:gd name="T0" fmla="*/ 35 w 58"/>
                  <a:gd name="T1" fmla="*/ 68 h 77"/>
                  <a:gd name="T2" fmla="*/ 35 w 58"/>
                  <a:gd name="T3" fmla="*/ 68 h 77"/>
                  <a:gd name="T4" fmla="*/ 18 w 58"/>
                  <a:gd name="T5" fmla="*/ 77 h 77"/>
                  <a:gd name="T6" fmla="*/ 5 w 58"/>
                  <a:gd name="T7" fmla="*/ 71 h 77"/>
                  <a:gd name="T8" fmla="*/ 0 w 58"/>
                  <a:gd name="T9" fmla="*/ 55 h 77"/>
                  <a:gd name="T10" fmla="*/ 4 w 58"/>
                  <a:gd name="T11" fmla="*/ 36 h 77"/>
                  <a:gd name="T12" fmla="*/ 14 w 58"/>
                  <a:gd name="T13" fmla="*/ 24 h 77"/>
                  <a:gd name="T14" fmla="*/ 27 w 58"/>
                  <a:gd name="T15" fmla="*/ 20 h 77"/>
                  <a:gd name="T16" fmla="*/ 42 w 58"/>
                  <a:gd name="T17" fmla="*/ 30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8 h 77"/>
                  <a:gd name="T36" fmla="*/ 21 w 58"/>
                  <a:gd name="T37" fmla="*/ 70 h 77"/>
                  <a:gd name="T38" fmla="*/ 32 w 58"/>
                  <a:gd name="T39" fmla="*/ 63 h 77"/>
                  <a:gd name="T40" fmla="*/ 39 w 58"/>
                  <a:gd name="T41" fmla="*/ 41 h 77"/>
                  <a:gd name="T42" fmla="*/ 36 w 58"/>
                  <a:gd name="T43" fmla="*/ 31 h 77"/>
                  <a:gd name="T44" fmla="*/ 27 w 58"/>
                  <a:gd name="T45" fmla="*/ 27 h 77"/>
                  <a:gd name="T46" fmla="*/ 21 w 58"/>
                  <a:gd name="T47" fmla="*/ 29 h 77"/>
                  <a:gd name="T48" fmla="*/ 15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29" y="74"/>
                      <a:pt x="24" y="77"/>
                      <a:pt x="18" y="77"/>
                    </a:cubicBezTo>
                    <a:cubicBezTo>
                      <a:pt x="13" y="77"/>
                      <a:pt x="8" y="75"/>
                      <a:pt x="5" y="71"/>
                    </a:cubicBezTo>
                    <a:cubicBezTo>
                      <a:pt x="1" y="68"/>
                      <a:pt x="0" y="62"/>
                      <a:pt x="0" y="55"/>
                    </a:cubicBezTo>
                    <a:cubicBezTo>
                      <a:pt x="0" y="48"/>
                      <a:pt x="1" y="42"/>
                      <a:pt x="4" y="36"/>
                    </a:cubicBezTo>
                    <a:cubicBezTo>
                      <a:pt x="7" y="31"/>
                      <a:pt x="10" y="27"/>
                      <a:pt x="14" y="24"/>
                    </a:cubicBezTo>
                    <a:cubicBezTo>
                      <a:pt x="18" y="21"/>
                      <a:pt x="22" y="20"/>
                      <a:pt x="27" y="20"/>
                    </a:cubicBezTo>
                    <a:cubicBezTo>
                      <a:pt x="33" y="20"/>
                      <a:pt x="39" y="23"/>
                      <a:pt x="42" y="30"/>
                    </a:cubicBezTo>
                    <a:lnTo>
                      <a:pt x="48" y="0"/>
                    </a:lnTo>
                    <a:lnTo>
                      <a:pt x="58" y="0"/>
                    </a:lnTo>
                    <a:lnTo>
                      <a:pt x="42" y="76"/>
                    </a:lnTo>
                    <a:lnTo>
                      <a:pt x="33" y="76"/>
                    </a:lnTo>
                    <a:lnTo>
                      <a:pt x="35" y="68"/>
                    </a:lnTo>
                    <a:close/>
                    <a:moveTo>
                      <a:pt x="9" y="53"/>
                    </a:moveTo>
                    <a:lnTo>
                      <a:pt x="9" y="53"/>
                    </a:lnTo>
                    <a:cubicBezTo>
                      <a:pt x="9" y="57"/>
                      <a:pt x="9" y="60"/>
                      <a:pt x="10" y="62"/>
                    </a:cubicBezTo>
                    <a:cubicBezTo>
                      <a:pt x="11" y="64"/>
                      <a:pt x="12" y="66"/>
                      <a:pt x="14" y="68"/>
                    </a:cubicBezTo>
                    <a:cubicBezTo>
                      <a:pt x="16" y="69"/>
                      <a:pt x="18" y="70"/>
                      <a:pt x="21" y="70"/>
                    </a:cubicBezTo>
                    <a:cubicBezTo>
                      <a:pt x="25" y="70"/>
                      <a:pt x="29" y="67"/>
                      <a:pt x="32" y="63"/>
                    </a:cubicBezTo>
                    <a:cubicBezTo>
                      <a:pt x="37" y="57"/>
                      <a:pt x="39" y="50"/>
                      <a:pt x="39" y="41"/>
                    </a:cubicBezTo>
                    <a:cubicBezTo>
                      <a:pt x="39" y="37"/>
                      <a:pt x="38" y="34"/>
                      <a:pt x="36" y="31"/>
                    </a:cubicBezTo>
                    <a:cubicBezTo>
                      <a:pt x="33" y="29"/>
                      <a:pt x="31" y="27"/>
                      <a:pt x="27" y="27"/>
                    </a:cubicBezTo>
                    <a:cubicBezTo>
                      <a:pt x="25" y="27"/>
                      <a:pt x="23" y="28"/>
                      <a:pt x="21" y="29"/>
                    </a:cubicBezTo>
                    <a:cubicBezTo>
                      <a:pt x="19" y="30"/>
                      <a:pt x="17" y="32"/>
                      <a:pt x="15" y="34"/>
                    </a:cubicBezTo>
                    <a:cubicBezTo>
                      <a:pt x="14" y="36"/>
                      <a:pt x="12" y="40"/>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983"/>
              <p:cNvSpPr>
                <a:spLocks noEditPoints="1"/>
              </p:cNvSpPr>
              <p:nvPr/>
            </p:nvSpPr>
            <p:spPr bwMode="auto">
              <a:xfrm>
                <a:off x="3368" y="1005"/>
                <a:ext cx="28" cy="31"/>
              </a:xfrm>
              <a:custGeom>
                <a:avLst/>
                <a:gdLst>
                  <a:gd name="T0" fmla="*/ 36 w 51"/>
                  <a:gd name="T1" fmla="*/ 49 h 57"/>
                  <a:gd name="T2" fmla="*/ 36 w 51"/>
                  <a:gd name="T3" fmla="*/ 49 h 57"/>
                  <a:gd name="T4" fmla="*/ 27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6 w 51"/>
                  <a:gd name="T17" fmla="*/ 24 h 57"/>
                  <a:gd name="T18" fmla="*/ 28 w 51"/>
                  <a:gd name="T19" fmla="*/ 23 h 57"/>
                  <a:gd name="T20" fmla="*/ 41 w 51"/>
                  <a:gd name="T21" fmla="*/ 21 h 57"/>
                  <a:gd name="T22" fmla="*/ 42 w 51"/>
                  <a:gd name="T23" fmla="*/ 15 h 57"/>
                  <a:gd name="T24" fmla="*/ 40 w 51"/>
                  <a:gd name="T25" fmla="*/ 10 h 57"/>
                  <a:gd name="T26" fmla="*/ 30 w 51"/>
                  <a:gd name="T27" fmla="*/ 7 h 57"/>
                  <a:gd name="T28" fmla="*/ 20 w 51"/>
                  <a:gd name="T29" fmla="*/ 10 h 57"/>
                  <a:gd name="T30" fmla="*/ 15 w 51"/>
                  <a:gd name="T31" fmla="*/ 17 h 57"/>
                  <a:gd name="T32" fmla="*/ 5 w 51"/>
                  <a:gd name="T33" fmla="*/ 17 h 57"/>
                  <a:gd name="T34" fmla="*/ 15 w 51"/>
                  <a:gd name="T35" fmla="*/ 4 h 57"/>
                  <a:gd name="T36" fmla="*/ 31 w 51"/>
                  <a:gd name="T37" fmla="*/ 0 h 57"/>
                  <a:gd name="T38" fmla="*/ 47 w 51"/>
                  <a:gd name="T39" fmla="*/ 5 h 57"/>
                  <a:gd name="T40" fmla="*/ 51 w 51"/>
                  <a:gd name="T41" fmla="*/ 14 h 57"/>
                  <a:gd name="T42" fmla="*/ 50 w 51"/>
                  <a:gd name="T43" fmla="*/ 24 h 57"/>
                  <a:gd name="T44" fmla="*/ 47 w 51"/>
                  <a:gd name="T45" fmla="*/ 38 h 57"/>
                  <a:gd name="T46" fmla="*/ 45 w 51"/>
                  <a:gd name="T47" fmla="*/ 49 h 57"/>
                  <a:gd name="T48" fmla="*/ 47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8 w 51"/>
                  <a:gd name="T63" fmla="*/ 30 h 57"/>
                  <a:gd name="T64" fmla="*/ 16 w 51"/>
                  <a:gd name="T65" fmla="*/ 32 h 57"/>
                  <a:gd name="T66" fmla="*/ 11 w 51"/>
                  <a:gd name="T67" fmla="*/ 36 h 57"/>
                  <a:gd name="T68" fmla="*/ 9 w 51"/>
                  <a:gd name="T69" fmla="*/ 41 h 57"/>
                  <a:gd name="T70" fmla="*/ 12 w 51"/>
                  <a:gd name="T71" fmla="*/ 47 h 57"/>
                  <a:gd name="T72" fmla="*/ 20 w 51"/>
                  <a:gd name="T73" fmla="*/ 50 h 57"/>
                  <a:gd name="T74" fmla="*/ 29 w 51"/>
                  <a:gd name="T75" fmla="*/ 48 h 57"/>
                  <a:gd name="T76" fmla="*/ 36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30" y="54"/>
                      <a:pt x="27" y="55"/>
                    </a:cubicBezTo>
                    <a:cubicBezTo>
                      <a:pt x="24" y="57"/>
                      <a:pt x="20" y="57"/>
                      <a:pt x="17" y="57"/>
                    </a:cubicBezTo>
                    <a:cubicBezTo>
                      <a:pt x="12" y="57"/>
                      <a:pt x="8" y="56"/>
                      <a:pt x="5" y="53"/>
                    </a:cubicBezTo>
                    <a:cubicBezTo>
                      <a:pt x="2" y="50"/>
                      <a:pt x="0" y="46"/>
                      <a:pt x="0" y="41"/>
                    </a:cubicBezTo>
                    <a:cubicBezTo>
                      <a:pt x="0" y="38"/>
                      <a:pt x="1" y="35"/>
                      <a:pt x="2" y="33"/>
                    </a:cubicBezTo>
                    <a:cubicBezTo>
                      <a:pt x="4" y="31"/>
                      <a:pt x="5" y="29"/>
                      <a:pt x="8" y="27"/>
                    </a:cubicBezTo>
                    <a:cubicBezTo>
                      <a:pt x="10" y="26"/>
                      <a:pt x="13" y="25"/>
                      <a:pt x="16" y="24"/>
                    </a:cubicBezTo>
                    <a:cubicBezTo>
                      <a:pt x="18" y="24"/>
                      <a:pt x="22" y="24"/>
                      <a:pt x="28" y="23"/>
                    </a:cubicBezTo>
                    <a:cubicBezTo>
                      <a:pt x="34" y="23"/>
                      <a:pt x="38" y="22"/>
                      <a:pt x="41" y="21"/>
                    </a:cubicBezTo>
                    <a:cubicBezTo>
                      <a:pt x="42" y="19"/>
                      <a:pt x="42" y="17"/>
                      <a:pt x="42" y="15"/>
                    </a:cubicBezTo>
                    <a:cubicBezTo>
                      <a:pt x="42" y="13"/>
                      <a:pt x="41" y="11"/>
                      <a:pt x="40" y="10"/>
                    </a:cubicBezTo>
                    <a:cubicBezTo>
                      <a:pt x="37" y="8"/>
                      <a:pt x="34" y="7"/>
                      <a:pt x="30" y="7"/>
                    </a:cubicBezTo>
                    <a:cubicBezTo>
                      <a:pt x="26" y="7"/>
                      <a:pt x="23" y="8"/>
                      <a:pt x="20" y="10"/>
                    </a:cubicBezTo>
                    <a:cubicBezTo>
                      <a:pt x="18" y="12"/>
                      <a:pt x="16" y="14"/>
                      <a:pt x="15" y="17"/>
                    </a:cubicBezTo>
                    <a:lnTo>
                      <a:pt x="5" y="17"/>
                    </a:lnTo>
                    <a:cubicBezTo>
                      <a:pt x="7" y="11"/>
                      <a:pt x="10" y="7"/>
                      <a:pt x="15" y="4"/>
                    </a:cubicBezTo>
                    <a:cubicBezTo>
                      <a:pt x="19" y="1"/>
                      <a:pt x="24" y="0"/>
                      <a:pt x="31" y="0"/>
                    </a:cubicBezTo>
                    <a:cubicBezTo>
                      <a:pt x="37" y="0"/>
                      <a:pt x="43" y="1"/>
                      <a:pt x="47" y="5"/>
                    </a:cubicBezTo>
                    <a:cubicBezTo>
                      <a:pt x="50" y="7"/>
                      <a:pt x="51" y="10"/>
                      <a:pt x="51" y="14"/>
                    </a:cubicBezTo>
                    <a:cubicBezTo>
                      <a:pt x="51" y="17"/>
                      <a:pt x="51" y="20"/>
                      <a:pt x="50" y="24"/>
                    </a:cubicBezTo>
                    <a:lnTo>
                      <a:pt x="47" y="38"/>
                    </a:lnTo>
                    <a:cubicBezTo>
                      <a:pt x="46" y="42"/>
                      <a:pt x="45" y="46"/>
                      <a:pt x="45" y="49"/>
                    </a:cubicBezTo>
                    <a:cubicBezTo>
                      <a:pt x="45" y="50"/>
                      <a:pt x="46" y="53"/>
                      <a:pt x="47" y="56"/>
                    </a:cubicBezTo>
                    <a:lnTo>
                      <a:pt x="37" y="56"/>
                    </a:lnTo>
                    <a:cubicBezTo>
                      <a:pt x="37" y="54"/>
                      <a:pt x="36" y="52"/>
                      <a:pt x="36" y="49"/>
                    </a:cubicBezTo>
                    <a:lnTo>
                      <a:pt x="36" y="49"/>
                    </a:lnTo>
                    <a:close/>
                    <a:moveTo>
                      <a:pt x="39" y="28"/>
                    </a:moveTo>
                    <a:lnTo>
                      <a:pt x="39" y="28"/>
                    </a:lnTo>
                    <a:cubicBezTo>
                      <a:pt x="38" y="29"/>
                      <a:pt x="37" y="29"/>
                      <a:pt x="35" y="29"/>
                    </a:cubicBezTo>
                    <a:cubicBezTo>
                      <a:pt x="34" y="30"/>
                      <a:pt x="31" y="30"/>
                      <a:pt x="28"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7" y="50"/>
                      <a:pt x="20" y="50"/>
                    </a:cubicBezTo>
                    <a:cubicBezTo>
                      <a:pt x="23" y="50"/>
                      <a:pt x="26" y="49"/>
                      <a:pt x="29" y="48"/>
                    </a:cubicBezTo>
                    <a:cubicBezTo>
                      <a:pt x="32" y="46"/>
                      <a:pt x="34" y="44"/>
                      <a:pt x="36" y="41"/>
                    </a:cubicBezTo>
                    <a:cubicBezTo>
                      <a:pt x="37" y="38"/>
                      <a:pt x="39"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984"/>
              <p:cNvSpPr>
                <a:spLocks/>
              </p:cNvSpPr>
              <p:nvPr/>
            </p:nvSpPr>
            <p:spPr bwMode="auto">
              <a:xfrm>
                <a:off x="3398" y="1006"/>
                <a:ext cx="32" cy="41"/>
              </a:xfrm>
              <a:custGeom>
                <a:avLst/>
                <a:gdLst>
                  <a:gd name="T0" fmla="*/ 0 w 59"/>
                  <a:gd name="T1" fmla="*/ 76 h 77"/>
                  <a:gd name="T2" fmla="*/ 0 w 59"/>
                  <a:gd name="T3" fmla="*/ 76 h 77"/>
                  <a:gd name="T4" fmla="*/ 0 w 59"/>
                  <a:gd name="T5" fmla="*/ 67 h 77"/>
                  <a:gd name="T6" fmla="*/ 6 w 59"/>
                  <a:gd name="T7" fmla="*/ 68 h 77"/>
                  <a:gd name="T8" fmla="*/ 11 w 59"/>
                  <a:gd name="T9" fmla="*/ 67 h 77"/>
                  <a:gd name="T10" fmla="*/ 16 w 59"/>
                  <a:gd name="T11" fmla="*/ 60 h 77"/>
                  <a:gd name="T12" fmla="*/ 19 w 59"/>
                  <a:gd name="T13" fmla="*/ 55 h 77"/>
                  <a:gd name="T14" fmla="*/ 9 w 59"/>
                  <a:gd name="T15" fmla="*/ 0 h 77"/>
                  <a:gd name="T16" fmla="*/ 19 w 59"/>
                  <a:gd name="T17" fmla="*/ 0 h 77"/>
                  <a:gd name="T18" fmla="*/ 23 w 59"/>
                  <a:gd name="T19" fmla="*/ 28 h 77"/>
                  <a:gd name="T20" fmla="*/ 25 w 59"/>
                  <a:gd name="T21" fmla="*/ 44 h 77"/>
                  <a:gd name="T22" fmla="*/ 49 w 59"/>
                  <a:gd name="T23" fmla="*/ 0 h 77"/>
                  <a:gd name="T24" fmla="*/ 59 w 59"/>
                  <a:gd name="T25" fmla="*/ 0 h 77"/>
                  <a:gd name="T26" fmla="*/ 24 w 59"/>
                  <a:gd name="T27" fmla="*/ 62 h 77"/>
                  <a:gd name="T28" fmla="*/ 15 w 59"/>
                  <a:gd name="T29" fmla="*/ 74 h 77"/>
                  <a:gd name="T30" fmla="*/ 6 w 59"/>
                  <a:gd name="T31" fmla="*/ 77 h 77"/>
                  <a:gd name="T32" fmla="*/ 0 w 59"/>
                  <a:gd name="T33" fmla="*/ 76 h 77"/>
                  <a:gd name="T34" fmla="*/ 0 w 59"/>
                  <a:gd name="T3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7">
                    <a:moveTo>
                      <a:pt x="0" y="76"/>
                    </a:moveTo>
                    <a:lnTo>
                      <a:pt x="0" y="76"/>
                    </a:lnTo>
                    <a:lnTo>
                      <a:pt x="0" y="67"/>
                    </a:lnTo>
                    <a:cubicBezTo>
                      <a:pt x="2" y="68"/>
                      <a:pt x="4" y="68"/>
                      <a:pt x="6" y="68"/>
                    </a:cubicBezTo>
                    <a:cubicBezTo>
                      <a:pt x="8" y="68"/>
                      <a:pt x="9" y="68"/>
                      <a:pt x="11" y="67"/>
                    </a:cubicBezTo>
                    <a:cubicBezTo>
                      <a:pt x="12" y="66"/>
                      <a:pt x="14" y="64"/>
                      <a:pt x="16" y="60"/>
                    </a:cubicBezTo>
                    <a:lnTo>
                      <a:pt x="19" y="55"/>
                    </a:lnTo>
                    <a:lnTo>
                      <a:pt x="9" y="0"/>
                    </a:lnTo>
                    <a:lnTo>
                      <a:pt x="19" y="0"/>
                    </a:lnTo>
                    <a:lnTo>
                      <a:pt x="23" y="28"/>
                    </a:lnTo>
                    <a:cubicBezTo>
                      <a:pt x="24" y="33"/>
                      <a:pt x="24" y="39"/>
                      <a:pt x="25" y="44"/>
                    </a:cubicBezTo>
                    <a:lnTo>
                      <a:pt x="49" y="0"/>
                    </a:lnTo>
                    <a:lnTo>
                      <a:pt x="59" y="0"/>
                    </a:lnTo>
                    <a:lnTo>
                      <a:pt x="24" y="62"/>
                    </a:lnTo>
                    <a:cubicBezTo>
                      <a:pt x="21" y="68"/>
                      <a:pt x="18" y="72"/>
                      <a:pt x="15" y="74"/>
                    </a:cubicBezTo>
                    <a:cubicBezTo>
                      <a:pt x="13" y="76"/>
                      <a:pt x="10" y="77"/>
                      <a:pt x="6" y="77"/>
                    </a:cubicBezTo>
                    <a:cubicBezTo>
                      <a:pt x="4" y="77"/>
                      <a:pt x="2" y="77"/>
                      <a:pt x="0" y="76"/>
                    </a:cubicBez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985"/>
              <p:cNvSpPr>
                <a:spLocks/>
              </p:cNvSpPr>
              <p:nvPr/>
            </p:nvSpPr>
            <p:spPr bwMode="auto">
              <a:xfrm>
                <a:off x="3447" y="1006"/>
                <a:ext cx="40" cy="29"/>
              </a:xfrm>
              <a:custGeom>
                <a:avLst/>
                <a:gdLst>
                  <a:gd name="T0" fmla="*/ 6 w 74"/>
                  <a:gd name="T1" fmla="*/ 55 h 55"/>
                  <a:gd name="T2" fmla="*/ 6 w 74"/>
                  <a:gd name="T3" fmla="*/ 55 h 55"/>
                  <a:gd name="T4" fmla="*/ 0 w 74"/>
                  <a:gd name="T5" fmla="*/ 0 h 55"/>
                  <a:gd name="T6" fmla="*/ 9 w 74"/>
                  <a:gd name="T7" fmla="*/ 0 h 55"/>
                  <a:gd name="T8" fmla="*/ 11 w 74"/>
                  <a:gd name="T9" fmla="*/ 25 h 55"/>
                  <a:gd name="T10" fmla="*/ 12 w 74"/>
                  <a:gd name="T11" fmla="*/ 39 h 55"/>
                  <a:gd name="T12" fmla="*/ 13 w 74"/>
                  <a:gd name="T13" fmla="*/ 45 h 55"/>
                  <a:gd name="T14" fmla="*/ 15 w 74"/>
                  <a:gd name="T15" fmla="*/ 37 h 55"/>
                  <a:gd name="T16" fmla="*/ 19 w 74"/>
                  <a:gd name="T17" fmla="*/ 29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3 h 55"/>
                  <a:gd name="T38" fmla="*/ 35 w 74"/>
                  <a:gd name="T39" fmla="*/ 11 h 55"/>
                  <a:gd name="T40" fmla="*/ 30 w 74"/>
                  <a:gd name="T41" fmla="*/ 23 h 55"/>
                  <a:gd name="T42" fmla="*/ 16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5"/>
                    </a:lnTo>
                    <a:lnTo>
                      <a:pt x="12" y="39"/>
                    </a:lnTo>
                    <a:cubicBezTo>
                      <a:pt x="12" y="40"/>
                      <a:pt x="13" y="42"/>
                      <a:pt x="13" y="45"/>
                    </a:cubicBezTo>
                    <a:cubicBezTo>
                      <a:pt x="14" y="41"/>
                      <a:pt x="15" y="39"/>
                      <a:pt x="15" y="37"/>
                    </a:cubicBezTo>
                    <a:cubicBezTo>
                      <a:pt x="16" y="35"/>
                      <a:pt x="17" y="32"/>
                      <a:pt x="19" y="29"/>
                    </a:cubicBezTo>
                    <a:lnTo>
                      <a:pt x="32" y="0"/>
                    </a:lnTo>
                    <a:lnTo>
                      <a:pt x="42" y="0"/>
                    </a:lnTo>
                    <a:lnTo>
                      <a:pt x="44" y="27"/>
                    </a:lnTo>
                    <a:cubicBezTo>
                      <a:pt x="44" y="32"/>
                      <a:pt x="44" y="37"/>
                      <a:pt x="44" y="44"/>
                    </a:cubicBezTo>
                    <a:cubicBezTo>
                      <a:pt x="46" y="40"/>
                      <a:pt x="49" y="33"/>
                      <a:pt x="53" y="25"/>
                    </a:cubicBezTo>
                    <a:lnTo>
                      <a:pt x="65" y="0"/>
                    </a:lnTo>
                    <a:lnTo>
                      <a:pt x="74" y="0"/>
                    </a:lnTo>
                    <a:lnTo>
                      <a:pt x="47" y="55"/>
                    </a:lnTo>
                    <a:lnTo>
                      <a:pt x="37" y="55"/>
                    </a:lnTo>
                    <a:lnTo>
                      <a:pt x="35" y="23"/>
                    </a:lnTo>
                    <a:cubicBezTo>
                      <a:pt x="35" y="21"/>
                      <a:pt x="35" y="17"/>
                      <a:pt x="35" y="11"/>
                    </a:cubicBezTo>
                    <a:cubicBezTo>
                      <a:pt x="34" y="15"/>
                      <a:pt x="32" y="19"/>
                      <a:pt x="30" y="23"/>
                    </a:cubicBezTo>
                    <a:lnTo>
                      <a:pt x="16"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986"/>
              <p:cNvSpPr>
                <a:spLocks/>
              </p:cNvSpPr>
              <p:nvPr/>
            </p:nvSpPr>
            <p:spPr bwMode="auto">
              <a:xfrm>
                <a:off x="3486" y="994"/>
                <a:ext cx="28" cy="41"/>
              </a:xfrm>
              <a:custGeom>
                <a:avLst/>
                <a:gdLst>
                  <a:gd name="T0" fmla="*/ 0 w 53"/>
                  <a:gd name="T1" fmla="*/ 76 h 76"/>
                  <a:gd name="T2" fmla="*/ 0 w 53"/>
                  <a:gd name="T3" fmla="*/ 76 h 76"/>
                  <a:gd name="T4" fmla="*/ 16 w 53"/>
                  <a:gd name="T5" fmla="*/ 0 h 76"/>
                  <a:gd name="T6" fmla="*/ 25 w 53"/>
                  <a:gd name="T7" fmla="*/ 0 h 76"/>
                  <a:gd name="T8" fmla="*/ 19 w 53"/>
                  <a:gd name="T9" fmla="*/ 29 h 76"/>
                  <a:gd name="T10" fmla="*/ 29 w 53"/>
                  <a:gd name="T11" fmla="*/ 22 h 76"/>
                  <a:gd name="T12" fmla="*/ 38 w 53"/>
                  <a:gd name="T13" fmla="*/ 20 h 76"/>
                  <a:gd name="T14" fmla="*/ 49 w 53"/>
                  <a:gd name="T15" fmla="*/ 23 h 76"/>
                  <a:gd name="T16" fmla="*/ 53 w 53"/>
                  <a:gd name="T17" fmla="*/ 33 h 76"/>
                  <a:gd name="T18" fmla="*/ 51 w 53"/>
                  <a:gd name="T19" fmla="*/ 44 h 76"/>
                  <a:gd name="T20" fmla="*/ 44 w 53"/>
                  <a:gd name="T21" fmla="*/ 76 h 76"/>
                  <a:gd name="T22" fmla="*/ 35 w 53"/>
                  <a:gd name="T23" fmla="*/ 76 h 76"/>
                  <a:gd name="T24" fmla="*/ 42 w 53"/>
                  <a:gd name="T25" fmla="*/ 43 h 76"/>
                  <a:gd name="T26" fmla="*/ 43 w 53"/>
                  <a:gd name="T27" fmla="*/ 34 h 76"/>
                  <a:gd name="T28" fmla="*/ 42 w 53"/>
                  <a:gd name="T29" fmla="*/ 29 h 76"/>
                  <a:gd name="T30" fmla="*/ 36 w 53"/>
                  <a:gd name="T31" fmla="*/ 27 h 76"/>
                  <a:gd name="T32" fmla="*/ 27 w 53"/>
                  <a:gd name="T33" fmla="*/ 30 h 76"/>
                  <a:gd name="T34" fmla="*/ 19 w 53"/>
                  <a:gd name="T35" fmla="*/ 37 h 76"/>
                  <a:gd name="T36" fmla="*/ 15 w 53"/>
                  <a:gd name="T37" fmla="*/ 52 h 76"/>
                  <a:gd name="T38" fmla="*/ 10 w 53"/>
                  <a:gd name="T39" fmla="*/ 76 h 76"/>
                  <a:gd name="T40" fmla="*/ 0 w 53"/>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76">
                    <a:moveTo>
                      <a:pt x="0" y="76"/>
                    </a:moveTo>
                    <a:lnTo>
                      <a:pt x="0" y="76"/>
                    </a:lnTo>
                    <a:lnTo>
                      <a:pt x="16" y="0"/>
                    </a:lnTo>
                    <a:lnTo>
                      <a:pt x="25" y="0"/>
                    </a:lnTo>
                    <a:lnTo>
                      <a:pt x="19" y="29"/>
                    </a:lnTo>
                    <a:cubicBezTo>
                      <a:pt x="23" y="26"/>
                      <a:pt x="26" y="23"/>
                      <a:pt x="29" y="22"/>
                    </a:cubicBezTo>
                    <a:cubicBezTo>
                      <a:pt x="32" y="20"/>
                      <a:pt x="35" y="20"/>
                      <a:pt x="38" y="20"/>
                    </a:cubicBezTo>
                    <a:cubicBezTo>
                      <a:pt x="43" y="20"/>
                      <a:pt x="46" y="21"/>
                      <a:pt x="49" y="23"/>
                    </a:cubicBezTo>
                    <a:cubicBezTo>
                      <a:pt x="52" y="26"/>
                      <a:pt x="53" y="29"/>
                      <a:pt x="53" y="33"/>
                    </a:cubicBezTo>
                    <a:cubicBezTo>
                      <a:pt x="53" y="35"/>
                      <a:pt x="52" y="38"/>
                      <a:pt x="51" y="44"/>
                    </a:cubicBezTo>
                    <a:lnTo>
                      <a:pt x="44" y="76"/>
                    </a:lnTo>
                    <a:lnTo>
                      <a:pt x="35" y="76"/>
                    </a:lnTo>
                    <a:lnTo>
                      <a:pt x="42" y="43"/>
                    </a:lnTo>
                    <a:cubicBezTo>
                      <a:pt x="43" y="38"/>
                      <a:pt x="43" y="35"/>
                      <a:pt x="43" y="34"/>
                    </a:cubicBezTo>
                    <a:cubicBezTo>
                      <a:pt x="43" y="32"/>
                      <a:pt x="43" y="30"/>
                      <a:pt x="42" y="29"/>
                    </a:cubicBezTo>
                    <a:cubicBezTo>
                      <a:pt x="40" y="28"/>
                      <a:pt x="39" y="27"/>
                      <a:pt x="36" y="27"/>
                    </a:cubicBezTo>
                    <a:cubicBezTo>
                      <a:pt x="33" y="27"/>
                      <a:pt x="30" y="28"/>
                      <a:pt x="27" y="30"/>
                    </a:cubicBezTo>
                    <a:cubicBezTo>
                      <a:pt x="23" y="32"/>
                      <a:pt x="21" y="34"/>
                      <a:pt x="19" y="37"/>
                    </a:cubicBezTo>
                    <a:cubicBezTo>
                      <a:pt x="18" y="41"/>
                      <a:pt x="16" y="45"/>
                      <a:pt x="15" y="52"/>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987"/>
              <p:cNvSpPr>
                <a:spLocks noEditPoints="1"/>
              </p:cNvSpPr>
              <p:nvPr/>
            </p:nvSpPr>
            <p:spPr bwMode="auto">
              <a:xfrm>
                <a:off x="3519" y="1005"/>
                <a:ext cx="27" cy="31"/>
              </a:xfrm>
              <a:custGeom>
                <a:avLst/>
                <a:gdLst>
                  <a:gd name="T0" fmla="*/ 38 w 50"/>
                  <a:gd name="T1" fmla="*/ 37 h 57"/>
                  <a:gd name="T2" fmla="*/ 38 w 50"/>
                  <a:gd name="T3" fmla="*/ 37 h 57"/>
                  <a:gd name="T4" fmla="*/ 47 w 50"/>
                  <a:gd name="T5" fmla="*/ 38 h 57"/>
                  <a:gd name="T6" fmla="*/ 38 w 50"/>
                  <a:gd name="T7" fmla="*/ 51 h 57"/>
                  <a:gd name="T8" fmla="*/ 21 w 50"/>
                  <a:gd name="T9" fmla="*/ 57 h 57"/>
                  <a:gd name="T10" fmla="*/ 10 w 50"/>
                  <a:gd name="T11" fmla="*/ 54 h 57"/>
                  <a:gd name="T12" fmla="*/ 2 w 50"/>
                  <a:gd name="T13" fmla="*/ 46 h 57"/>
                  <a:gd name="T14" fmla="*/ 0 w 50"/>
                  <a:gd name="T15" fmla="*/ 34 h 57"/>
                  <a:gd name="T16" fmla="*/ 4 w 50"/>
                  <a:gd name="T17" fmla="*/ 16 h 57"/>
                  <a:gd name="T18" fmla="*/ 14 w 50"/>
                  <a:gd name="T19" fmla="*/ 4 h 57"/>
                  <a:gd name="T20" fmla="*/ 29 w 50"/>
                  <a:gd name="T21" fmla="*/ 0 h 57"/>
                  <a:gd name="T22" fmla="*/ 45 w 50"/>
                  <a:gd name="T23" fmla="*/ 6 h 57"/>
                  <a:gd name="T24" fmla="*/ 50 w 50"/>
                  <a:gd name="T25" fmla="*/ 23 h 57"/>
                  <a:gd name="T26" fmla="*/ 50 w 50"/>
                  <a:gd name="T27" fmla="*/ 31 h 57"/>
                  <a:gd name="T28" fmla="*/ 9 w 50"/>
                  <a:gd name="T29" fmla="*/ 31 h 57"/>
                  <a:gd name="T30" fmla="*/ 9 w 50"/>
                  <a:gd name="T31" fmla="*/ 34 h 57"/>
                  <a:gd name="T32" fmla="*/ 13 w 50"/>
                  <a:gd name="T33" fmla="*/ 45 h 57"/>
                  <a:gd name="T34" fmla="*/ 21 w 50"/>
                  <a:gd name="T35" fmla="*/ 50 h 57"/>
                  <a:gd name="T36" fmla="*/ 31 w 50"/>
                  <a:gd name="T37" fmla="*/ 46 h 57"/>
                  <a:gd name="T38" fmla="*/ 38 w 50"/>
                  <a:gd name="T39" fmla="*/ 37 h 57"/>
                  <a:gd name="T40" fmla="*/ 38 w 50"/>
                  <a:gd name="T41" fmla="*/ 37 h 57"/>
                  <a:gd name="T42" fmla="*/ 11 w 50"/>
                  <a:gd name="T43" fmla="*/ 24 h 57"/>
                  <a:gd name="T44" fmla="*/ 11 w 50"/>
                  <a:gd name="T45" fmla="*/ 24 h 57"/>
                  <a:gd name="T46" fmla="*/ 42 w 50"/>
                  <a:gd name="T47" fmla="*/ 24 h 57"/>
                  <a:gd name="T48" fmla="*/ 42 w 50"/>
                  <a:gd name="T49" fmla="*/ 22 h 57"/>
                  <a:gd name="T50" fmla="*/ 38 w 50"/>
                  <a:gd name="T51" fmla="*/ 11 h 57"/>
                  <a:gd name="T52" fmla="*/ 29 w 50"/>
                  <a:gd name="T53" fmla="*/ 7 h 57"/>
                  <a:gd name="T54" fmla="*/ 18 w 50"/>
                  <a:gd name="T55" fmla="*/ 11 h 57"/>
                  <a:gd name="T56" fmla="*/ 11 w 50"/>
                  <a:gd name="T57" fmla="*/ 24 h 57"/>
                  <a:gd name="T58" fmla="*/ 11 w 50"/>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7">
                    <a:moveTo>
                      <a:pt x="38" y="37"/>
                    </a:moveTo>
                    <a:lnTo>
                      <a:pt x="38" y="37"/>
                    </a:lnTo>
                    <a:lnTo>
                      <a:pt x="47" y="38"/>
                    </a:lnTo>
                    <a:cubicBezTo>
                      <a:pt x="46" y="43"/>
                      <a:pt x="43" y="47"/>
                      <a:pt x="38" y="51"/>
                    </a:cubicBezTo>
                    <a:cubicBezTo>
                      <a:pt x="33" y="55"/>
                      <a:pt x="28" y="57"/>
                      <a:pt x="21" y="57"/>
                    </a:cubicBezTo>
                    <a:cubicBezTo>
                      <a:pt x="17" y="57"/>
                      <a:pt x="13" y="56"/>
                      <a:pt x="10" y="54"/>
                    </a:cubicBezTo>
                    <a:cubicBezTo>
                      <a:pt x="7" y="53"/>
                      <a:pt x="4" y="50"/>
                      <a:pt x="2" y="46"/>
                    </a:cubicBezTo>
                    <a:cubicBezTo>
                      <a:pt x="0" y="43"/>
                      <a:pt x="0" y="39"/>
                      <a:pt x="0" y="34"/>
                    </a:cubicBezTo>
                    <a:cubicBezTo>
                      <a:pt x="0" y="28"/>
                      <a:pt x="1" y="22"/>
                      <a:pt x="4" y="16"/>
                    </a:cubicBezTo>
                    <a:cubicBezTo>
                      <a:pt x="6" y="11"/>
                      <a:pt x="10" y="7"/>
                      <a:pt x="14" y="4"/>
                    </a:cubicBezTo>
                    <a:cubicBezTo>
                      <a:pt x="19" y="1"/>
                      <a:pt x="24" y="0"/>
                      <a:pt x="29" y="0"/>
                    </a:cubicBezTo>
                    <a:cubicBezTo>
                      <a:pt x="35" y="0"/>
                      <a:pt x="41" y="2"/>
                      <a:pt x="45" y="6"/>
                    </a:cubicBezTo>
                    <a:cubicBezTo>
                      <a:pt x="48" y="10"/>
                      <a:pt x="50" y="15"/>
                      <a:pt x="50" y="23"/>
                    </a:cubicBezTo>
                    <a:cubicBezTo>
                      <a:pt x="50" y="25"/>
                      <a:pt x="50" y="28"/>
                      <a:pt x="50" y="31"/>
                    </a:cubicBezTo>
                    <a:lnTo>
                      <a:pt x="9" y="31"/>
                    </a:lnTo>
                    <a:cubicBezTo>
                      <a:pt x="9" y="32"/>
                      <a:pt x="9" y="33"/>
                      <a:pt x="9" y="34"/>
                    </a:cubicBezTo>
                    <a:cubicBezTo>
                      <a:pt x="9" y="39"/>
                      <a:pt x="10" y="43"/>
                      <a:pt x="13" y="45"/>
                    </a:cubicBezTo>
                    <a:cubicBezTo>
                      <a:pt x="15" y="48"/>
                      <a:pt x="18" y="50"/>
                      <a:pt x="21" y="50"/>
                    </a:cubicBezTo>
                    <a:cubicBezTo>
                      <a:pt x="24" y="50"/>
                      <a:pt x="28" y="48"/>
                      <a:pt x="31" y="46"/>
                    </a:cubicBezTo>
                    <a:cubicBezTo>
                      <a:pt x="34" y="44"/>
                      <a:pt x="36" y="41"/>
                      <a:pt x="38" y="37"/>
                    </a:cubicBezTo>
                    <a:lnTo>
                      <a:pt x="38" y="37"/>
                    </a:lnTo>
                    <a:close/>
                    <a:moveTo>
                      <a:pt x="11" y="24"/>
                    </a:moveTo>
                    <a:lnTo>
                      <a:pt x="11" y="24"/>
                    </a:lnTo>
                    <a:lnTo>
                      <a:pt x="42" y="24"/>
                    </a:lnTo>
                    <a:cubicBezTo>
                      <a:pt x="42" y="23"/>
                      <a:pt x="42" y="22"/>
                      <a:pt x="42" y="22"/>
                    </a:cubicBezTo>
                    <a:cubicBezTo>
                      <a:pt x="42" y="17"/>
                      <a:pt x="40" y="13"/>
                      <a:pt x="38" y="11"/>
                    </a:cubicBezTo>
                    <a:cubicBezTo>
                      <a:pt x="36" y="8"/>
                      <a:pt x="33" y="7"/>
                      <a:pt x="29" y="7"/>
                    </a:cubicBezTo>
                    <a:cubicBezTo>
                      <a:pt x="25" y="7"/>
                      <a:pt x="21" y="8"/>
                      <a:pt x="18" y="11"/>
                    </a:cubicBezTo>
                    <a:cubicBezTo>
                      <a:pt x="15" y="14"/>
                      <a:pt x="12"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988"/>
              <p:cNvSpPr>
                <a:spLocks/>
              </p:cNvSpPr>
              <p:nvPr/>
            </p:nvSpPr>
            <p:spPr bwMode="auto">
              <a:xfrm>
                <a:off x="3550"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8 w 52"/>
                  <a:gd name="T15" fmla="*/ 3 h 56"/>
                  <a:gd name="T16" fmla="*/ 52 w 52"/>
                  <a:gd name="T17" fmla="*/ 13 h 56"/>
                  <a:gd name="T18" fmla="*/ 51 w 52"/>
                  <a:gd name="T19" fmla="*/ 23 h 56"/>
                  <a:gd name="T20" fmla="*/ 44 w 52"/>
                  <a:gd name="T21" fmla="*/ 56 h 56"/>
                  <a:gd name="T22" fmla="*/ 35 w 52"/>
                  <a:gd name="T23" fmla="*/ 56 h 56"/>
                  <a:gd name="T24" fmla="*/ 42 w 52"/>
                  <a:gd name="T25" fmla="*/ 21 h 56"/>
                  <a:gd name="T26" fmla="*/ 43 w 52"/>
                  <a:gd name="T27" fmla="*/ 14 h 56"/>
                  <a:gd name="T28" fmla="*/ 41 w 52"/>
                  <a:gd name="T29" fmla="*/ 9 h 56"/>
                  <a:gd name="T30" fmla="*/ 36 w 52"/>
                  <a:gd name="T31" fmla="*/ 7 h 56"/>
                  <a:gd name="T32" fmla="*/ 23 w 52"/>
                  <a:gd name="T33" fmla="*/ 13 h 56"/>
                  <a:gd name="T34" fmla="*/ 15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2" y="7"/>
                      <a:pt x="25" y="4"/>
                      <a:pt x="28" y="2"/>
                    </a:cubicBezTo>
                    <a:cubicBezTo>
                      <a:pt x="31" y="1"/>
                      <a:pt x="35" y="0"/>
                      <a:pt x="38" y="0"/>
                    </a:cubicBezTo>
                    <a:cubicBezTo>
                      <a:pt x="42" y="0"/>
                      <a:pt x="46" y="1"/>
                      <a:pt x="48" y="3"/>
                    </a:cubicBezTo>
                    <a:cubicBezTo>
                      <a:pt x="51" y="6"/>
                      <a:pt x="52" y="9"/>
                      <a:pt x="52" y="13"/>
                    </a:cubicBezTo>
                    <a:cubicBezTo>
                      <a:pt x="52" y="15"/>
                      <a:pt x="52" y="18"/>
                      <a:pt x="51" y="23"/>
                    </a:cubicBezTo>
                    <a:lnTo>
                      <a:pt x="44" y="56"/>
                    </a:lnTo>
                    <a:lnTo>
                      <a:pt x="35" y="56"/>
                    </a:lnTo>
                    <a:lnTo>
                      <a:pt x="42" y="21"/>
                    </a:lnTo>
                    <a:cubicBezTo>
                      <a:pt x="43" y="18"/>
                      <a:pt x="43" y="15"/>
                      <a:pt x="43" y="14"/>
                    </a:cubicBezTo>
                    <a:cubicBezTo>
                      <a:pt x="43" y="12"/>
                      <a:pt x="42" y="10"/>
                      <a:pt x="41" y="9"/>
                    </a:cubicBezTo>
                    <a:cubicBezTo>
                      <a:pt x="40" y="8"/>
                      <a:pt x="38" y="7"/>
                      <a:pt x="36" y="7"/>
                    </a:cubicBezTo>
                    <a:cubicBezTo>
                      <a:pt x="31" y="7"/>
                      <a:pt x="27" y="9"/>
                      <a:pt x="23" y="13"/>
                    </a:cubicBezTo>
                    <a:cubicBezTo>
                      <a:pt x="19" y="16"/>
                      <a:pt x="16" y="22"/>
                      <a:pt x="15"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989"/>
              <p:cNvSpPr>
                <a:spLocks/>
              </p:cNvSpPr>
              <p:nvPr/>
            </p:nvSpPr>
            <p:spPr bwMode="auto">
              <a:xfrm>
                <a:off x="3599" y="994"/>
                <a:ext cx="14" cy="41"/>
              </a:xfrm>
              <a:custGeom>
                <a:avLst/>
                <a:gdLst>
                  <a:gd name="T0" fmla="*/ 0 w 26"/>
                  <a:gd name="T1" fmla="*/ 76 h 76"/>
                  <a:gd name="T2" fmla="*/ 0 w 26"/>
                  <a:gd name="T3" fmla="*/ 76 h 76"/>
                  <a:gd name="T4" fmla="*/ 16 w 26"/>
                  <a:gd name="T5" fmla="*/ 0 h 76"/>
                  <a:gd name="T6" fmla="*/ 26 w 26"/>
                  <a:gd name="T7" fmla="*/ 0 h 76"/>
                  <a:gd name="T8" fmla="*/ 11 w 26"/>
                  <a:gd name="T9" fmla="*/ 76 h 76"/>
                  <a:gd name="T10" fmla="*/ 0 w 26"/>
                  <a:gd name="T11" fmla="*/ 76 h 76"/>
                </a:gdLst>
                <a:ahLst/>
                <a:cxnLst>
                  <a:cxn ang="0">
                    <a:pos x="T0" y="T1"/>
                  </a:cxn>
                  <a:cxn ang="0">
                    <a:pos x="T2" y="T3"/>
                  </a:cxn>
                  <a:cxn ang="0">
                    <a:pos x="T4" y="T5"/>
                  </a:cxn>
                  <a:cxn ang="0">
                    <a:pos x="T6" y="T7"/>
                  </a:cxn>
                  <a:cxn ang="0">
                    <a:pos x="T8" y="T9"/>
                  </a:cxn>
                  <a:cxn ang="0">
                    <a:pos x="T10" y="T11"/>
                  </a:cxn>
                </a:cxnLst>
                <a:rect l="0" t="0" r="r" b="b"/>
                <a:pathLst>
                  <a:path w="26" h="76">
                    <a:moveTo>
                      <a:pt x="0" y="76"/>
                    </a:moveTo>
                    <a:lnTo>
                      <a:pt x="0" y="76"/>
                    </a:lnTo>
                    <a:lnTo>
                      <a:pt x="16" y="0"/>
                    </a:lnTo>
                    <a:lnTo>
                      <a:pt x="26" y="0"/>
                    </a:lnTo>
                    <a:lnTo>
                      <a:pt x="11"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990"/>
              <p:cNvSpPr>
                <a:spLocks/>
              </p:cNvSpPr>
              <p:nvPr/>
            </p:nvSpPr>
            <p:spPr bwMode="auto">
              <a:xfrm>
                <a:off x="3632" y="1006"/>
                <a:ext cx="40" cy="29"/>
              </a:xfrm>
              <a:custGeom>
                <a:avLst/>
                <a:gdLst>
                  <a:gd name="T0" fmla="*/ 6 w 74"/>
                  <a:gd name="T1" fmla="*/ 55 h 55"/>
                  <a:gd name="T2" fmla="*/ 6 w 74"/>
                  <a:gd name="T3" fmla="*/ 55 h 55"/>
                  <a:gd name="T4" fmla="*/ 0 w 74"/>
                  <a:gd name="T5" fmla="*/ 0 h 55"/>
                  <a:gd name="T6" fmla="*/ 9 w 74"/>
                  <a:gd name="T7" fmla="*/ 0 h 55"/>
                  <a:gd name="T8" fmla="*/ 11 w 74"/>
                  <a:gd name="T9" fmla="*/ 25 h 55"/>
                  <a:gd name="T10" fmla="*/ 12 w 74"/>
                  <a:gd name="T11" fmla="*/ 39 h 55"/>
                  <a:gd name="T12" fmla="*/ 13 w 74"/>
                  <a:gd name="T13" fmla="*/ 45 h 55"/>
                  <a:gd name="T14" fmla="*/ 15 w 74"/>
                  <a:gd name="T15" fmla="*/ 37 h 55"/>
                  <a:gd name="T16" fmla="*/ 19 w 74"/>
                  <a:gd name="T17" fmla="*/ 29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3 h 55"/>
                  <a:gd name="T38" fmla="*/ 35 w 74"/>
                  <a:gd name="T39" fmla="*/ 11 h 55"/>
                  <a:gd name="T40" fmla="*/ 30 w 74"/>
                  <a:gd name="T41" fmla="*/ 23 h 55"/>
                  <a:gd name="T42" fmla="*/ 15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5"/>
                    </a:lnTo>
                    <a:lnTo>
                      <a:pt x="12" y="39"/>
                    </a:lnTo>
                    <a:cubicBezTo>
                      <a:pt x="12" y="40"/>
                      <a:pt x="12" y="42"/>
                      <a:pt x="13" y="45"/>
                    </a:cubicBezTo>
                    <a:cubicBezTo>
                      <a:pt x="14" y="41"/>
                      <a:pt x="15" y="39"/>
                      <a:pt x="15" y="37"/>
                    </a:cubicBezTo>
                    <a:cubicBezTo>
                      <a:pt x="16" y="35"/>
                      <a:pt x="17" y="32"/>
                      <a:pt x="19" y="29"/>
                    </a:cubicBezTo>
                    <a:lnTo>
                      <a:pt x="32" y="0"/>
                    </a:lnTo>
                    <a:lnTo>
                      <a:pt x="42" y="0"/>
                    </a:lnTo>
                    <a:lnTo>
                      <a:pt x="44" y="27"/>
                    </a:lnTo>
                    <a:cubicBezTo>
                      <a:pt x="44" y="32"/>
                      <a:pt x="44" y="37"/>
                      <a:pt x="44" y="44"/>
                    </a:cubicBezTo>
                    <a:cubicBezTo>
                      <a:pt x="46" y="40"/>
                      <a:pt x="49" y="33"/>
                      <a:pt x="53" y="25"/>
                    </a:cubicBezTo>
                    <a:lnTo>
                      <a:pt x="65" y="0"/>
                    </a:lnTo>
                    <a:lnTo>
                      <a:pt x="74" y="0"/>
                    </a:lnTo>
                    <a:lnTo>
                      <a:pt x="47" y="55"/>
                    </a:lnTo>
                    <a:lnTo>
                      <a:pt x="37" y="55"/>
                    </a:lnTo>
                    <a:lnTo>
                      <a:pt x="35" y="23"/>
                    </a:lnTo>
                    <a:cubicBezTo>
                      <a:pt x="35" y="21"/>
                      <a:pt x="35" y="17"/>
                      <a:pt x="35" y="11"/>
                    </a:cubicBezTo>
                    <a:cubicBezTo>
                      <a:pt x="34" y="15"/>
                      <a:pt x="32" y="19"/>
                      <a:pt x="30" y="23"/>
                    </a:cubicBezTo>
                    <a:lnTo>
                      <a:pt x="15"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991"/>
              <p:cNvSpPr>
                <a:spLocks noEditPoints="1"/>
              </p:cNvSpPr>
              <p:nvPr/>
            </p:nvSpPr>
            <p:spPr bwMode="auto">
              <a:xfrm>
                <a:off x="3672" y="1005"/>
                <a:ext cx="28" cy="31"/>
              </a:xfrm>
              <a:custGeom>
                <a:avLst/>
                <a:gdLst>
                  <a:gd name="T0" fmla="*/ 0 w 52"/>
                  <a:gd name="T1" fmla="*/ 35 h 57"/>
                  <a:gd name="T2" fmla="*/ 0 w 52"/>
                  <a:gd name="T3" fmla="*/ 35 h 57"/>
                  <a:gd name="T4" fmla="*/ 9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2 w 52"/>
                  <a:gd name="T17" fmla="*/ 57 h 57"/>
                  <a:gd name="T18" fmla="*/ 11 w 52"/>
                  <a:gd name="T19" fmla="*/ 54 h 57"/>
                  <a:gd name="T20" fmla="*/ 3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2 w 52"/>
                  <a:gd name="T33" fmla="*/ 50 h 57"/>
                  <a:gd name="T34" fmla="*/ 28 w 52"/>
                  <a:gd name="T35" fmla="*/ 49 h 57"/>
                  <a:gd name="T36" fmla="*/ 34 w 52"/>
                  <a:gd name="T37" fmla="*/ 45 h 57"/>
                  <a:gd name="T38" fmla="*/ 38 w 52"/>
                  <a:gd name="T39" fmla="*/ 39 h 57"/>
                  <a:gd name="T40" fmla="*/ 41 w 52"/>
                  <a:gd name="T41" fmla="*/ 33 h 57"/>
                  <a:gd name="T42" fmla="*/ 43 w 52"/>
                  <a:gd name="T43" fmla="*/ 23 h 57"/>
                  <a:gd name="T44" fmla="*/ 39 w 52"/>
                  <a:gd name="T45" fmla="*/ 11 h 57"/>
                  <a:gd name="T46" fmla="*/ 29 w 52"/>
                  <a:gd name="T47" fmla="*/ 7 h 57"/>
                  <a:gd name="T48" fmla="*/ 21 w 52"/>
                  <a:gd name="T49" fmla="*/ 9 h 57"/>
                  <a:gd name="T50" fmla="*/ 15 w 52"/>
                  <a:gd name="T51" fmla="*/ 15 h 57"/>
                  <a:gd name="T52" fmla="*/ 11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9" y="8"/>
                    </a:cubicBezTo>
                    <a:cubicBezTo>
                      <a:pt x="14" y="3"/>
                      <a:pt x="21" y="0"/>
                      <a:pt x="30" y="0"/>
                    </a:cubicBezTo>
                    <a:cubicBezTo>
                      <a:pt x="36" y="0"/>
                      <a:pt x="42" y="2"/>
                      <a:pt x="46" y="6"/>
                    </a:cubicBezTo>
                    <a:cubicBezTo>
                      <a:pt x="50" y="10"/>
                      <a:pt x="52" y="16"/>
                      <a:pt x="52" y="23"/>
                    </a:cubicBezTo>
                    <a:cubicBezTo>
                      <a:pt x="52" y="29"/>
                      <a:pt x="51" y="35"/>
                      <a:pt x="48" y="40"/>
                    </a:cubicBezTo>
                    <a:cubicBezTo>
                      <a:pt x="45" y="46"/>
                      <a:pt x="42" y="50"/>
                      <a:pt x="37" y="53"/>
                    </a:cubicBezTo>
                    <a:cubicBezTo>
                      <a:pt x="32" y="56"/>
                      <a:pt x="27" y="57"/>
                      <a:pt x="22" y="57"/>
                    </a:cubicBezTo>
                    <a:cubicBezTo>
                      <a:pt x="18" y="57"/>
                      <a:pt x="14" y="56"/>
                      <a:pt x="11" y="54"/>
                    </a:cubicBezTo>
                    <a:cubicBezTo>
                      <a:pt x="7" y="53"/>
                      <a:pt x="4" y="50"/>
                      <a:pt x="3" y="47"/>
                    </a:cubicBezTo>
                    <a:cubicBezTo>
                      <a:pt x="1" y="43"/>
                      <a:pt x="0" y="39"/>
                      <a:pt x="0" y="35"/>
                    </a:cubicBezTo>
                    <a:lnTo>
                      <a:pt x="0" y="35"/>
                    </a:lnTo>
                    <a:close/>
                    <a:moveTo>
                      <a:pt x="9" y="34"/>
                    </a:moveTo>
                    <a:lnTo>
                      <a:pt x="9" y="34"/>
                    </a:lnTo>
                    <a:cubicBezTo>
                      <a:pt x="9" y="39"/>
                      <a:pt x="10" y="43"/>
                      <a:pt x="13" y="46"/>
                    </a:cubicBezTo>
                    <a:cubicBezTo>
                      <a:pt x="15" y="49"/>
                      <a:pt x="19" y="50"/>
                      <a:pt x="22" y="50"/>
                    </a:cubicBezTo>
                    <a:cubicBezTo>
                      <a:pt x="24" y="50"/>
                      <a:pt x="26" y="50"/>
                      <a:pt x="28" y="49"/>
                    </a:cubicBezTo>
                    <a:cubicBezTo>
                      <a:pt x="30" y="48"/>
                      <a:pt x="32" y="47"/>
                      <a:pt x="34" y="45"/>
                    </a:cubicBezTo>
                    <a:cubicBezTo>
                      <a:pt x="35" y="43"/>
                      <a:pt x="37" y="42"/>
                      <a:pt x="38" y="39"/>
                    </a:cubicBezTo>
                    <a:cubicBezTo>
                      <a:pt x="39" y="37"/>
                      <a:pt x="40" y="35"/>
                      <a:pt x="41" y="33"/>
                    </a:cubicBezTo>
                    <a:cubicBezTo>
                      <a:pt x="42" y="29"/>
                      <a:pt x="43" y="26"/>
                      <a:pt x="43" y="23"/>
                    </a:cubicBezTo>
                    <a:cubicBezTo>
                      <a:pt x="43" y="18"/>
                      <a:pt x="41" y="14"/>
                      <a:pt x="39" y="11"/>
                    </a:cubicBezTo>
                    <a:cubicBezTo>
                      <a:pt x="36" y="8"/>
                      <a:pt x="33" y="7"/>
                      <a:pt x="29" y="7"/>
                    </a:cubicBezTo>
                    <a:cubicBezTo>
                      <a:pt x="26" y="7"/>
                      <a:pt x="24" y="8"/>
                      <a:pt x="21" y="9"/>
                    </a:cubicBezTo>
                    <a:cubicBezTo>
                      <a:pt x="19" y="11"/>
                      <a:pt x="17" y="13"/>
                      <a:pt x="15" y="15"/>
                    </a:cubicBezTo>
                    <a:cubicBezTo>
                      <a:pt x="13" y="18"/>
                      <a:pt x="11" y="21"/>
                      <a:pt x="11"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992"/>
              <p:cNvSpPr>
                <a:spLocks/>
              </p:cNvSpPr>
              <p:nvPr/>
            </p:nvSpPr>
            <p:spPr bwMode="auto">
              <a:xfrm>
                <a:off x="3703" y="1005"/>
                <a:ext cx="22" cy="30"/>
              </a:xfrm>
              <a:custGeom>
                <a:avLst/>
                <a:gdLst>
                  <a:gd name="T0" fmla="*/ 0 w 41"/>
                  <a:gd name="T1" fmla="*/ 56 h 56"/>
                  <a:gd name="T2" fmla="*/ 0 w 41"/>
                  <a:gd name="T3" fmla="*/ 56 h 56"/>
                  <a:gd name="T4" fmla="*/ 12 w 41"/>
                  <a:gd name="T5" fmla="*/ 1 h 56"/>
                  <a:gd name="T6" fmla="*/ 20 w 41"/>
                  <a:gd name="T7" fmla="*/ 1 h 56"/>
                  <a:gd name="T8" fmla="*/ 18 w 41"/>
                  <a:gd name="T9" fmla="*/ 12 h 56"/>
                  <a:gd name="T10" fmla="*/ 26 w 41"/>
                  <a:gd name="T11" fmla="*/ 3 h 56"/>
                  <a:gd name="T12" fmla="*/ 35 w 41"/>
                  <a:gd name="T13" fmla="*/ 0 h 56"/>
                  <a:gd name="T14" fmla="*/ 41 w 41"/>
                  <a:gd name="T15" fmla="*/ 2 h 56"/>
                  <a:gd name="T16" fmla="*/ 38 w 41"/>
                  <a:gd name="T17" fmla="*/ 10 h 56"/>
                  <a:gd name="T18" fmla="*/ 32 w 41"/>
                  <a:gd name="T19" fmla="*/ 9 h 56"/>
                  <a:gd name="T20" fmla="*/ 22 w 41"/>
                  <a:gd name="T21" fmla="*/ 14 h 56"/>
                  <a:gd name="T22" fmla="*/ 14 w 41"/>
                  <a:gd name="T23" fmla="*/ 34 h 56"/>
                  <a:gd name="T24" fmla="*/ 9 w 41"/>
                  <a:gd name="T25" fmla="*/ 56 h 56"/>
                  <a:gd name="T26" fmla="*/ 0 w 41"/>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6">
                    <a:moveTo>
                      <a:pt x="0" y="56"/>
                    </a:moveTo>
                    <a:lnTo>
                      <a:pt x="0" y="56"/>
                    </a:lnTo>
                    <a:lnTo>
                      <a:pt x="12" y="1"/>
                    </a:lnTo>
                    <a:lnTo>
                      <a:pt x="20" y="1"/>
                    </a:lnTo>
                    <a:lnTo>
                      <a:pt x="18" y="12"/>
                    </a:lnTo>
                    <a:cubicBezTo>
                      <a:pt x="21" y="8"/>
                      <a:pt x="23" y="5"/>
                      <a:pt x="26" y="3"/>
                    </a:cubicBezTo>
                    <a:cubicBezTo>
                      <a:pt x="29" y="1"/>
                      <a:pt x="32" y="0"/>
                      <a:pt x="35" y="0"/>
                    </a:cubicBezTo>
                    <a:cubicBezTo>
                      <a:pt x="36" y="0"/>
                      <a:pt x="39" y="0"/>
                      <a:pt x="41" y="2"/>
                    </a:cubicBezTo>
                    <a:lnTo>
                      <a:pt x="38" y="10"/>
                    </a:lnTo>
                    <a:cubicBezTo>
                      <a:pt x="36" y="9"/>
                      <a:pt x="34" y="9"/>
                      <a:pt x="32" y="9"/>
                    </a:cubicBezTo>
                    <a:cubicBezTo>
                      <a:pt x="29" y="9"/>
                      <a:pt x="26" y="11"/>
                      <a:pt x="22" y="14"/>
                    </a:cubicBezTo>
                    <a:cubicBezTo>
                      <a:pt x="19" y="18"/>
                      <a:pt x="16" y="24"/>
                      <a:pt x="14" y="34"/>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993"/>
              <p:cNvSpPr>
                <a:spLocks/>
              </p:cNvSpPr>
              <p:nvPr/>
            </p:nvSpPr>
            <p:spPr bwMode="auto">
              <a:xfrm>
                <a:off x="3722" y="994"/>
                <a:ext cx="30" cy="41"/>
              </a:xfrm>
              <a:custGeom>
                <a:avLst/>
                <a:gdLst>
                  <a:gd name="T0" fmla="*/ 0 w 55"/>
                  <a:gd name="T1" fmla="*/ 76 h 76"/>
                  <a:gd name="T2" fmla="*/ 0 w 55"/>
                  <a:gd name="T3" fmla="*/ 76 h 76"/>
                  <a:gd name="T4" fmla="*/ 16 w 55"/>
                  <a:gd name="T5" fmla="*/ 0 h 76"/>
                  <a:gd name="T6" fmla="*/ 25 w 55"/>
                  <a:gd name="T7" fmla="*/ 0 h 76"/>
                  <a:gd name="T8" fmla="*/ 15 w 55"/>
                  <a:gd name="T9" fmla="*/ 47 h 76"/>
                  <a:gd name="T10" fmla="*/ 43 w 55"/>
                  <a:gd name="T11" fmla="*/ 21 h 76"/>
                  <a:gd name="T12" fmla="*/ 55 w 55"/>
                  <a:gd name="T13" fmla="*/ 21 h 76"/>
                  <a:gd name="T14" fmla="*/ 32 w 55"/>
                  <a:gd name="T15" fmla="*/ 41 h 76"/>
                  <a:gd name="T16" fmla="*/ 46 w 55"/>
                  <a:gd name="T17" fmla="*/ 76 h 76"/>
                  <a:gd name="T18" fmla="*/ 36 w 55"/>
                  <a:gd name="T19" fmla="*/ 76 h 76"/>
                  <a:gd name="T20" fmla="*/ 25 w 55"/>
                  <a:gd name="T21" fmla="*/ 48 h 76"/>
                  <a:gd name="T22" fmla="*/ 13 w 55"/>
                  <a:gd name="T23" fmla="*/ 58 h 76"/>
                  <a:gd name="T24" fmla="*/ 9 w 55"/>
                  <a:gd name="T25" fmla="*/ 76 h 76"/>
                  <a:gd name="T26" fmla="*/ 0 w 55"/>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76">
                    <a:moveTo>
                      <a:pt x="0" y="76"/>
                    </a:moveTo>
                    <a:lnTo>
                      <a:pt x="0" y="76"/>
                    </a:lnTo>
                    <a:lnTo>
                      <a:pt x="16" y="0"/>
                    </a:lnTo>
                    <a:lnTo>
                      <a:pt x="25" y="0"/>
                    </a:lnTo>
                    <a:lnTo>
                      <a:pt x="15" y="47"/>
                    </a:lnTo>
                    <a:lnTo>
                      <a:pt x="43" y="21"/>
                    </a:lnTo>
                    <a:lnTo>
                      <a:pt x="55" y="21"/>
                    </a:lnTo>
                    <a:lnTo>
                      <a:pt x="32" y="41"/>
                    </a:lnTo>
                    <a:lnTo>
                      <a:pt x="46" y="76"/>
                    </a:lnTo>
                    <a:lnTo>
                      <a:pt x="36" y="76"/>
                    </a:lnTo>
                    <a:lnTo>
                      <a:pt x="25" y="48"/>
                    </a:lnTo>
                    <a:lnTo>
                      <a:pt x="13" y="58"/>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994"/>
              <p:cNvSpPr>
                <a:spLocks noEditPoints="1"/>
              </p:cNvSpPr>
              <p:nvPr/>
            </p:nvSpPr>
            <p:spPr bwMode="auto">
              <a:xfrm>
                <a:off x="3752" y="1005"/>
                <a:ext cx="27" cy="31"/>
              </a:xfrm>
              <a:custGeom>
                <a:avLst/>
                <a:gdLst>
                  <a:gd name="T0" fmla="*/ 39 w 51"/>
                  <a:gd name="T1" fmla="*/ 37 h 57"/>
                  <a:gd name="T2" fmla="*/ 39 w 51"/>
                  <a:gd name="T3" fmla="*/ 37 h 57"/>
                  <a:gd name="T4" fmla="*/ 48 w 51"/>
                  <a:gd name="T5" fmla="*/ 38 h 57"/>
                  <a:gd name="T6" fmla="*/ 39 w 51"/>
                  <a:gd name="T7" fmla="*/ 51 h 57"/>
                  <a:gd name="T8" fmla="*/ 22 w 51"/>
                  <a:gd name="T9" fmla="*/ 57 h 57"/>
                  <a:gd name="T10" fmla="*/ 11 w 51"/>
                  <a:gd name="T11" fmla="*/ 54 h 57"/>
                  <a:gd name="T12" fmla="*/ 3 w 51"/>
                  <a:gd name="T13" fmla="*/ 46 h 57"/>
                  <a:gd name="T14" fmla="*/ 0 w 51"/>
                  <a:gd name="T15" fmla="*/ 34 h 57"/>
                  <a:gd name="T16" fmla="*/ 4 w 51"/>
                  <a:gd name="T17" fmla="*/ 16 h 57"/>
                  <a:gd name="T18" fmla="*/ 15 w 51"/>
                  <a:gd name="T19" fmla="*/ 4 h 57"/>
                  <a:gd name="T20" fmla="*/ 30 w 51"/>
                  <a:gd name="T21" fmla="*/ 0 h 57"/>
                  <a:gd name="T22" fmla="*/ 45 w 51"/>
                  <a:gd name="T23" fmla="*/ 6 h 57"/>
                  <a:gd name="T24" fmla="*/ 51 w 51"/>
                  <a:gd name="T25" fmla="*/ 23 h 57"/>
                  <a:gd name="T26" fmla="*/ 50 w 51"/>
                  <a:gd name="T27" fmla="*/ 31 h 57"/>
                  <a:gd name="T28" fmla="*/ 10 w 51"/>
                  <a:gd name="T29" fmla="*/ 31 h 57"/>
                  <a:gd name="T30" fmla="*/ 10 w 51"/>
                  <a:gd name="T31" fmla="*/ 34 h 57"/>
                  <a:gd name="T32" fmla="*/ 13 w 51"/>
                  <a:gd name="T33" fmla="*/ 45 h 57"/>
                  <a:gd name="T34" fmla="*/ 22 w 51"/>
                  <a:gd name="T35" fmla="*/ 50 h 57"/>
                  <a:gd name="T36" fmla="*/ 31 w 51"/>
                  <a:gd name="T37" fmla="*/ 46 h 57"/>
                  <a:gd name="T38" fmla="*/ 39 w 51"/>
                  <a:gd name="T39" fmla="*/ 37 h 57"/>
                  <a:gd name="T40" fmla="*/ 39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30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9" y="37"/>
                    </a:moveTo>
                    <a:lnTo>
                      <a:pt x="39" y="37"/>
                    </a:lnTo>
                    <a:lnTo>
                      <a:pt x="48" y="38"/>
                    </a:lnTo>
                    <a:cubicBezTo>
                      <a:pt x="46" y="43"/>
                      <a:pt x="43" y="47"/>
                      <a:pt x="39" y="51"/>
                    </a:cubicBezTo>
                    <a:cubicBezTo>
                      <a:pt x="34" y="55"/>
                      <a:pt x="28" y="57"/>
                      <a:pt x="22" y="57"/>
                    </a:cubicBezTo>
                    <a:cubicBezTo>
                      <a:pt x="18" y="57"/>
                      <a:pt x="14" y="56"/>
                      <a:pt x="11" y="54"/>
                    </a:cubicBezTo>
                    <a:cubicBezTo>
                      <a:pt x="7" y="53"/>
                      <a:pt x="5" y="50"/>
                      <a:pt x="3" y="46"/>
                    </a:cubicBezTo>
                    <a:cubicBezTo>
                      <a:pt x="1" y="43"/>
                      <a:pt x="0" y="39"/>
                      <a:pt x="0" y="34"/>
                    </a:cubicBezTo>
                    <a:cubicBezTo>
                      <a:pt x="0" y="28"/>
                      <a:pt x="2" y="22"/>
                      <a:pt x="4" y="16"/>
                    </a:cubicBezTo>
                    <a:cubicBezTo>
                      <a:pt x="7" y="11"/>
                      <a:pt x="11" y="7"/>
                      <a:pt x="15" y="4"/>
                    </a:cubicBezTo>
                    <a:cubicBezTo>
                      <a:pt x="20" y="1"/>
                      <a:pt x="24" y="0"/>
                      <a:pt x="30" y="0"/>
                    </a:cubicBezTo>
                    <a:cubicBezTo>
                      <a:pt x="36" y="0"/>
                      <a:pt x="41" y="2"/>
                      <a:pt x="45" y="6"/>
                    </a:cubicBezTo>
                    <a:cubicBezTo>
                      <a:pt x="49" y="10"/>
                      <a:pt x="51" y="15"/>
                      <a:pt x="51" y="23"/>
                    </a:cubicBezTo>
                    <a:cubicBezTo>
                      <a:pt x="51" y="25"/>
                      <a:pt x="51" y="28"/>
                      <a:pt x="50" y="31"/>
                    </a:cubicBezTo>
                    <a:lnTo>
                      <a:pt x="10" y="31"/>
                    </a:lnTo>
                    <a:cubicBezTo>
                      <a:pt x="10" y="32"/>
                      <a:pt x="10" y="33"/>
                      <a:pt x="10" y="34"/>
                    </a:cubicBezTo>
                    <a:cubicBezTo>
                      <a:pt x="10" y="39"/>
                      <a:pt x="11" y="43"/>
                      <a:pt x="13" y="45"/>
                    </a:cubicBezTo>
                    <a:cubicBezTo>
                      <a:pt x="16" y="48"/>
                      <a:pt x="19" y="50"/>
                      <a:pt x="22" y="50"/>
                    </a:cubicBezTo>
                    <a:cubicBezTo>
                      <a:pt x="25" y="50"/>
                      <a:pt x="28" y="48"/>
                      <a:pt x="31" y="46"/>
                    </a:cubicBezTo>
                    <a:cubicBezTo>
                      <a:pt x="35" y="44"/>
                      <a:pt x="37" y="41"/>
                      <a:pt x="39" y="37"/>
                    </a:cubicBezTo>
                    <a:lnTo>
                      <a:pt x="39" y="37"/>
                    </a:lnTo>
                    <a:close/>
                    <a:moveTo>
                      <a:pt x="11" y="24"/>
                    </a:moveTo>
                    <a:lnTo>
                      <a:pt x="11" y="24"/>
                    </a:lnTo>
                    <a:lnTo>
                      <a:pt x="42" y="24"/>
                    </a:lnTo>
                    <a:cubicBezTo>
                      <a:pt x="42" y="23"/>
                      <a:pt x="42" y="22"/>
                      <a:pt x="42" y="22"/>
                    </a:cubicBezTo>
                    <a:cubicBezTo>
                      <a:pt x="42" y="17"/>
                      <a:pt x="41" y="13"/>
                      <a:pt x="39" y="11"/>
                    </a:cubicBezTo>
                    <a:cubicBezTo>
                      <a:pt x="36" y="8"/>
                      <a:pt x="33" y="7"/>
                      <a:pt x="30" y="7"/>
                    </a:cubicBezTo>
                    <a:cubicBezTo>
                      <a:pt x="26" y="7"/>
                      <a:pt x="22" y="8"/>
                      <a:pt x="19" y="11"/>
                    </a:cubicBezTo>
                    <a:cubicBezTo>
                      <a:pt x="16"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995"/>
              <p:cNvSpPr>
                <a:spLocks noEditPoints="1"/>
              </p:cNvSpPr>
              <p:nvPr/>
            </p:nvSpPr>
            <p:spPr bwMode="auto">
              <a:xfrm>
                <a:off x="3784" y="994"/>
                <a:ext cx="31" cy="42"/>
              </a:xfrm>
              <a:custGeom>
                <a:avLst/>
                <a:gdLst>
                  <a:gd name="T0" fmla="*/ 35 w 58"/>
                  <a:gd name="T1" fmla="*/ 68 h 77"/>
                  <a:gd name="T2" fmla="*/ 35 w 58"/>
                  <a:gd name="T3" fmla="*/ 68 h 77"/>
                  <a:gd name="T4" fmla="*/ 18 w 58"/>
                  <a:gd name="T5" fmla="*/ 77 h 77"/>
                  <a:gd name="T6" fmla="*/ 5 w 58"/>
                  <a:gd name="T7" fmla="*/ 71 h 77"/>
                  <a:gd name="T8" fmla="*/ 0 w 58"/>
                  <a:gd name="T9" fmla="*/ 55 h 77"/>
                  <a:gd name="T10" fmla="*/ 4 w 58"/>
                  <a:gd name="T11" fmla="*/ 36 h 77"/>
                  <a:gd name="T12" fmla="*/ 14 w 58"/>
                  <a:gd name="T13" fmla="*/ 24 h 77"/>
                  <a:gd name="T14" fmla="*/ 27 w 58"/>
                  <a:gd name="T15" fmla="*/ 20 h 77"/>
                  <a:gd name="T16" fmla="*/ 42 w 58"/>
                  <a:gd name="T17" fmla="*/ 30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8 h 77"/>
                  <a:gd name="T36" fmla="*/ 21 w 58"/>
                  <a:gd name="T37" fmla="*/ 70 h 77"/>
                  <a:gd name="T38" fmla="*/ 32 w 58"/>
                  <a:gd name="T39" fmla="*/ 63 h 77"/>
                  <a:gd name="T40" fmla="*/ 39 w 58"/>
                  <a:gd name="T41" fmla="*/ 41 h 77"/>
                  <a:gd name="T42" fmla="*/ 36 w 58"/>
                  <a:gd name="T43" fmla="*/ 31 h 77"/>
                  <a:gd name="T44" fmla="*/ 27 w 58"/>
                  <a:gd name="T45" fmla="*/ 27 h 77"/>
                  <a:gd name="T46" fmla="*/ 21 w 58"/>
                  <a:gd name="T47" fmla="*/ 29 h 77"/>
                  <a:gd name="T48" fmla="*/ 15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29" y="74"/>
                      <a:pt x="24" y="77"/>
                      <a:pt x="18" y="77"/>
                    </a:cubicBezTo>
                    <a:cubicBezTo>
                      <a:pt x="13" y="77"/>
                      <a:pt x="8" y="75"/>
                      <a:pt x="5" y="71"/>
                    </a:cubicBezTo>
                    <a:cubicBezTo>
                      <a:pt x="1" y="68"/>
                      <a:pt x="0" y="62"/>
                      <a:pt x="0" y="55"/>
                    </a:cubicBezTo>
                    <a:cubicBezTo>
                      <a:pt x="0" y="48"/>
                      <a:pt x="1" y="42"/>
                      <a:pt x="4" y="36"/>
                    </a:cubicBezTo>
                    <a:cubicBezTo>
                      <a:pt x="7" y="31"/>
                      <a:pt x="10" y="27"/>
                      <a:pt x="14" y="24"/>
                    </a:cubicBezTo>
                    <a:cubicBezTo>
                      <a:pt x="18" y="21"/>
                      <a:pt x="22" y="20"/>
                      <a:pt x="27" y="20"/>
                    </a:cubicBezTo>
                    <a:cubicBezTo>
                      <a:pt x="33" y="20"/>
                      <a:pt x="38" y="23"/>
                      <a:pt x="42" y="30"/>
                    </a:cubicBezTo>
                    <a:lnTo>
                      <a:pt x="48" y="0"/>
                    </a:lnTo>
                    <a:lnTo>
                      <a:pt x="58" y="0"/>
                    </a:lnTo>
                    <a:lnTo>
                      <a:pt x="42" y="76"/>
                    </a:lnTo>
                    <a:lnTo>
                      <a:pt x="33" y="76"/>
                    </a:lnTo>
                    <a:lnTo>
                      <a:pt x="35" y="68"/>
                    </a:lnTo>
                    <a:close/>
                    <a:moveTo>
                      <a:pt x="9" y="53"/>
                    </a:moveTo>
                    <a:lnTo>
                      <a:pt x="9" y="53"/>
                    </a:lnTo>
                    <a:cubicBezTo>
                      <a:pt x="9" y="57"/>
                      <a:pt x="9" y="60"/>
                      <a:pt x="10" y="62"/>
                    </a:cubicBezTo>
                    <a:cubicBezTo>
                      <a:pt x="11" y="64"/>
                      <a:pt x="12" y="66"/>
                      <a:pt x="14" y="68"/>
                    </a:cubicBezTo>
                    <a:cubicBezTo>
                      <a:pt x="16" y="69"/>
                      <a:pt x="18" y="70"/>
                      <a:pt x="21" y="70"/>
                    </a:cubicBezTo>
                    <a:cubicBezTo>
                      <a:pt x="25" y="70"/>
                      <a:pt x="29" y="67"/>
                      <a:pt x="32" y="63"/>
                    </a:cubicBezTo>
                    <a:cubicBezTo>
                      <a:pt x="37" y="57"/>
                      <a:pt x="39" y="50"/>
                      <a:pt x="39" y="41"/>
                    </a:cubicBezTo>
                    <a:cubicBezTo>
                      <a:pt x="39" y="37"/>
                      <a:pt x="38" y="34"/>
                      <a:pt x="36" y="31"/>
                    </a:cubicBezTo>
                    <a:cubicBezTo>
                      <a:pt x="33" y="29"/>
                      <a:pt x="31" y="27"/>
                      <a:pt x="27" y="27"/>
                    </a:cubicBezTo>
                    <a:cubicBezTo>
                      <a:pt x="25" y="27"/>
                      <a:pt x="23" y="28"/>
                      <a:pt x="21" y="29"/>
                    </a:cubicBezTo>
                    <a:cubicBezTo>
                      <a:pt x="19" y="30"/>
                      <a:pt x="17" y="32"/>
                      <a:pt x="15" y="34"/>
                    </a:cubicBezTo>
                    <a:cubicBezTo>
                      <a:pt x="14" y="36"/>
                      <a:pt x="12" y="40"/>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996"/>
              <p:cNvSpPr>
                <a:spLocks/>
              </p:cNvSpPr>
              <p:nvPr/>
            </p:nvSpPr>
            <p:spPr bwMode="auto">
              <a:xfrm>
                <a:off x="3814" y="1030"/>
                <a:ext cx="9" cy="14"/>
              </a:xfrm>
              <a:custGeom>
                <a:avLst/>
                <a:gdLst>
                  <a:gd name="T0" fmla="*/ 3 w 16"/>
                  <a:gd name="T1" fmla="*/ 11 h 26"/>
                  <a:gd name="T2" fmla="*/ 3 w 16"/>
                  <a:gd name="T3" fmla="*/ 11 h 26"/>
                  <a:gd name="T4" fmla="*/ 5 w 16"/>
                  <a:gd name="T5" fmla="*/ 0 h 26"/>
                  <a:gd name="T6" fmla="*/ 16 w 16"/>
                  <a:gd name="T7" fmla="*/ 0 h 26"/>
                  <a:gd name="T8" fmla="*/ 14 w 16"/>
                  <a:gd name="T9" fmla="*/ 10 h 26"/>
                  <a:gd name="T10" fmla="*/ 9 w 16"/>
                  <a:gd name="T11" fmla="*/ 22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10"/>
                    </a:lnTo>
                    <a:cubicBezTo>
                      <a:pt x="13" y="15"/>
                      <a:pt x="11" y="19"/>
                      <a:pt x="9" y="22"/>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997"/>
              <p:cNvSpPr>
                <a:spLocks/>
              </p:cNvSpPr>
              <p:nvPr/>
            </p:nvSpPr>
            <p:spPr bwMode="auto">
              <a:xfrm>
                <a:off x="3848" y="994"/>
                <a:ext cx="14" cy="41"/>
              </a:xfrm>
              <a:custGeom>
                <a:avLst/>
                <a:gdLst>
                  <a:gd name="T0" fmla="*/ 0 w 26"/>
                  <a:gd name="T1" fmla="*/ 76 h 76"/>
                  <a:gd name="T2" fmla="*/ 0 w 26"/>
                  <a:gd name="T3" fmla="*/ 76 h 76"/>
                  <a:gd name="T4" fmla="*/ 16 w 26"/>
                  <a:gd name="T5" fmla="*/ 0 h 76"/>
                  <a:gd name="T6" fmla="*/ 26 w 26"/>
                  <a:gd name="T7" fmla="*/ 0 h 76"/>
                  <a:gd name="T8" fmla="*/ 10 w 26"/>
                  <a:gd name="T9" fmla="*/ 76 h 76"/>
                  <a:gd name="T10" fmla="*/ 0 w 26"/>
                  <a:gd name="T11" fmla="*/ 76 h 76"/>
                </a:gdLst>
                <a:ahLst/>
                <a:cxnLst>
                  <a:cxn ang="0">
                    <a:pos x="T0" y="T1"/>
                  </a:cxn>
                  <a:cxn ang="0">
                    <a:pos x="T2" y="T3"/>
                  </a:cxn>
                  <a:cxn ang="0">
                    <a:pos x="T4" y="T5"/>
                  </a:cxn>
                  <a:cxn ang="0">
                    <a:pos x="T6" y="T7"/>
                  </a:cxn>
                  <a:cxn ang="0">
                    <a:pos x="T8" y="T9"/>
                  </a:cxn>
                  <a:cxn ang="0">
                    <a:pos x="T10" y="T11"/>
                  </a:cxn>
                </a:cxnLst>
                <a:rect l="0" t="0" r="r" b="b"/>
                <a:pathLst>
                  <a:path w="26" h="76">
                    <a:moveTo>
                      <a:pt x="0" y="76"/>
                    </a:moveTo>
                    <a:lnTo>
                      <a:pt x="0" y="76"/>
                    </a:lnTo>
                    <a:lnTo>
                      <a:pt x="16" y="0"/>
                    </a:lnTo>
                    <a:lnTo>
                      <a:pt x="26" y="0"/>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998"/>
              <p:cNvSpPr>
                <a:spLocks noEditPoints="1"/>
              </p:cNvSpPr>
              <p:nvPr/>
            </p:nvSpPr>
            <p:spPr bwMode="auto">
              <a:xfrm>
                <a:off x="3870" y="994"/>
                <a:ext cx="22" cy="53"/>
              </a:xfrm>
              <a:custGeom>
                <a:avLst/>
                <a:gdLst>
                  <a:gd name="T0" fmla="*/ 30 w 41"/>
                  <a:gd name="T1" fmla="*/ 11 h 98"/>
                  <a:gd name="T2" fmla="*/ 30 w 41"/>
                  <a:gd name="T3" fmla="*/ 11 h 98"/>
                  <a:gd name="T4" fmla="*/ 32 w 41"/>
                  <a:gd name="T5" fmla="*/ 0 h 98"/>
                  <a:gd name="T6" fmla="*/ 41 w 41"/>
                  <a:gd name="T7" fmla="*/ 0 h 98"/>
                  <a:gd name="T8" fmla="*/ 39 w 41"/>
                  <a:gd name="T9" fmla="*/ 11 h 98"/>
                  <a:gd name="T10" fmla="*/ 30 w 41"/>
                  <a:gd name="T11" fmla="*/ 11 h 98"/>
                  <a:gd name="T12" fmla="*/ 0 w 41"/>
                  <a:gd name="T13" fmla="*/ 97 h 98"/>
                  <a:gd name="T14" fmla="*/ 0 w 41"/>
                  <a:gd name="T15" fmla="*/ 97 h 98"/>
                  <a:gd name="T16" fmla="*/ 2 w 41"/>
                  <a:gd name="T17" fmla="*/ 89 h 98"/>
                  <a:gd name="T18" fmla="*/ 8 w 41"/>
                  <a:gd name="T19" fmla="*/ 90 h 98"/>
                  <a:gd name="T20" fmla="*/ 12 w 41"/>
                  <a:gd name="T21" fmla="*/ 88 h 98"/>
                  <a:gd name="T22" fmla="*/ 16 w 41"/>
                  <a:gd name="T23" fmla="*/ 76 h 98"/>
                  <a:gd name="T24" fmla="*/ 28 w 41"/>
                  <a:gd name="T25" fmla="*/ 21 h 98"/>
                  <a:gd name="T26" fmla="*/ 37 w 41"/>
                  <a:gd name="T27" fmla="*/ 21 h 98"/>
                  <a:gd name="T28" fmla="*/ 25 w 41"/>
                  <a:gd name="T29" fmla="*/ 78 h 98"/>
                  <a:gd name="T30" fmla="*/ 20 w 41"/>
                  <a:gd name="T31" fmla="*/ 93 h 98"/>
                  <a:gd name="T32" fmla="*/ 9 w 41"/>
                  <a:gd name="T33" fmla="*/ 98 h 98"/>
                  <a:gd name="T34" fmla="*/ 0 w 41"/>
                  <a:gd name="T35" fmla="*/ 97 h 98"/>
                  <a:gd name="T36" fmla="*/ 0 w 41"/>
                  <a:gd name="T37"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98">
                    <a:moveTo>
                      <a:pt x="30" y="11"/>
                    </a:moveTo>
                    <a:lnTo>
                      <a:pt x="30" y="11"/>
                    </a:lnTo>
                    <a:lnTo>
                      <a:pt x="32" y="0"/>
                    </a:lnTo>
                    <a:lnTo>
                      <a:pt x="41" y="0"/>
                    </a:lnTo>
                    <a:lnTo>
                      <a:pt x="39" y="11"/>
                    </a:lnTo>
                    <a:lnTo>
                      <a:pt x="30" y="11"/>
                    </a:lnTo>
                    <a:close/>
                    <a:moveTo>
                      <a:pt x="0" y="97"/>
                    </a:moveTo>
                    <a:lnTo>
                      <a:pt x="0" y="97"/>
                    </a:lnTo>
                    <a:lnTo>
                      <a:pt x="2" y="89"/>
                    </a:lnTo>
                    <a:cubicBezTo>
                      <a:pt x="4" y="89"/>
                      <a:pt x="6" y="90"/>
                      <a:pt x="8" y="90"/>
                    </a:cubicBezTo>
                    <a:cubicBezTo>
                      <a:pt x="10" y="90"/>
                      <a:pt x="11" y="89"/>
                      <a:pt x="12" y="88"/>
                    </a:cubicBezTo>
                    <a:cubicBezTo>
                      <a:pt x="14" y="86"/>
                      <a:pt x="15" y="83"/>
                      <a:pt x="16" y="76"/>
                    </a:cubicBezTo>
                    <a:lnTo>
                      <a:pt x="28" y="21"/>
                    </a:lnTo>
                    <a:lnTo>
                      <a:pt x="37" y="21"/>
                    </a:lnTo>
                    <a:lnTo>
                      <a:pt x="25" y="78"/>
                    </a:lnTo>
                    <a:cubicBezTo>
                      <a:pt x="24" y="85"/>
                      <a:pt x="22" y="90"/>
                      <a:pt x="20" y="93"/>
                    </a:cubicBezTo>
                    <a:cubicBezTo>
                      <a:pt x="17" y="96"/>
                      <a:pt x="14" y="98"/>
                      <a:pt x="9" y="98"/>
                    </a:cubicBezTo>
                    <a:cubicBezTo>
                      <a:pt x="7" y="98"/>
                      <a:pt x="4" y="98"/>
                      <a:pt x="0" y="97"/>
                    </a:cubicBezTo>
                    <a:lnTo>
                      <a:pt x="0"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999"/>
              <p:cNvSpPr>
                <a:spLocks noEditPoints="1"/>
              </p:cNvSpPr>
              <p:nvPr/>
            </p:nvSpPr>
            <p:spPr bwMode="auto">
              <a:xfrm>
                <a:off x="3892" y="1005"/>
                <a:ext cx="28" cy="31"/>
              </a:xfrm>
              <a:custGeom>
                <a:avLst/>
                <a:gdLst>
                  <a:gd name="T0" fmla="*/ 0 w 52"/>
                  <a:gd name="T1" fmla="*/ 35 h 57"/>
                  <a:gd name="T2" fmla="*/ 0 w 52"/>
                  <a:gd name="T3" fmla="*/ 35 h 57"/>
                  <a:gd name="T4" fmla="*/ 9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2 w 52"/>
                  <a:gd name="T17" fmla="*/ 57 h 57"/>
                  <a:gd name="T18" fmla="*/ 11 w 52"/>
                  <a:gd name="T19" fmla="*/ 54 h 57"/>
                  <a:gd name="T20" fmla="*/ 3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2 w 52"/>
                  <a:gd name="T33" fmla="*/ 50 h 57"/>
                  <a:gd name="T34" fmla="*/ 28 w 52"/>
                  <a:gd name="T35" fmla="*/ 49 h 57"/>
                  <a:gd name="T36" fmla="*/ 34 w 52"/>
                  <a:gd name="T37" fmla="*/ 45 h 57"/>
                  <a:gd name="T38" fmla="*/ 38 w 52"/>
                  <a:gd name="T39" fmla="*/ 39 h 57"/>
                  <a:gd name="T40" fmla="*/ 41 w 52"/>
                  <a:gd name="T41" fmla="*/ 33 h 57"/>
                  <a:gd name="T42" fmla="*/ 43 w 52"/>
                  <a:gd name="T43" fmla="*/ 23 h 57"/>
                  <a:gd name="T44" fmla="*/ 39 w 52"/>
                  <a:gd name="T45" fmla="*/ 11 h 57"/>
                  <a:gd name="T46" fmla="*/ 29 w 52"/>
                  <a:gd name="T47" fmla="*/ 7 h 57"/>
                  <a:gd name="T48" fmla="*/ 21 w 52"/>
                  <a:gd name="T49" fmla="*/ 9 h 57"/>
                  <a:gd name="T50" fmla="*/ 15 w 52"/>
                  <a:gd name="T51" fmla="*/ 15 h 57"/>
                  <a:gd name="T52" fmla="*/ 11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9" y="8"/>
                    </a:cubicBezTo>
                    <a:cubicBezTo>
                      <a:pt x="15" y="3"/>
                      <a:pt x="21" y="0"/>
                      <a:pt x="30" y="0"/>
                    </a:cubicBezTo>
                    <a:cubicBezTo>
                      <a:pt x="36" y="0"/>
                      <a:pt x="42" y="2"/>
                      <a:pt x="46" y="6"/>
                    </a:cubicBezTo>
                    <a:cubicBezTo>
                      <a:pt x="50" y="10"/>
                      <a:pt x="52" y="16"/>
                      <a:pt x="52" y="23"/>
                    </a:cubicBezTo>
                    <a:cubicBezTo>
                      <a:pt x="52" y="29"/>
                      <a:pt x="51" y="35"/>
                      <a:pt x="48" y="40"/>
                    </a:cubicBezTo>
                    <a:cubicBezTo>
                      <a:pt x="46" y="46"/>
                      <a:pt x="42" y="50"/>
                      <a:pt x="37" y="53"/>
                    </a:cubicBezTo>
                    <a:cubicBezTo>
                      <a:pt x="32" y="56"/>
                      <a:pt x="28" y="57"/>
                      <a:pt x="22" y="57"/>
                    </a:cubicBezTo>
                    <a:cubicBezTo>
                      <a:pt x="18" y="57"/>
                      <a:pt x="14" y="56"/>
                      <a:pt x="11" y="54"/>
                    </a:cubicBezTo>
                    <a:cubicBezTo>
                      <a:pt x="7" y="53"/>
                      <a:pt x="4" y="50"/>
                      <a:pt x="3" y="47"/>
                    </a:cubicBezTo>
                    <a:cubicBezTo>
                      <a:pt x="1" y="43"/>
                      <a:pt x="0" y="39"/>
                      <a:pt x="0" y="35"/>
                    </a:cubicBezTo>
                    <a:lnTo>
                      <a:pt x="0" y="35"/>
                    </a:lnTo>
                    <a:close/>
                    <a:moveTo>
                      <a:pt x="9" y="34"/>
                    </a:moveTo>
                    <a:lnTo>
                      <a:pt x="9" y="34"/>
                    </a:lnTo>
                    <a:cubicBezTo>
                      <a:pt x="9" y="39"/>
                      <a:pt x="10" y="43"/>
                      <a:pt x="13" y="46"/>
                    </a:cubicBezTo>
                    <a:cubicBezTo>
                      <a:pt x="15" y="49"/>
                      <a:pt x="19" y="50"/>
                      <a:pt x="22" y="50"/>
                    </a:cubicBezTo>
                    <a:cubicBezTo>
                      <a:pt x="24" y="50"/>
                      <a:pt x="26" y="50"/>
                      <a:pt x="28" y="49"/>
                    </a:cubicBezTo>
                    <a:cubicBezTo>
                      <a:pt x="30" y="48"/>
                      <a:pt x="32" y="47"/>
                      <a:pt x="34" y="45"/>
                    </a:cubicBezTo>
                    <a:cubicBezTo>
                      <a:pt x="36" y="43"/>
                      <a:pt x="37" y="42"/>
                      <a:pt x="38" y="39"/>
                    </a:cubicBezTo>
                    <a:cubicBezTo>
                      <a:pt x="39" y="37"/>
                      <a:pt x="40" y="35"/>
                      <a:pt x="41" y="33"/>
                    </a:cubicBezTo>
                    <a:cubicBezTo>
                      <a:pt x="42" y="29"/>
                      <a:pt x="43" y="26"/>
                      <a:pt x="43" y="23"/>
                    </a:cubicBezTo>
                    <a:cubicBezTo>
                      <a:pt x="43" y="18"/>
                      <a:pt x="41" y="14"/>
                      <a:pt x="39" y="11"/>
                    </a:cubicBezTo>
                    <a:cubicBezTo>
                      <a:pt x="36" y="8"/>
                      <a:pt x="33" y="7"/>
                      <a:pt x="29" y="7"/>
                    </a:cubicBezTo>
                    <a:cubicBezTo>
                      <a:pt x="27" y="7"/>
                      <a:pt x="24" y="8"/>
                      <a:pt x="21" y="9"/>
                    </a:cubicBezTo>
                    <a:cubicBezTo>
                      <a:pt x="19" y="11"/>
                      <a:pt x="17" y="13"/>
                      <a:pt x="15" y="15"/>
                    </a:cubicBezTo>
                    <a:cubicBezTo>
                      <a:pt x="13" y="18"/>
                      <a:pt x="12" y="21"/>
                      <a:pt x="11"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000"/>
              <p:cNvSpPr>
                <a:spLocks noEditPoints="1"/>
              </p:cNvSpPr>
              <p:nvPr/>
            </p:nvSpPr>
            <p:spPr bwMode="auto">
              <a:xfrm>
                <a:off x="3923" y="1005"/>
                <a:ext cx="31" cy="42"/>
              </a:xfrm>
              <a:custGeom>
                <a:avLst/>
                <a:gdLst>
                  <a:gd name="T0" fmla="*/ 0 w 57"/>
                  <a:gd name="T1" fmla="*/ 61 h 78"/>
                  <a:gd name="T2" fmla="*/ 0 w 57"/>
                  <a:gd name="T3" fmla="*/ 61 h 78"/>
                  <a:gd name="T4" fmla="*/ 9 w 57"/>
                  <a:gd name="T5" fmla="*/ 62 h 78"/>
                  <a:gd name="T6" fmla="*/ 10 w 57"/>
                  <a:gd name="T7" fmla="*/ 67 h 78"/>
                  <a:gd name="T8" fmla="*/ 13 w 57"/>
                  <a:gd name="T9" fmla="*/ 69 h 78"/>
                  <a:gd name="T10" fmla="*/ 20 w 57"/>
                  <a:gd name="T11" fmla="*/ 70 h 78"/>
                  <a:gd name="T12" fmla="*/ 32 w 57"/>
                  <a:gd name="T13" fmla="*/ 66 h 78"/>
                  <a:gd name="T14" fmla="*/ 36 w 57"/>
                  <a:gd name="T15" fmla="*/ 53 h 78"/>
                  <a:gd name="T16" fmla="*/ 37 w 57"/>
                  <a:gd name="T17" fmla="*/ 49 h 78"/>
                  <a:gd name="T18" fmla="*/ 22 w 57"/>
                  <a:gd name="T19" fmla="*/ 56 h 78"/>
                  <a:gd name="T20" fmla="*/ 8 w 57"/>
                  <a:gd name="T21" fmla="*/ 50 h 78"/>
                  <a:gd name="T22" fmla="*/ 2 w 57"/>
                  <a:gd name="T23" fmla="*/ 32 h 78"/>
                  <a:gd name="T24" fmla="*/ 7 w 57"/>
                  <a:gd name="T25" fmla="*/ 15 h 78"/>
                  <a:gd name="T26" fmla="*/ 17 w 57"/>
                  <a:gd name="T27" fmla="*/ 4 h 78"/>
                  <a:gd name="T28" fmla="*/ 30 w 57"/>
                  <a:gd name="T29" fmla="*/ 0 h 78"/>
                  <a:gd name="T30" fmla="*/ 46 w 57"/>
                  <a:gd name="T31" fmla="*/ 10 h 78"/>
                  <a:gd name="T32" fmla="*/ 48 w 57"/>
                  <a:gd name="T33" fmla="*/ 1 h 78"/>
                  <a:gd name="T34" fmla="*/ 57 w 57"/>
                  <a:gd name="T35" fmla="*/ 1 h 78"/>
                  <a:gd name="T36" fmla="*/ 46 w 57"/>
                  <a:gd name="T37" fmla="*/ 54 h 78"/>
                  <a:gd name="T38" fmla="*/ 41 w 57"/>
                  <a:gd name="T39" fmla="*/ 68 h 78"/>
                  <a:gd name="T40" fmla="*/ 33 w 57"/>
                  <a:gd name="T41" fmla="*/ 75 h 78"/>
                  <a:gd name="T42" fmla="*/ 21 w 57"/>
                  <a:gd name="T43" fmla="*/ 78 h 78"/>
                  <a:gd name="T44" fmla="*/ 9 w 57"/>
                  <a:gd name="T45" fmla="*/ 76 h 78"/>
                  <a:gd name="T46" fmla="*/ 2 w 57"/>
                  <a:gd name="T47" fmla="*/ 71 h 78"/>
                  <a:gd name="T48" fmla="*/ 0 w 57"/>
                  <a:gd name="T49" fmla="*/ 64 h 78"/>
                  <a:gd name="T50" fmla="*/ 0 w 57"/>
                  <a:gd name="T51" fmla="*/ 61 h 78"/>
                  <a:gd name="T52" fmla="*/ 0 w 57"/>
                  <a:gd name="T53" fmla="*/ 61 h 78"/>
                  <a:gd name="T54" fmla="*/ 12 w 57"/>
                  <a:gd name="T55" fmla="*/ 32 h 78"/>
                  <a:gd name="T56" fmla="*/ 12 w 57"/>
                  <a:gd name="T57" fmla="*/ 32 h 78"/>
                  <a:gd name="T58" fmla="*/ 13 w 57"/>
                  <a:gd name="T59" fmla="*/ 40 h 78"/>
                  <a:gd name="T60" fmla="*/ 17 w 57"/>
                  <a:gd name="T61" fmla="*/ 46 h 78"/>
                  <a:gd name="T62" fmla="*/ 24 w 57"/>
                  <a:gd name="T63" fmla="*/ 48 h 78"/>
                  <a:gd name="T64" fmla="*/ 33 w 57"/>
                  <a:gd name="T65" fmla="*/ 45 h 78"/>
                  <a:gd name="T66" fmla="*/ 40 w 57"/>
                  <a:gd name="T67" fmla="*/ 35 h 78"/>
                  <a:gd name="T68" fmla="*/ 43 w 57"/>
                  <a:gd name="T69" fmla="*/ 22 h 78"/>
                  <a:gd name="T70" fmla="*/ 39 w 57"/>
                  <a:gd name="T71" fmla="*/ 11 h 78"/>
                  <a:gd name="T72" fmla="*/ 30 w 57"/>
                  <a:gd name="T73" fmla="*/ 7 h 78"/>
                  <a:gd name="T74" fmla="*/ 23 w 57"/>
                  <a:gd name="T75" fmla="*/ 9 h 78"/>
                  <a:gd name="T76" fmla="*/ 17 w 57"/>
                  <a:gd name="T77" fmla="*/ 15 h 78"/>
                  <a:gd name="T78" fmla="*/ 13 w 57"/>
                  <a:gd name="T79" fmla="*/ 24 h 78"/>
                  <a:gd name="T80" fmla="*/ 12 w 57"/>
                  <a:gd name="T81" fmla="*/ 32 h 78"/>
                  <a:gd name="T82" fmla="*/ 12 w 57"/>
                  <a:gd name="T83"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8">
                    <a:moveTo>
                      <a:pt x="0" y="61"/>
                    </a:moveTo>
                    <a:lnTo>
                      <a:pt x="0" y="61"/>
                    </a:lnTo>
                    <a:lnTo>
                      <a:pt x="9" y="62"/>
                    </a:lnTo>
                    <a:cubicBezTo>
                      <a:pt x="9" y="64"/>
                      <a:pt x="10" y="66"/>
                      <a:pt x="10" y="67"/>
                    </a:cubicBezTo>
                    <a:cubicBezTo>
                      <a:pt x="11" y="68"/>
                      <a:pt x="12" y="69"/>
                      <a:pt x="13" y="69"/>
                    </a:cubicBezTo>
                    <a:cubicBezTo>
                      <a:pt x="15" y="70"/>
                      <a:pt x="17" y="70"/>
                      <a:pt x="20" y="70"/>
                    </a:cubicBezTo>
                    <a:cubicBezTo>
                      <a:pt x="25" y="70"/>
                      <a:pt x="29" y="69"/>
                      <a:pt x="32" y="66"/>
                    </a:cubicBezTo>
                    <a:cubicBezTo>
                      <a:pt x="33" y="64"/>
                      <a:pt x="35" y="60"/>
                      <a:pt x="36" y="53"/>
                    </a:cubicBezTo>
                    <a:lnTo>
                      <a:pt x="37" y="49"/>
                    </a:lnTo>
                    <a:cubicBezTo>
                      <a:pt x="32" y="53"/>
                      <a:pt x="27" y="56"/>
                      <a:pt x="22" y="56"/>
                    </a:cubicBezTo>
                    <a:cubicBezTo>
                      <a:pt x="16" y="56"/>
                      <a:pt x="12" y="54"/>
                      <a:pt x="8" y="50"/>
                    </a:cubicBezTo>
                    <a:cubicBezTo>
                      <a:pt x="4" y="46"/>
                      <a:pt x="2" y="40"/>
                      <a:pt x="2" y="32"/>
                    </a:cubicBezTo>
                    <a:cubicBezTo>
                      <a:pt x="2" y="26"/>
                      <a:pt x="4" y="21"/>
                      <a:pt x="7" y="15"/>
                    </a:cubicBezTo>
                    <a:cubicBezTo>
                      <a:pt x="10" y="10"/>
                      <a:pt x="13" y="6"/>
                      <a:pt x="17" y="4"/>
                    </a:cubicBezTo>
                    <a:cubicBezTo>
                      <a:pt x="21" y="1"/>
                      <a:pt x="25" y="0"/>
                      <a:pt x="30" y="0"/>
                    </a:cubicBezTo>
                    <a:cubicBezTo>
                      <a:pt x="37" y="0"/>
                      <a:pt x="42" y="3"/>
                      <a:pt x="46" y="10"/>
                    </a:cubicBezTo>
                    <a:lnTo>
                      <a:pt x="48" y="1"/>
                    </a:lnTo>
                    <a:lnTo>
                      <a:pt x="57" y="1"/>
                    </a:lnTo>
                    <a:lnTo>
                      <a:pt x="46" y="54"/>
                    </a:lnTo>
                    <a:cubicBezTo>
                      <a:pt x="45" y="60"/>
                      <a:pt x="43" y="64"/>
                      <a:pt x="41" y="68"/>
                    </a:cubicBezTo>
                    <a:cubicBezTo>
                      <a:pt x="39" y="71"/>
                      <a:pt x="36" y="73"/>
                      <a:pt x="33" y="75"/>
                    </a:cubicBezTo>
                    <a:cubicBezTo>
                      <a:pt x="29" y="77"/>
                      <a:pt x="25" y="78"/>
                      <a:pt x="21" y="78"/>
                    </a:cubicBezTo>
                    <a:cubicBezTo>
                      <a:pt x="16" y="78"/>
                      <a:pt x="12" y="77"/>
                      <a:pt x="9" y="76"/>
                    </a:cubicBezTo>
                    <a:cubicBezTo>
                      <a:pt x="6" y="75"/>
                      <a:pt x="4" y="73"/>
                      <a:pt x="2" y="71"/>
                    </a:cubicBezTo>
                    <a:cubicBezTo>
                      <a:pt x="1" y="69"/>
                      <a:pt x="0" y="67"/>
                      <a:pt x="0" y="64"/>
                    </a:cubicBezTo>
                    <a:cubicBezTo>
                      <a:pt x="0" y="63"/>
                      <a:pt x="0" y="62"/>
                      <a:pt x="0" y="61"/>
                    </a:cubicBezTo>
                    <a:lnTo>
                      <a:pt x="0" y="61"/>
                    </a:lnTo>
                    <a:close/>
                    <a:moveTo>
                      <a:pt x="12" y="32"/>
                    </a:moveTo>
                    <a:lnTo>
                      <a:pt x="12" y="32"/>
                    </a:lnTo>
                    <a:cubicBezTo>
                      <a:pt x="12" y="35"/>
                      <a:pt x="12" y="38"/>
                      <a:pt x="13" y="40"/>
                    </a:cubicBezTo>
                    <a:cubicBezTo>
                      <a:pt x="14" y="43"/>
                      <a:pt x="15" y="45"/>
                      <a:pt x="17" y="46"/>
                    </a:cubicBezTo>
                    <a:cubicBezTo>
                      <a:pt x="19" y="48"/>
                      <a:pt x="21" y="48"/>
                      <a:pt x="24" y="48"/>
                    </a:cubicBezTo>
                    <a:cubicBezTo>
                      <a:pt x="27" y="48"/>
                      <a:pt x="30" y="47"/>
                      <a:pt x="33" y="45"/>
                    </a:cubicBezTo>
                    <a:cubicBezTo>
                      <a:pt x="36" y="43"/>
                      <a:pt x="38" y="40"/>
                      <a:pt x="40" y="35"/>
                    </a:cubicBezTo>
                    <a:cubicBezTo>
                      <a:pt x="42" y="31"/>
                      <a:pt x="43" y="26"/>
                      <a:pt x="43" y="22"/>
                    </a:cubicBezTo>
                    <a:cubicBezTo>
                      <a:pt x="43" y="18"/>
                      <a:pt x="42" y="14"/>
                      <a:pt x="39" y="11"/>
                    </a:cubicBezTo>
                    <a:cubicBezTo>
                      <a:pt x="37" y="9"/>
                      <a:pt x="34" y="7"/>
                      <a:pt x="30" y="7"/>
                    </a:cubicBezTo>
                    <a:cubicBezTo>
                      <a:pt x="28" y="7"/>
                      <a:pt x="25" y="8"/>
                      <a:pt x="23" y="9"/>
                    </a:cubicBezTo>
                    <a:cubicBezTo>
                      <a:pt x="21" y="10"/>
                      <a:pt x="19" y="12"/>
                      <a:pt x="17" y="15"/>
                    </a:cubicBezTo>
                    <a:cubicBezTo>
                      <a:pt x="15" y="17"/>
                      <a:pt x="14" y="20"/>
                      <a:pt x="13" y="24"/>
                    </a:cubicBezTo>
                    <a:cubicBezTo>
                      <a:pt x="12" y="27"/>
                      <a:pt x="12" y="30"/>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001"/>
              <p:cNvSpPr>
                <a:spLocks noEditPoints="1"/>
              </p:cNvSpPr>
              <p:nvPr/>
            </p:nvSpPr>
            <p:spPr bwMode="auto">
              <a:xfrm>
                <a:off x="3955" y="1005"/>
                <a:ext cx="30" cy="42"/>
              </a:xfrm>
              <a:custGeom>
                <a:avLst/>
                <a:gdLst>
                  <a:gd name="T0" fmla="*/ 0 w 57"/>
                  <a:gd name="T1" fmla="*/ 61 h 78"/>
                  <a:gd name="T2" fmla="*/ 0 w 57"/>
                  <a:gd name="T3" fmla="*/ 61 h 78"/>
                  <a:gd name="T4" fmla="*/ 10 w 57"/>
                  <a:gd name="T5" fmla="*/ 62 h 78"/>
                  <a:gd name="T6" fmla="*/ 11 w 57"/>
                  <a:gd name="T7" fmla="*/ 67 h 78"/>
                  <a:gd name="T8" fmla="*/ 13 w 57"/>
                  <a:gd name="T9" fmla="*/ 69 h 78"/>
                  <a:gd name="T10" fmla="*/ 20 w 57"/>
                  <a:gd name="T11" fmla="*/ 70 h 78"/>
                  <a:gd name="T12" fmla="*/ 32 w 57"/>
                  <a:gd name="T13" fmla="*/ 66 h 78"/>
                  <a:gd name="T14" fmla="*/ 37 w 57"/>
                  <a:gd name="T15" fmla="*/ 53 h 78"/>
                  <a:gd name="T16" fmla="*/ 38 w 57"/>
                  <a:gd name="T17" fmla="*/ 49 h 78"/>
                  <a:gd name="T18" fmla="*/ 22 w 57"/>
                  <a:gd name="T19" fmla="*/ 56 h 78"/>
                  <a:gd name="T20" fmla="*/ 8 w 57"/>
                  <a:gd name="T21" fmla="*/ 50 h 78"/>
                  <a:gd name="T22" fmla="*/ 2 w 57"/>
                  <a:gd name="T23" fmla="*/ 32 h 78"/>
                  <a:gd name="T24" fmla="*/ 7 w 57"/>
                  <a:gd name="T25" fmla="*/ 15 h 78"/>
                  <a:gd name="T26" fmla="*/ 17 w 57"/>
                  <a:gd name="T27" fmla="*/ 4 h 78"/>
                  <a:gd name="T28" fmla="*/ 30 w 57"/>
                  <a:gd name="T29" fmla="*/ 0 h 78"/>
                  <a:gd name="T30" fmla="*/ 47 w 57"/>
                  <a:gd name="T31" fmla="*/ 10 h 78"/>
                  <a:gd name="T32" fmla="*/ 49 w 57"/>
                  <a:gd name="T33" fmla="*/ 1 h 78"/>
                  <a:gd name="T34" fmla="*/ 57 w 57"/>
                  <a:gd name="T35" fmla="*/ 1 h 78"/>
                  <a:gd name="T36" fmla="*/ 46 w 57"/>
                  <a:gd name="T37" fmla="*/ 54 h 78"/>
                  <a:gd name="T38" fmla="*/ 41 w 57"/>
                  <a:gd name="T39" fmla="*/ 68 h 78"/>
                  <a:gd name="T40" fmla="*/ 33 w 57"/>
                  <a:gd name="T41" fmla="*/ 75 h 78"/>
                  <a:gd name="T42" fmla="*/ 21 w 57"/>
                  <a:gd name="T43" fmla="*/ 78 h 78"/>
                  <a:gd name="T44" fmla="*/ 10 w 57"/>
                  <a:gd name="T45" fmla="*/ 76 h 78"/>
                  <a:gd name="T46" fmla="*/ 2 w 57"/>
                  <a:gd name="T47" fmla="*/ 71 h 78"/>
                  <a:gd name="T48" fmla="*/ 0 w 57"/>
                  <a:gd name="T49" fmla="*/ 64 h 78"/>
                  <a:gd name="T50" fmla="*/ 0 w 57"/>
                  <a:gd name="T51" fmla="*/ 61 h 78"/>
                  <a:gd name="T52" fmla="*/ 0 w 57"/>
                  <a:gd name="T53" fmla="*/ 61 h 78"/>
                  <a:gd name="T54" fmla="*/ 12 w 57"/>
                  <a:gd name="T55" fmla="*/ 32 h 78"/>
                  <a:gd name="T56" fmla="*/ 12 w 57"/>
                  <a:gd name="T57" fmla="*/ 32 h 78"/>
                  <a:gd name="T58" fmla="*/ 13 w 57"/>
                  <a:gd name="T59" fmla="*/ 40 h 78"/>
                  <a:gd name="T60" fmla="*/ 18 w 57"/>
                  <a:gd name="T61" fmla="*/ 46 h 78"/>
                  <a:gd name="T62" fmla="*/ 24 w 57"/>
                  <a:gd name="T63" fmla="*/ 48 h 78"/>
                  <a:gd name="T64" fmla="*/ 33 w 57"/>
                  <a:gd name="T65" fmla="*/ 45 h 78"/>
                  <a:gd name="T66" fmla="*/ 40 w 57"/>
                  <a:gd name="T67" fmla="*/ 35 h 78"/>
                  <a:gd name="T68" fmla="*/ 43 w 57"/>
                  <a:gd name="T69" fmla="*/ 22 h 78"/>
                  <a:gd name="T70" fmla="*/ 40 w 57"/>
                  <a:gd name="T71" fmla="*/ 11 h 78"/>
                  <a:gd name="T72" fmla="*/ 30 w 57"/>
                  <a:gd name="T73" fmla="*/ 7 h 78"/>
                  <a:gd name="T74" fmla="*/ 24 w 57"/>
                  <a:gd name="T75" fmla="*/ 9 h 78"/>
                  <a:gd name="T76" fmla="*/ 18 w 57"/>
                  <a:gd name="T77" fmla="*/ 15 h 78"/>
                  <a:gd name="T78" fmla="*/ 13 w 57"/>
                  <a:gd name="T79" fmla="*/ 24 h 78"/>
                  <a:gd name="T80" fmla="*/ 12 w 57"/>
                  <a:gd name="T81" fmla="*/ 32 h 78"/>
                  <a:gd name="T82" fmla="*/ 12 w 57"/>
                  <a:gd name="T83"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8">
                    <a:moveTo>
                      <a:pt x="0" y="61"/>
                    </a:moveTo>
                    <a:lnTo>
                      <a:pt x="0" y="61"/>
                    </a:lnTo>
                    <a:lnTo>
                      <a:pt x="10" y="62"/>
                    </a:lnTo>
                    <a:cubicBezTo>
                      <a:pt x="10" y="64"/>
                      <a:pt x="10" y="66"/>
                      <a:pt x="11" y="67"/>
                    </a:cubicBezTo>
                    <a:cubicBezTo>
                      <a:pt x="11" y="68"/>
                      <a:pt x="12" y="69"/>
                      <a:pt x="13" y="69"/>
                    </a:cubicBezTo>
                    <a:cubicBezTo>
                      <a:pt x="15" y="70"/>
                      <a:pt x="17" y="70"/>
                      <a:pt x="20" y="70"/>
                    </a:cubicBezTo>
                    <a:cubicBezTo>
                      <a:pt x="26" y="70"/>
                      <a:pt x="30" y="69"/>
                      <a:pt x="32" y="66"/>
                    </a:cubicBezTo>
                    <a:cubicBezTo>
                      <a:pt x="34" y="64"/>
                      <a:pt x="35" y="60"/>
                      <a:pt x="37" y="53"/>
                    </a:cubicBezTo>
                    <a:lnTo>
                      <a:pt x="38" y="49"/>
                    </a:lnTo>
                    <a:cubicBezTo>
                      <a:pt x="33" y="53"/>
                      <a:pt x="28" y="56"/>
                      <a:pt x="22" y="56"/>
                    </a:cubicBezTo>
                    <a:cubicBezTo>
                      <a:pt x="16" y="56"/>
                      <a:pt x="12" y="54"/>
                      <a:pt x="8" y="50"/>
                    </a:cubicBezTo>
                    <a:cubicBezTo>
                      <a:pt x="4" y="46"/>
                      <a:pt x="2" y="40"/>
                      <a:pt x="2" y="32"/>
                    </a:cubicBezTo>
                    <a:cubicBezTo>
                      <a:pt x="2" y="26"/>
                      <a:pt x="4" y="21"/>
                      <a:pt x="7" y="15"/>
                    </a:cubicBezTo>
                    <a:cubicBezTo>
                      <a:pt x="10" y="10"/>
                      <a:pt x="13" y="6"/>
                      <a:pt x="17" y="4"/>
                    </a:cubicBezTo>
                    <a:cubicBezTo>
                      <a:pt x="22" y="1"/>
                      <a:pt x="26" y="0"/>
                      <a:pt x="30" y="0"/>
                    </a:cubicBezTo>
                    <a:cubicBezTo>
                      <a:pt x="37" y="0"/>
                      <a:pt x="43" y="3"/>
                      <a:pt x="47" y="10"/>
                    </a:cubicBezTo>
                    <a:lnTo>
                      <a:pt x="49" y="1"/>
                    </a:lnTo>
                    <a:lnTo>
                      <a:pt x="57" y="1"/>
                    </a:lnTo>
                    <a:lnTo>
                      <a:pt x="46" y="54"/>
                    </a:lnTo>
                    <a:cubicBezTo>
                      <a:pt x="45" y="60"/>
                      <a:pt x="43" y="64"/>
                      <a:pt x="41" y="68"/>
                    </a:cubicBezTo>
                    <a:cubicBezTo>
                      <a:pt x="39" y="71"/>
                      <a:pt x="37" y="73"/>
                      <a:pt x="33" y="75"/>
                    </a:cubicBezTo>
                    <a:cubicBezTo>
                      <a:pt x="30" y="77"/>
                      <a:pt x="26" y="78"/>
                      <a:pt x="21" y="78"/>
                    </a:cubicBezTo>
                    <a:cubicBezTo>
                      <a:pt x="17" y="78"/>
                      <a:pt x="13" y="77"/>
                      <a:pt x="10" y="76"/>
                    </a:cubicBezTo>
                    <a:cubicBezTo>
                      <a:pt x="6" y="75"/>
                      <a:pt x="4" y="73"/>
                      <a:pt x="2" y="71"/>
                    </a:cubicBezTo>
                    <a:cubicBezTo>
                      <a:pt x="1" y="69"/>
                      <a:pt x="0" y="67"/>
                      <a:pt x="0" y="64"/>
                    </a:cubicBezTo>
                    <a:cubicBezTo>
                      <a:pt x="0" y="63"/>
                      <a:pt x="0" y="62"/>
                      <a:pt x="0" y="61"/>
                    </a:cubicBezTo>
                    <a:lnTo>
                      <a:pt x="0" y="61"/>
                    </a:lnTo>
                    <a:close/>
                    <a:moveTo>
                      <a:pt x="12" y="32"/>
                    </a:moveTo>
                    <a:lnTo>
                      <a:pt x="12" y="32"/>
                    </a:lnTo>
                    <a:cubicBezTo>
                      <a:pt x="12" y="35"/>
                      <a:pt x="12" y="38"/>
                      <a:pt x="13" y="40"/>
                    </a:cubicBezTo>
                    <a:cubicBezTo>
                      <a:pt x="14" y="43"/>
                      <a:pt x="16" y="45"/>
                      <a:pt x="18" y="46"/>
                    </a:cubicBezTo>
                    <a:cubicBezTo>
                      <a:pt x="19" y="48"/>
                      <a:pt x="22" y="48"/>
                      <a:pt x="24" y="48"/>
                    </a:cubicBezTo>
                    <a:cubicBezTo>
                      <a:pt x="27" y="48"/>
                      <a:pt x="30" y="47"/>
                      <a:pt x="33" y="45"/>
                    </a:cubicBezTo>
                    <a:cubicBezTo>
                      <a:pt x="36" y="43"/>
                      <a:pt x="39" y="40"/>
                      <a:pt x="40" y="35"/>
                    </a:cubicBezTo>
                    <a:cubicBezTo>
                      <a:pt x="42" y="31"/>
                      <a:pt x="43" y="26"/>
                      <a:pt x="43" y="22"/>
                    </a:cubicBezTo>
                    <a:cubicBezTo>
                      <a:pt x="43" y="18"/>
                      <a:pt x="42" y="14"/>
                      <a:pt x="40" y="11"/>
                    </a:cubicBezTo>
                    <a:cubicBezTo>
                      <a:pt x="37" y="9"/>
                      <a:pt x="34" y="7"/>
                      <a:pt x="30" y="7"/>
                    </a:cubicBezTo>
                    <a:cubicBezTo>
                      <a:pt x="28" y="7"/>
                      <a:pt x="26" y="8"/>
                      <a:pt x="24" y="9"/>
                    </a:cubicBezTo>
                    <a:cubicBezTo>
                      <a:pt x="21" y="10"/>
                      <a:pt x="19" y="12"/>
                      <a:pt x="18" y="15"/>
                    </a:cubicBezTo>
                    <a:cubicBezTo>
                      <a:pt x="16" y="17"/>
                      <a:pt x="14" y="20"/>
                      <a:pt x="13" y="24"/>
                    </a:cubicBezTo>
                    <a:cubicBezTo>
                      <a:pt x="12" y="27"/>
                      <a:pt x="12" y="30"/>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002"/>
              <p:cNvSpPr>
                <a:spLocks noEditPoints="1"/>
              </p:cNvSpPr>
              <p:nvPr/>
            </p:nvSpPr>
            <p:spPr bwMode="auto">
              <a:xfrm>
                <a:off x="3988" y="1005"/>
                <a:ext cx="28" cy="31"/>
              </a:xfrm>
              <a:custGeom>
                <a:avLst/>
                <a:gdLst>
                  <a:gd name="T0" fmla="*/ 39 w 51"/>
                  <a:gd name="T1" fmla="*/ 37 h 57"/>
                  <a:gd name="T2" fmla="*/ 39 w 51"/>
                  <a:gd name="T3" fmla="*/ 37 h 57"/>
                  <a:gd name="T4" fmla="*/ 48 w 51"/>
                  <a:gd name="T5" fmla="*/ 38 h 57"/>
                  <a:gd name="T6" fmla="*/ 39 w 51"/>
                  <a:gd name="T7" fmla="*/ 51 h 57"/>
                  <a:gd name="T8" fmla="*/ 22 w 51"/>
                  <a:gd name="T9" fmla="*/ 57 h 57"/>
                  <a:gd name="T10" fmla="*/ 11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10 w 51"/>
                  <a:gd name="T31" fmla="*/ 34 h 57"/>
                  <a:gd name="T32" fmla="*/ 13 w 51"/>
                  <a:gd name="T33" fmla="*/ 45 h 57"/>
                  <a:gd name="T34" fmla="*/ 22 w 51"/>
                  <a:gd name="T35" fmla="*/ 50 h 57"/>
                  <a:gd name="T36" fmla="*/ 31 w 51"/>
                  <a:gd name="T37" fmla="*/ 46 h 57"/>
                  <a:gd name="T38" fmla="*/ 39 w 51"/>
                  <a:gd name="T39" fmla="*/ 37 h 57"/>
                  <a:gd name="T40" fmla="*/ 39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30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9" y="37"/>
                    </a:moveTo>
                    <a:lnTo>
                      <a:pt x="39" y="37"/>
                    </a:lnTo>
                    <a:lnTo>
                      <a:pt x="48" y="38"/>
                    </a:lnTo>
                    <a:cubicBezTo>
                      <a:pt x="46" y="43"/>
                      <a:pt x="43" y="47"/>
                      <a:pt x="39" y="51"/>
                    </a:cubicBezTo>
                    <a:cubicBezTo>
                      <a:pt x="34" y="55"/>
                      <a:pt x="28" y="57"/>
                      <a:pt x="22" y="57"/>
                    </a:cubicBezTo>
                    <a:cubicBezTo>
                      <a:pt x="18" y="57"/>
                      <a:pt x="14" y="56"/>
                      <a:pt x="11" y="54"/>
                    </a:cubicBezTo>
                    <a:cubicBezTo>
                      <a:pt x="7" y="53"/>
                      <a:pt x="5" y="50"/>
                      <a:pt x="3" y="46"/>
                    </a:cubicBezTo>
                    <a:cubicBezTo>
                      <a:pt x="1" y="43"/>
                      <a:pt x="0" y="39"/>
                      <a:pt x="0" y="34"/>
                    </a:cubicBezTo>
                    <a:cubicBezTo>
                      <a:pt x="0" y="28"/>
                      <a:pt x="1" y="22"/>
                      <a:pt x="4" y="16"/>
                    </a:cubicBezTo>
                    <a:cubicBezTo>
                      <a:pt x="7" y="11"/>
                      <a:pt x="11"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10" y="32"/>
                      <a:pt x="10" y="33"/>
                      <a:pt x="10" y="34"/>
                    </a:cubicBezTo>
                    <a:cubicBezTo>
                      <a:pt x="10" y="39"/>
                      <a:pt x="11" y="43"/>
                      <a:pt x="13" y="45"/>
                    </a:cubicBezTo>
                    <a:cubicBezTo>
                      <a:pt x="15" y="48"/>
                      <a:pt x="18" y="50"/>
                      <a:pt x="22" y="50"/>
                    </a:cubicBezTo>
                    <a:cubicBezTo>
                      <a:pt x="25" y="50"/>
                      <a:pt x="28" y="48"/>
                      <a:pt x="31" y="46"/>
                    </a:cubicBezTo>
                    <a:cubicBezTo>
                      <a:pt x="34" y="44"/>
                      <a:pt x="37" y="41"/>
                      <a:pt x="39" y="37"/>
                    </a:cubicBezTo>
                    <a:lnTo>
                      <a:pt x="39" y="37"/>
                    </a:lnTo>
                    <a:close/>
                    <a:moveTo>
                      <a:pt x="11" y="24"/>
                    </a:moveTo>
                    <a:lnTo>
                      <a:pt x="11" y="24"/>
                    </a:lnTo>
                    <a:lnTo>
                      <a:pt x="42" y="24"/>
                    </a:lnTo>
                    <a:cubicBezTo>
                      <a:pt x="42" y="23"/>
                      <a:pt x="42" y="22"/>
                      <a:pt x="42" y="22"/>
                    </a:cubicBezTo>
                    <a:cubicBezTo>
                      <a:pt x="42" y="17"/>
                      <a:pt x="41" y="13"/>
                      <a:pt x="39" y="11"/>
                    </a:cubicBezTo>
                    <a:cubicBezTo>
                      <a:pt x="36" y="8"/>
                      <a:pt x="33" y="7"/>
                      <a:pt x="30" y="7"/>
                    </a:cubicBezTo>
                    <a:cubicBezTo>
                      <a:pt x="26" y="7"/>
                      <a:pt x="22" y="8"/>
                      <a:pt x="19"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003"/>
              <p:cNvSpPr>
                <a:spLocks noEditPoints="1"/>
              </p:cNvSpPr>
              <p:nvPr/>
            </p:nvSpPr>
            <p:spPr bwMode="auto">
              <a:xfrm>
                <a:off x="4020" y="994"/>
                <a:ext cx="31" cy="42"/>
              </a:xfrm>
              <a:custGeom>
                <a:avLst/>
                <a:gdLst>
                  <a:gd name="T0" fmla="*/ 35 w 57"/>
                  <a:gd name="T1" fmla="*/ 68 h 77"/>
                  <a:gd name="T2" fmla="*/ 35 w 57"/>
                  <a:gd name="T3" fmla="*/ 68 h 77"/>
                  <a:gd name="T4" fmla="*/ 18 w 57"/>
                  <a:gd name="T5" fmla="*/ 77 h 77"/>
                  <a:gd name="T6" fmla="*/ 5 w 57"/>
                  <a:gd name="T7" fmla="*/ 71 h 77"/>
                  <a:gd name="T8" fmla="*/ 0 w 57"/>
                  <a:gd name="T9" fmla="*/ 55 h 77"/>
                  <a:gd name="T10" fmla="*/ 4 w 57"/>
                  <a:gd name="T11" fmla="*/ 36 h 77"/>
                  <a:gd name="T12" fmla="*/ 14 w 57"/>
                  <a:gd name="T13" fmla="*/ 24 h 77"/>
                  <a:gd name="T14" fmla="*/ 26 w 57"/>
                  <a:gd name="T15" fmla="*/ 20 h 77"/>
                  <a:gd name="T16" fmla="*/ 42 w 57"/>
                  <a:gd name="T17" fmla="*/ 30 h 77"/>
                  <a:gd name="T18" fmla="*/ 48 w 57"/>
                  <a:gd name="T19" fmla="*/ 0 h 77"/>
                  <a:gd name="T20" fmla="*/ 57 w 57"/>
                  <a:gd name="T21" fmla="*/ 0 h 77"/>
                  <a:gd name="T22" fmla="*/ 41 w 57"/>
                  <a:gd name="T23" fmla="*/ 76 h 77"/>
                  <a:gd name="T24" fmla="*/ 33 w 57"/>
                  <a:gd name="T25" fmla="*/ 76 h 77"/>
                  <a:gd name="T26" fmla="*/ 35 w 57"/>
                  <a:gd name="T27" fmla="*/ 68 h 77"/>
                  <a:gd name="T28" fmla="*/ 9 w 57"/>
                  <a:gd name="T29" fmla="*/ 53 h 77"/>
                  <a:gd name="T30" fmla="*/ 9 w 57"/>
                  <a:gd name="T31" fmla="*/ 53 h 77"/>
                  <a:gd name="T32" fmla="*/ 10 w 57"/>
                  <a:gd name="T33" fmla="*/ 62 h 77"/>
                  <a:gd name="T34" fmla="*/ 14 w 57"/>
                  <a:gd name="T35" fmla="*/ 68 h 77"/>
                  <a:gd name="T36" fmla="*/ 20 w 57"/>
                  <a:gd name="T37" fmla="*/ 70 h 77"/>
                  <a:gd name="T38" fmla="*/ 32 w 57"/>
                  <a:gd name="T39" fmla="*/ 63 h 77"/>
                  <a:gd name="T40" fmla="*/ 39 w 57"/>
                  <a:gd name="T41" fmla="*/ 41 h 77"/>
                  <a:gd name="T42" fmla="*/ 35 w 57"/>
                  <a:gd name="T43" fmla="*/ 31 h 77"/>
                  <a:gd name="T44" fmla="*/ 27 w 57"/>
                  <a:gd name="T45" fmla="*/ 27 h 77"/>
                  <a:gd name="T46" fmla="*/ 21 w 57"/>
                  <a:gd name="T47" fmla="*/ 29 h 77"/>
                  <a:gd name="T48" fmla="*/ 15 w 57"/>
                  <a:gd name="T49" fmla="*/ 34 h 77"/>
                  <a:gd name="T50" fmla="*/ 11 w 57"/>
                  <a:gd name="T51" fmla="*/ 43 h 77"/>
                  <a:gd name="T52" fmla="*/ 9 w 57"/>
                  <a:gd name="T53" fmla="*/ 53 h 77"/>
                  <a:gd name="T54" fmla="*/ 9 w 57"/>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7">
                    <a:moveTo>
                      <a:pt x="35" y="68"/>
                    </a:moveTo>
                    <a:lnTo>
                      <a:pt x="35" y="68"/>
                    </a:lnTo>
                    <a:cubicBezTo>
                      <a:pt x="29" y="74"/>
                      <a:pt x="24" y="77"/>
                      <a:pt x="18" y="77"/>
                    </a:cubicBezTo>
                    <a:cubicBezTo>
                      <a:pt x="13" y="77"/>
                      <a:pt x="8" y="75"/>
                      <a:pt x="5" y="71"/>
                    </a:cubicBezTo>
                    <a:cubicBezTo>
                      <a:pt x="1" y="68"/>
                      <a:pt x="0" y="62"/>
                      <a:pt x="0" y="55"/>
                    </a:cubicBezTo>
                    <a:cubicBezTo>
                      <a:pt x="0" y="48"/>
                      <a:pt x="1" y="42"/>
                      <a:pt x="4" y="36"/>
                    </a:cubicBezTo>
                    <a:cubicBezTo>
                      <a:pt x="6" y="31"/>
                      <a:pt x="10" y="27"/>
                      <a:pt x="14" y="24"/>
                    </a:cubicBezTo>
                    <a:cubicBezTo>
                      <a:pt x="18" y="21"/>
                      <a:pt x="22" y="20"/>
                      <a:pt x="26" y="20"/>
                    </a:cubicBezTo>
                    <a:cubicBezTo>
                      <a:pt x="33" y="20"/>
                      <a:pt x="38" y="23"/>
                      <a:pt x="42" y="30"/>
                    </a:cubicBezTo>
                    <a:lnTo>
                      <a:pt x="48" y="0"/>
                    </a:lnTo>
                    <a:lnTo>
                      <a:pt x="57" y="0"/>
                    </a:lnTo>
                    <a:lnTo>
                      <a:pt x="41" y="76"/>
                    </a:lnTo>
                    <a:lnTo>
                      <a:pt x="33" y="76"/>
                    </a:lnTo>
                    <a:lnTo>
                      <a:pt x="35" y="68"/>
                    </a:lnTo>
                    <a:close/>
                    <a:moveTo>
                      <a:pt x="9" y="53"/>
                    </a:moveTo>
                    <a:lnTo>
                      <a:pt x="9" y="53"/>
                    </a:lnTo>
                    <a:cubicBezTo>
                      <a:pt x="9" y="57"/>
                      <a:pt x="9" y="60"/>
                      <a:pt x="10" y="62"/>
                    </a:cubicBezTo>
                    <a:cubicBezTo>
                      <a:pt x="11" y="64"/>
                      <a:pt x="12" y="66"/>
                      <a:pt x="14" y="68"/>
                    </a:cubicBezTo>
                    <a:cubicBezTo>
                      <a:pt x="16" y="69"/>
                      <a:pt x="18" y="70"/>
                      <a:pt x="20" y="70"/>
                    </a:cubicBezTo>
                    <a:cubicBezTo>
                      <a:pt x="25" y="70"/>
                      <a:pt x="29" y="67"/>
                      <a:pt x="32" y="63"/>
                    </a:cubicBezTo>
                    <a:cubicBezTo>
                      <a:pt x="37" y="57"/>
                      <a:pt x="39" y="50"/>
                      <a:pt x="39" y="41"/>
                    </a:cubicBezTo>
                    <a:cubicBezTo>
                      <a:pt x="39" y="37"/>
                      <a:pt x="38" y="34"/>
                      <a:pt x="35" y="31"/>
                    </a:cubicBezTo>
                    <a:cubicBezTo>
                      <a:pt x="33" y="29"/>
                      <a:pt x="30" y="27"/>
                      <a:pt x="27" y="27"/>
                    </a:cubicBezTo>
                    <a:cubicBezTo>
                      <a:pt x="25" y="27"/>
                      <a:pt x="23" y="28"/>
                      <a:pt x="21" y="29"/>
                    </a:cubicBezTo>
                    <a:cubicBezTo>
                      <a:pt x="19" y="30"/>
                      <a:pt x="17" y="32"/>
                      <a:pt x="15" y="34"/>
                    </a:cubicBezTo>
                    <a:cubicBezTo>
                      <a:pt x="13" y="36"/>
                      <a:pt x="12" y="40"/>
                      <a:pt x="11" y="43"/>
                    </a:cubicBezTo>
                    <a:cubicBezTo>
                      <a:pt x="9"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004"/>
              <p:cNvSpPr>
                <a:spLocks noEditPoints="1"/>
              </p:cNvSpPr>
              <p:nvPr/>
            </p:nvSpPr>
            <p:spPr bwMode="auto">
              <a:xfrm>
                <a:off x="4068" y="1005"/>
                <a:ext cx="28" cy="31"/>
              </a:xfrm>
              <a:custGeom>
                <a:avLst/>
                <a:gdLst>
                  <a:gd name="T0" fmla="*/ 0 w 52"/>
                  <a:gd name="T1" fmla="*/ 35 h 57"/>
                  <a:gd name="T2" fmla="*/ 0 w 52"/>
                  <a:gd name="T3" fmla="*/ 35 h 57"/>
                  <a:gd name="T4" fmla="*/ 10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3 w 52"/>
                  <a:gd name="T17" fmla="*/ 57 h 57"/>
                  <a:gd name="T18" fmla="*/ 11 w 52"/>
                  <a:gd name="T19" fmla="*/ 54 h 57"/>
                  <a:gd name="T20" fmla="*/ 3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3 w 52"/>
                  <a:gd name="T33" fmla="*/ 50 h 57"/>
                  <a:gd name="T34" fmla="*/ 29 w 52"/>
                  <a:gd name="T35" fmla="*/ 49 h 57"/>
                  <a:gd name="T36" fmla="*/ 34 w 52"/>
                  <a:gd name="T37" fmla="*/ 45 h 57"/>
                  <a:gd name="T38" fmla="*/ 38 w 52"/>
                  <a:gd name="T39" fmla="*/ 39 h 57"/>
                  <a:gd name="T40" fmla="*/ 41 w 52"/>
                  <a:gd name="T41" fmla="*/ 33 h 57"/>
                  <a:gd name="T42" fmla="*/ 43 w 52"/>
                  <a:gd name="T43" fmla="*/ 23 h 57"/>
                  <a:gd name="T44" fmla="*/ 39 w 52"/>
                  <a:gd name="T45" fmla="*/ 11 h 57"/>
                  <a:gd name="T46" fmla="*/ 30 w 52"/>
                  <a:gd name="T47" fmla="*/ 7 h 57"/>
                  <a:gd name="T48" fmla="*/ 22 w 52"/>
                  <a:gd name="T49" fmla="*/ 9 h 57"/>
                  <a:gd name="T50" fmla="*/ 15 w 52"/>
                  <a:gd name="T51" fmla="*/ 15 h 57"/>
                  <a:gd name="T52" fmla="*/ 11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10" y="8"/>
                    </a:cubicBezTo>
                    <a:cubicBezTo>
                      <a:pt x="15" y="3"/>
                      <a:pt x="22" y="0"/>
                      <a:pt x="30" y="0"/>
                    </a:cubicBezTo>
                    <a:cubicBezTo>
                      <a:pt x="37" y="0"/>
                      <a:pt x="42" y="2"/>
                      <a:pt x="46" y="6"/>
                    </a:cubicBezTo>
                    <a:cubicBezTo>
                      <a:pt x="50" y="10"/>
                      <a:pt x="52" y="16"/>
                      <a:pt x="52" y="23"/>
                    </a:cubicBezTo>
                    <a:cubicBezTo>
                      <a:pt x="52" y="29"/>
                      <a:pt x="51" y="35"/>
                      <a:pt x="48" y="40"/>
                    </a:cubicBezTo>
                    <a:cubicBezTo>
                      <a:pt x="46" y="46"/>
                      <a:pt x="42" y="50"/>
                      <a:pt x="37" y="53"/>
                    </a:cubicBezTo>
                    <a:cubicBezTo>
                      <a:pt x="33" y="56"/>
                      <a:pt x="28" y="57"/>
                      <a:pt x="23" y="57"/>
                    </a:cubicBezTo>
                    <a:cubicBezTo>
                      <a:pt x="18" y="57"/>
                      <a:pt x="14" y="56"/>
                      <a:pt x="11" y="54"/>
                    </a:cubicBezTo>
                    <a:cubicBezTo>
                      <a:pt x="7" y="53"/>
                      <a:pt x="5" y="50"/>
                      <a:pt x="3" y="47"/>
                    </a:cubicBezTo>
                    <a:cubicBezTo>
                      <a:pt x="1" y="43"/>
                      <a:pt x="0" y="39"/>
                      <a:pt x="0" y="35"/>
                    </a:cubicBezTo>
                    <a:lnTo>
                      <a:pt x="0" y="35"/>
                    </a:lnTo>
                    <a:close/>
                    <a:moveTo>
                      <a:pt x="9" y="34"/>
                    </a:moveTo>
                    <a:lnTo>
                      <a:pt x="9" y="34"/>
                    </a:lnTo>
                    <a:cubicBezTo>
                      <a:pt x="9" y="39"/>
                      <a:pt x="11" y="43"/>
                      <a:pt x="13" y="46"/>
                    </a:cubicBezTo>
                    <a:cubicBezTo>
                      <a:pt x="16" y="49"/>
                      <a:pt x="19" y="50"/>
                      <a:pt x="23" y="50"/>
                    </a:cubicBezTo>
                    <a:cubicBezTo>
                      <a:pt x="25" y="50"/>
                      <a:pt x="27" y="50"/>
                      <a:pt x="29" y="49"/>
                    </a:cubicBezTo>
                    <a:cubicBezTo>
                      <a:pt x="31" y="48"/>
                      <a:pt x="32" y="47"/>
                      <a:pt x="34" y="45"/>
                    </a:cubicBezTo>
                    <a:cubicBezTo>
                      <a:pt x="36" y="43"/>
                      <a:pt x="37" y="42"/>
                      <a:pt x="38" y="39"/>
                    </a:cubicBezTo>
                    <a:cubicBezTo>
                      <a:pt x="40" y="37"/>
                      <a:pt x="41" y="35"/>
                      <a:pt x="41" y="33"/>
                    </a:cubicBezTo>
                    <a:cubicBezTo>
                      <a:pt x="42" y="29"/>
                      <a:pt x="43" y="26"/>
                      <a:pt x="43" y="23"/>
                    </a:cubicBezTo>
                    <a:cubicBezTo>
                      <a:pt x="43" y="18"/>
                      <a:pt x="42" y="14"/>
                      <a:pt x="39" y="11"/>
                    </a:cubicBezTo>
                    <a:cubicBezTo>
                      <a:pt x="37" y="8"/>
                      <a:pt x="33" y="7"/>
                      <a:pt x="30" y="7"/>
                    </a:cubicBezTo>
                    <a:cubicBezTo>
                      <a:pt x="27" y="7"/>
                      <a:pt x="24" y="8"/>
                      <a:pt x="22" y="9"/>
                    </a:cubicBezTo>
                    <a:cubicBezTo>
                      <a:pt x="19" y="11"/>
                      <a:pt x="17" y="13"/>
                      <a:pt x="15" y="15"/>
                    </a:cubicBezTo>
                    <a:cubicBezTo>
                      <a:pt x="13" y="18"/>
                      <a:pt x="12" y="21"/>
                      <a:pt x="11"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005"/>
              <p:cNvSpPr>
                <a:spLocks/>
              </p:cNvSpPr>
              <p:nvPr/>
            </p:nvSpPr>
            <p:spPr bwMode="auto">
              <a:xfrm>
                <a:off x="4099"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8 w 52"/>
                  <a:gd name="T15" fmla="*/ 3 h 56"/>
                  <a:gd name="T16" fmla="*/ 52 w 52"/>
                  <a:gd name="T17" fmla="*/ 13 h 56"/>
                  <a:gd name="T18" fmla="*/ 51 w 52"/>
                  <a:gd name="T19" fmla="*/ 23 h 56"/>
                  <a:gd name="T20" fmla="*/ 44 w 52"/>
                  <a:gd name="T21" fmla="*/ 56 h 56"/>
                  <a:gd name="T22" fmla="*/ 34 w 52"/>
                  <a:gd name="T23" fmla="*/ 56 h 56"/>
                  <a:gd name="T24" fmla="*/ 42 w 52"/>
                  <a:gd name="T25" fmla="*/ 21 h 56"/>
                  <a:gd name="T26" fmla="*/ 43 w 52"/>
                  <a:gd name="T27" fmla="*/ 14 h 56"/>
                  <a:gd name="T28" fmla="*/ 41 w 52"/>
                  <a:gd name="T29" fmla="*/ 9 h 56"/>
                  <a:gd name="T30" fmla="*/ 35 w 52"/>
                  <a:gd name="T31" fmla="*/ 7 h 56"/>
                  <a:gd name="T32" fmla="*/ 23 w 52"/>
                  <a:gd name="T33" fmla="*/ 13 h 56"/>
                  <a:gd name="T34" fmla="*/ 14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1" y="7"/>
                      <a:pt x="25" y="4"/>
                      <a:pt x="28" y="2"/>
                    </a:cubicBezTo>
                    <a:cubicBezTo>
                      <a:pt x="31" y="1"/>
                      <a:pt x="35" y="0"/>
                      <a:pt x="38" y="0"/>
                    </a:cubicBezTo>
                    <a:cubicBezTo>
                      <a:pt x="42" y="0"/>
                      <a:pt x="46" y="1"/>
                      <a:pt x="48" y="3"/>
                    </a:cubicBezTo>
                    <a:cubicBezTo>
                      <a:pt x="51" y="6"/>
                      <a:pt x="52" y="9"/>
                      <a:pt x="52" y="13"/>
                    </a:cubicBezTo>
                    <a:cubicBezTo>
                      <a:pt x="52" y="15"/>
                      <a:pt x="52" y="18"/>
                      <a:pt x="51" y="23"/>
                    </a:cubicBezTo>
                    <a:lnTo>
                      <a:pt x="44" y="56"/>
                    </a:lnTo>
                    <a:lnTo>
                      <a:pt x="34" y="56"/>
                    </a:lnTo>
                    <a:lnTo>
                      <a:pt x="42" y="21"/>
                    </a:lnTo>
                    <a:cubicBezTo>
                      <a:pt x="42" y="18"/>
                      <a:pt x="43" y="15"/>
                      <a:pt x="43" y="14"/>
                    </a:cubicBezTo>
                    <a:cubicBezTo>
                      <a:pt x="43" y="12"/>
                      <a:pt x="42" y="10"/>
                      <a:pt x="41" y="9"/>
                    </a:cubicBezTo>
                    <a:cubicBezTo>
                      <a:pt x="40" y="8"/>
                      <a:pt x="38" y="7"/>
                      <a:pt x="35" y="7"/>
                    </a:cubicBezTo>
                    <a:cubicBezTo>
                      <a:pt x="31" y="7"/>
                      <a:pt x="26" y="9"/>
                      <a:pt x="23" y="13"/>
                    </a:cubicBezTo>
                    <a:cubicBezTo>
                      <a:pt x="19" y="16"/>
                      <a:pt x="16" y="22"/>
                      <a:pt x="14"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006"/>
              <p:cNvSpPr>
                <a:spLocks/>
              </p:cNvSpPr>
              <p:nvPr/>
            </p:nvSpPr>
            <p:spPr bwMode="auto">
              <a:xfrm>
                <a:off x="4147" y="1005"/>
                <a:ext cx="44" cy="30"/>
              </a:xfrm>
              <a:custGeom>
                <a:avLst/>
                <a:gdLst>
                  <a:gd name="T0" fmla="*/ 0 w 82"/>
                  <a:gd name="T1" fmla="*/ 56 h 56"/>
                  <a:gd name="T2" fmla="*/ 0 w 82"/>
                  <a:gd name="T3" fmla="*/ 56 h 56"/>
                  <a:gd name="T4" fmla="*/ 11 w 82"/>
                  <a:gd name="T5" fmla="*/ 1 h 56"/>
                  <a:gd name="T6" fmla="*/ 20 w 82"/>
                  <a:gd name="T7" fmla="*/ 1 h 56"/>
                  <a:gd name="T8" fmla="*/ 19 w 82"/>
                  <a:gd name="T9" fmla="*/ 10 h 56"/>
                  <a:gd name="T10" fmla="*/ 28 w 82"/>
                  <a:gd name="T11" fmla="*/ 2 h 56"/>
                  <a:gd name="T12" fmla="*/ 37 w 82"/>
                  <a:gd name="T13" fmla="*/ 0 h 56"/>
                  <a:gd name="T14" fmla="*/ 45 w 82"/>
                  <a:gd name="T15" fmla="*/ 2 h 56"/>
                  <a:gd name="T16" fmla="*/ 50 w 82"/>
                  <a:gd name="T17" fmla="*/ 10 h 56"/>
                  <a:gd name="T18" fmla="*/ 59 w 82"/>
                  <a:gd name="T19" fmla="*/ 2 h 56"/>
                  <a:gd name="T20" fmla="*/ 69 w 82"/>
                  <a:gd name="T21" fmla="*/ 0 h 56"/>
                  <a:gd name="T22" fmla="*/ 79 w 82"/>
                  <a:gd name="T23" fmla="*/ 3 h 56"/>
                  <a:gd name="T24" fmla="*/ 82 w 82"/>
                  <a:gd name="T25" fmla="*/ 12 h 56"/>
                  <a:gd name="T26" fmla="*/ 81 w 82"/>
                  <a:gd name="T27" fmla="*/ 21 h 56"/>
                  <a:gd name="T28" fmla="*/ 74 w 82"/>
                  <a:gd name="T29" fmla="*/ 56 h 56"/>
                  <a:gd name="T30" fmla="*/ 64 w 82"/>
                  <a:gd name="T31" fmla="*/ 56 h 56"/>
                  <a:gd name="T32" fmla="*/ 72 w 82"/>
                  <a:gd name="T33" fmla="*/ 20 h 56"/>
                  <a:gd name="T34" fmla="*/ 73 w 82"/>
                  <a:gd name="T35" fmla="*/ 13 h 56"/>
                  <a:gd name="T36" fmla="*/ 71 w 82"/>
                  <a:gd name="T37" fmla="*/ 9 h 56"/>
                  <a:gd name="T38" fmla="*/ 66 w 82"/>
                  <a:gd name="T39" fmla="*/ 7 h 56"/>
                  <a:gd name="T40" fmla="*/ 58 w 82"/>
                  <a:gd name="T41" fmla="*/ 10 h 56"/>
                  <a:gd name="T42" fmla="*/ 51 w 82"/>
                  <a:gd name="T43" fmla="*/ 17 h 56"/>
                  <a:gd name="T44" fmla="*/ 47 w 82"/>
                  <a:gd name="T45" fmla="*/ 29 h 56"/>
                  <a:gd name="T46" fmla="*/ 41 w 82"/>
                  <a:gd name="T47" fmla="*/ 56 h 56"/>
                  <a:gd name="T48" fmla="*/ 32 w 82"/>
                  <a:gd name="T49" fmla="*/ 56 h 56"/>
                  <a:gd name="T50" fmla="*/ 40 w 82"/>
                  <a:gd name="T51" fmla="*/ 19 h 56"/>
                  <a:gd name="T52" fmla="*/ 40 w 82"/>
                  <a:gd name="T53" fmla="*/ 13 h 56"/>
                  <a:gd name="T54" fmla="*/ 39 w 82"/>
                  <a:gd name="T55" fmla="*/ 9 h 56"/>
                  <a:gd name="T56" fmla="*/ 34 w 82"/>
                  <a:gd name="T57" fmla="*/ 7 h 56"/>
                  <a:gd name="T58" fmla="*/ 26 w 82"/>
                  <a:gd name="T59" fmla="*/ 10 h 56"/>
                  <a:gd name="T60" fmla="*/ 19 w 82"/>
                  <a:gd name="T61" fmla="*/ 17 h 56"/>
                  <a:gd name="T62" fmla="*/ 14 w 82"/>
                  <a:gd name="T63" fmla="*/ 30 h 56"/>
                  <a:gd name="T64" fmla="*/ 9 w 82"/>
                  <a:gd name="T65" fmla="*/ 56 h 56"/>
                  <a:gd name="T66" fmla="*/ 0 w 82"/>
                  <a:gd name="T6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6">
                    <a:moveTo>
                      <a:pt x="0" y="56"/>
                    </a:moveTo>
                    <a:lnTo>
                      <a:pt x="0" y="56"/>
                    </a:lnTo>
                    <a:lnTo>
                      <a:pt x="11" y="1"/>
                    </a:lnTo>
                    <a:lnTo>
                      <a:pt x="20" y="1"/>
                    </a:lnTo>
                    <a:lnTo>
                      <a:pt x="19" y="10"/>
                    </a:lnTo>
                    <a:cubicBezTo>
                      <a:pt x="22" y="6"/>
                      <a:pt x="25" y="3"/>
                      <a:pt x="28" y="2"/>
                    </a:cubicBezTo>
                    <a:cubicBezTo>
                      <a:pt x="31" y="1"/>
                      <a:pt x="34" y="0"/>
                      <a:pt x="37" y="0"/>
                    </a:cubicBezTo>
                    <a:cubicBezTo>
                      <a:pt x="40" y="0"/>
                      <a:pt x="43" y="1"/>
                      <a:pt x="45" y="2"/>
                    </a:cubicBezTo>
                    <a:cubicBezTo>
                      <a:pt x="48" y="4"/>
                      <a:pt x="49" y="7"/>
                      <a:pt x="50" y="10"/>
                    </a:cubicBezTo>
                    <a:cubicBezTo>
                      <a:pt x="53" y="7"/>
                      <a:pt x="56" y="4"/>
                      <a:pt x="59" y="2"/>
                    </a:cubicBezTo>
                    <a:cubicBezTo>
                      <a:pt x="62" y="1"/>
                      <a:pt x="65" y="0"/>
                      <a:pt x="69" y="0"/>
                    </a:cubicBezTo>
                    <a:cubicBezTo>
                      <a:pt x="73" y="0"/>
                      <a:pt x="77" y="1"/>
                      <a:pt x="79" y="3"/>
                    </a:cubicBezTo>
                    <a:cubicBezTo>
                      <a:pt x="81" y="5"/>
                      <a:pt x="82" y="8"/>
                      <a:pt x="82" y="12"/>
                    </a:cubicBezTo>
                    <a:cubicBezTo>
                      <a:pt x="82" y="14"/>
                      <a:pt x="82" y="17"/>
                      <a:pt x="81" y="21"/>
                    </a:cubicBezTo>
                    <a:lnTo>
                      <a:pt x="74" y="56"/>
                    </a:lnTo>
                    <a:lnTo>
                      <a:pt x="64" y="56"/>
                    </a:lnTo>
                    <a:lnTo>
                      <a:pt x="72" y="20"/>
                    </a:lnTo>
                    <a:cubicBezTo>
                      <a:pt x="73" y="17"/>
                      <a:pt x="73" y="15"/>
                      <a:pt x="73" y="13"/>
                    </a:cubicBezTo>
                    <a:cubicBezTo>
                      <a:pt x="73" y="11"/>
                      <a:pt x="72" y="10"/>
                      <a:pt x="71" y="9"/>
                    </a:cubicBezTo>
                    <a:cubicBezTo>
                      <a:pt x="70" y="8"/>
                      <a:pt x="68" y="7"/>
                      <a:pt x="66" y="7"/>
                    </a:cubicBezTo>
                    <a:cubicBezTo>
                      <a:pt x="64" y="7"/>
                      <a:pt x="61" y="8"/>
                      <a:pt x="58" y="10"/>
                    </a:cubicBezTo>
                    <a:cubicBezTo>
                      <a:pt x="55" y="12"/>
                      <a:pt x="53" y="14"/>
                      <a:pt x="51" y="17"/>
                    </a:cubicBezTo>
                    <a:cubicBezTo>
                      <a:pt x="49" y="19"/>
                      <a:pt x="48" y="24"/>
                      <a:pt x="47" y="29"/>
                    </a:cubicBezTo>
                    <a:lnTo>
                      <a:pt x="41" y="56"/>
                    </a:lnTo>
                    <a:lnTo>
                      <a:pt x="32" y="56"/>
                    </a:lnTo>
                    <a:lnTo>
                      <a:pt x="40" y="19"/>
                    </a:lnTo>
                    <a:cubicBezTo>
                      <a:pt x="40" y="16"/>
                      <a:pt x="40" y="15"/>
                      <a:pt x="40" y="13"/>
                    </a:cubicBezTo>
                    <a:cubicBezTo>
                      <a:pt x="40" y="12"/>
                      <a:pt x="40" y="10"/>
                      <a:pt x="39" y="9"/>
                    </a:cubicBezTo>
                    <a:cubicBezTo>
                      <a:pt x="38" y="8"/>
                      <a:pt x="36" y="7"/>
                      <a:pt x="34" y="7"/>
                    </a:cubicBezTo>
                    <a:cubicBezTo>
                      <a:pt x="32" y="7"/>
                      <a:pt x="29" y="8"/>
                      <a:pt x="26" y="10"/>
                    </a:cubicBezTo>
                    <a:cubicBezTo>
                      <a:pt x="23" y="12"/>
                      <a:pt x="21" y="14"/>
                      <a:pt x="19" y="17"/>
                    </a:cubicBezTo>
                    <a:cubicBezTo>
                      <a:pt x="17" y="20"/>
                      <a:pt x="16" y="24"/>
                      <a:pt x="14"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007"/>
              <p:cNvSpPr>
                <a:spLocks/>
              </p:cNvSpPr>
              <p:nvPr/>
            </p:nvSpPr>
            <p:spPr bwMode="auto">
              <a:xfrm>
                <a:off x="4193" y="1006"/>
                <a:ext cx="32" cy="41"/>
              </a:xfrm>
              <a:custGeom>
                <a:avLst/>
                <a:gdLst>
                  <a:gd name="T0" fmla="*/ 0 w 59"/>
                  <a:gd name="T1" fmla="*/ 76 h 77"/>
                  <a:gd name="T2" fmla="*/ 0 w 59"/>
                  <a:gd name="T3" fmla="*/ 76 h 77"/>
                  <a:gd name="T4" fmla="*/ 1 w 59"/>
                  <a:gd name="T5" fmla="*/ 67 h 77"/>
                  <a:gd name="T6" fmla="*/ 6 w 59"/>
                  <a:gd name="T7" fmla="*/ 68 h 77"/>
                  <a:gd name="T8" fmla="*/ 11 w 59"/>
                  <a:gd name="T9" fmla="*/ 67 h 77"/>
                  <a:gd name="T10" fmla="*/ 16 w 59"/>
                  <a:gd name="T11" fmla="*/ 60 h 77"/>
                  <a:gd name="T12" fmla="*/ 19 w 59"/>
                  <a:gd name="T13" fmla="*/ 55 h 77"/>
                  <a:gd name="T14" fmla="*/ 10 w 59"/>
                  <a:gd name="T15" fmla="*/ 0 h 77"/>
                  <a:gd name="T16" fmla="*/ 19 w 59"/>
                  <a:gd name="T17" fmla="*/ 0 h 77"/>
                  <a:gd name="T18" fmla="*/ 23 w 59"/>
                  <a:gd name="T19" fmla="*/ 28 h 77"/>
                  <a:gd name="T20" fmla="*/ 25 w 59"/>
                  <a:gd name="T21" fmla="*/ 44 h 77"/>
                  <a:gd name="T22" fmla="*/ 50 w 59"/>
                  <a:gd name="T23" fmla="*/ 0 h 77"/>
                  <a:gd name="T24" fmla="*/ 59 w 59"/>
                  <a:gd name="T25" fmla="*/ 0 h 77"/>
                  <a:gd name="T26" fmla="*/ 24 w 59"/>
                  <a:gd name="T27" fmla="*/ 62 h 77"/>
                  <a:gd name="T28" fmla="*/ 15 w 59"/>
                  <a:gd name="T29" fmla="*/ 74 h 77"/>
                  <a:gd name="T30" fmla="*/ 6 w 59"/>
                  <a:gd name="T31" fmla="*/ 77 h 77"/>
                  <a:gd name="T32" fmla="*/ 0 w 59"/>
                  <a:gd name="T33" fmla="*/ 76 h 77"/>
                  <a:gd name="T34" fmla="*/ 0 w 59"/>
                  <a:gd name="T35"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7">
                    <a:moveTo>
                      <a:pt x="0" y="76"/>
                    </a:moveTo>
                    <a:lnTo>
                      <a:pt x="0" y="76"/>
                    </a:lnTo>
                    <a:lnTo>
                      <a:pt x="1" y="67"/>
                    </a:lnTo>
                    <a:cubicBezTo>
                      <a:pt x="3" y="68"/>
                      <a:pt x="4" y="68"/>
                      <a:pt x="6" y="68"/>
                    </a:cubicBezTo>
                    <a:cubicBezTo>
                      <a:pt x="8" y="68"/>
                      <a:pt x="10" y="68"/>
                      <a:pt x="11" y="67"/>
                    </a:cubicBezTo>
                    <a:cubicBezTo>
                      <a:pt x="12" y="66"/>
                      <a:pt x="14" y="64"/>
                      <a:pt x="16" y="60"/>
                    </a:cubicBezTo>
                    <a:lnTo>
                      <a:pt x="19" y="55"/>
                    </a:lnTo>
                    <a:lnTo>
                      <a:pt x="10" y="0"/>
                    </a:lnTo>
                    <a:lnTo>
                      <a:pt x="19" y="0"/>
                    </a:lnTo>
                    <a:lnTo>
                      <a:pt x="23" y="28"/>
                    </a:lnTo>
                    <a:cubicBezTo>
                      <a:pt x="24" y="33"/>
                      <a:pt x="25" y="39"/>
                      <a:pt x="25" y="44"/>
                    </a:cubicBezTo>
                    <a:lnTo>
                      <a:pt x="50" y="0"/>
                    </a:lnTo>
                    <a:lnTo>
                      <a:pt x="59" y="0"/>
                    </a:lnTo>
                    <a:lnTo>
                      <a:pt x="24" y="62"/>
                    </a:lnTo>
                    <a:cubicBezTo>
                      <a:pt x="21" y="68"/>
                      <a:pt x="18" y="72"/>
                      <a:pt x="15" y="74"/>
                    </a:cubicBezTo>
                    <a:cubicBezTo>
                      <a:pt x="13" y="76"/>
                      <a:pt x="10" y="77"/>
                      <a:pt x="6" y="77"/>
                    </a:cubicBezTo>
                    <a:cubicBezTo>
                      <a:pt x="4" y="77"/>
                      <a:pt x="2" y="77"/>
                      <a:pt x="0" y="76"/>
                    </a:cubicBez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008"/>
              <p:cNvSpPr>
                <a:spLocks/>
              </p:cNvSpPr>
              <p:nvPr/>
            </p:nvSpPr>
            <p:spPr bwMode="auto">
              <a:xfrm>
                <a:off x="4239" y="994"/>
                <a:ext cx="14" cy="41"/>
              </a:xfrm>
              <a:custGeom>
                <a:avLst/>
                <a:gdLst>
                  <a:gd name="T0" fmla="*/ 0 w 25"/>
                  <a:gd name="T1" fmla="*/ 76 h 76"/>
                  <a:gd name="T2" fmla="*/ 0 w 25"/>
                  <a:gd name="T3" fmla="*/ 76 h 76"/>
                  <a:gd name="T4" fmla="*/ 16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210"/>
            <p:cNvGrpSpPr>
              <a:grpSpLocks/>
            </p:cNvGrpSpPr>
            <p:nvPr/>
          </p:nvGrpSpPr>
          <p:grpSpPr bwMode="auto">
            <a:xfrm>
              <a:off x="2379" y="994"/>
              <a:ext cx="4811" cy="133"/>
              <a:chOff x="2379" y="994"/>
              <a:chExt cx="4811" cy="133"/>
            </a:xfrm>
          </p:grpSpPr>
          <p:sp>
            <p:nvSpPr>
              <p:cNvPr id="224" name="Freeform 1010"/>
              <p:cNvSpPr>
                <a:spLocks/>
              </p:cNvSpPr>
              <p:nvPr/>
            </p:nvSpPr>
            <p:spPr bwMode="auto">
              <a:xfrm>
                <a:off x="4254" y="1006"/>
                <a:ext cx="28" cy="30"/>
              </a:xfrm>
              <a:custGeom>
                <a:avLst/>
                <a:gdLst>
                  <a:gd name="T0" fmla="*/ 35 w 53"/>
                  <a:gd name="T1" fmla="*/ 45 h 56"/>
                  <a:gd name="T2" fmla="*/ 35 w 53"/>
                  <a:gd name="T3" fmla="*/ 45 h 56"/>
                  <a:gd name="T4" fmla="*/ 14 w 53"/>
                  <a:gd name="T5" fmla="*/ 56 h 56"/>
                  <a:gd name="T6" fmla="*/ 4 w 53"/>
                  <a:gd name="T7" fmla="*/ 53 h 56"/>
                  <a:gd name="T8" fmla="*/ 0 w 53"/>
                  <a:gd name="T9" fmla="*/ 44 h 56"/>
                  <a:gd name="T10" fmla="*/ 2 w 53"/>
                  <a:gd name="T11" fmla="*/ 32 h 56"/>
                  <a:gd name="T12" fmla="*/ 9 w 53"/>
                  <a:gd name="T13" fmla="*/ 0 h 56"/>
                  <a:gd name="T14" fmla="*/ 18 w 53"/>
                  <a:gd name="T15" fmla="*/ 0 h 56"/>
                  <a:gd name="T16" fmla="*/ 11 w 53"/>
                  <a:gd name="T17" fmla="*/ 35 h 56"/>
                  <a:gd name="T18" fmla="*/ 10 w 53"/>
                  <a:gd name="T19" fmla="*/ 42 h 56"/>
                  <a:gd name="T20" fmla="*/ 12 w 53"/>
                  <a:gd name="T21" fmla="*/ 47 h 56"/>
                  <a:gd name="T22" fmla="*/ 17 w 53"/>
                  <a:gd name="T23" fmla="*/ 49 h 56"/>
                  <a:gd name="T24" fmla="*/ 25 w 53"/>
                  <a:gd name="T25" fmla="*/ 47 h 56"/>
                  <a:gd name="T26" fmla="*/ 31 w 53"/>
                  <a:gd name="T27" fmla="*/ 41 h 56"/>
                  <a:gd name="T28" fmla="*/ 36 w 53"/>
                  <a:gd name="T29" fmla="*/ 34 h 56"/>
                  <a:gd name="T30" fmla="*/ 38 w 53"/>
                  <a:gd name="T31" fmla="*/ 24 h 56"/>
                  <a:gd name="T32" fmla="*/ 43 w 53"/>
                  <a:gd name="T33" fmla="*/ 0 h 56"/>
                  <a:gd name="T34" fmla="*/ 53 w 53"/>
                  <a:gd name="T35" fmla="*/ 0 h 56"/>
                  <a:gd name="T36" fmla="*/ 41 w 53"/>
                  <a:gd name="T37" fmla="*/ 55 h 56"/>
                  <a:gd name="T38" fmla="*/ 33 w 53"/>
                  <a:gd name="T39" fmla="*/ 55 h 56"/>
                  <a:gd name="T40" fmla="*/ 35 w 53"/>
                  <a:gd name="T4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6">
                    <a:moveTo>
                      <a:pt x="35" y="45"/>
                    </a:moveTo>
                    <a:lnTo>
                      <a:pt x="35" y="45"/>
                    </a:lnTo>
                    <a:cubicBezTo>
                      <a:pt x="28" y="52"/>
                      <a:pt x="21" y="56"/>
                      <a:pt x="14" y="56"/>
                    </a:cubicBezTo>
                    <a:cubicBezTo>
                      <a:pt x="10" y="56"/>
                      <a:pt x="7" y="55"/>
                      <a:pt x="4" y="53"/>
                    </a:cubicBezTo>
                    <a:cubicBezTo>
                      <a:pt x="2" y="50"/>
                      <a:pt x="0" y="47"/>
                      <a:pt x="0" y="44"/>
                    </a:cubicBezTo>
                    <a:cubicBezTo>
                      <a:pt x="0" y="41"/>
                      <a:pt x="1" y="37"/>
                      <a:pt x="2" y="32"/>
                    </a:cubicBezTo>
                    <a:lnTo>
                      <a:pt x="9" y="0"/>
                    </a:lnTo>
                    <a:lnTo>
                      <a:pt x="18" y="0"/>
                    </a:lnTo>
                    <a:lnTo>
                      <a:pt x="11" y="35"/>
                    </a:lnTo>
                    <a:cubicBezTo>
                      <a:pt x="10" y="38"/>
                      <a:pt x="10" y="40"/>
                      <a:pt x="10" y="42"/>
                    </a:cubicBezTo>
                    <a:cubicBezTo>
                      <a:pt x="10" y="44"/>
                      <a:pt x="10" y="46"/>
                      <a:pt x="12" y="47"/>
                    </a:cubicBezTo>
                    <a:cubicBezTo>
                      <a:pt x="13" y="48"/>
                      <a:pt x="15" y="49"/>
                      <a:pt x="17" y="49"/>
                    </a:cubicBezTo>
                    <a:cubicBezTo>
                      <a:pt x="20" y="49"/>
                      <a:pt x="22" y="48"/>
                      <a:pt x="25" y="47"/>
                    </a:cubicBezTo>
                    <a:cubicBezTo>
                      <a:pt x="27" y="45"/>
                      <a:pt x="30" y="44"/>
                      <a:pt x="31" y="41"/>
                    </a:cubicBezTo>
                    <a:cubicBezTo>
                      <a:pt x="33" y="39"/>
                      <a:pt x="35" y="37"/>
                      <a:pt x="36" y="34"/>
                    </a:cubicBezTo>
                    <a:cubicBezTo>
                      <a:pt x="37" y="32"/>
                      <a:pt x="37" y="29"/>
                      <a:pt x="38" y="24"/>
                    </a:cubicBezTo>
                    <a:lnTo>
                      <a:pt x="43" y="0"/>
                    </a:lnTo>
                    <a:lnTo>
                      <a:pt x="53" y="0"/>
                    </a:lnTo>
                    <a:lnTo>
                      <a:pt x="41" y="55"/>
                    </a:lnTo>
                    <a:lnTo>
                      <a:pt x="33" y="55"/>
                    </a:lnTo>
                    <a:lnTo>
                      <a:pt x="35"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011"/>
              <p:cNvSpPr>
                <a:spLocks/>
              </p:cNvSpPr>
              <p:nvPr/>
            </p:nvSpPr>
            <p:spPr bwMode="auto">
              <a:xfrm>
                <a:off x="4284" y="1005"/>
                <a:ext cx="28" cy="30"/>
              </a:xfrm>
              <a:custGeom>
                <a:avLst/>
                <a:gdLst>
                  <a:gd name="T0" fmla="*/ 0 w 53"/>
                  <a:gd name="T1" fmla="*/ 56 h 56"/>
                  <a:gd name="T2" fmla="*/ 0 w 53"/>
                  <a:gd name="T3" fmla="*/ 56 h 56"/>
                  <a:gd name="T4" fmla="*/ 12 w 53"/>
                  <a:gd name="T5" fmla="*/ 1 h 56"/>
                  <a:gd name="T6" fmla="*/ 20 w 53"/>
                  <a:gd name="T7" fmla="*/ 1 h 56"/>
                  <a:gd name="T8" fmla="*/ 18 w 53"/>
                  <a:gd name="T9" fmla="*/ 11 h 56"/>
                  <a:gd name="T10" fmla="*/ 29 w 53"/>
                  <a:gd name="T11" fmla="*/ 2 h 56"/>
                  <a:gd name="T12" fmla="*/ 39 w 53"/>
                  <a:gd name="T13" fmla="*/ 0 h 56"/>
                  <a:gd name="T14" fmla="*/ 49 w 53"/>
                  <a:gd name="T15" fmla="*/ 3 h 56"/>
                  <a:gd name="T16" fmla="*/ 53 w 53"/>
                  <a:gd name="T17" fmla="*/ 13 h 56"/>
                  <a:gd name="T18" fmla="*/ 52 w 53"/>
                  <a:gd name="T19" fmla="*/ 23 h 56"/>
                  <a:gd name="T20" fmla="*/ 45 w 53"/>
                  <a:gd name="T21" fmla="*/ 56 h 56"/>
                  <a:gd name="T22" fmla="*/ 35 w 53"/>
                  <a:gd name="T23" fmla="*/ 56 h 56"/>
                  <a:gd name="T24" fmla="*/ 43 w 53"/>
                  <a:gd name="T25" fmla="*/ 21 h 56"/>
                  <a:gd name="T26" fmla="*/ 44 w 53"/>
                  <a:gd name="T27" fmla="*/ 14 h 56"/>
                  <a:gd name="T28" fmla="*/ 42 w 53"/>
                  <a:gd name="T29" fmla="*/ 9 h 56"/>
                  <a:gd name="T30" fmla="*/ 36 w 53"/>
                  <a:gd name="T31" fmla="*/ 7 h 56"/>
                  <a:gd name="T32" fmla="*/ 23 w 53"/>
                  <a:gd name="T33" fmla="*/ 13 h 56"/>
                  <a:gd name="T34" fmla="*/ 15 w 53"/>
                  <a:gd name="T35" fmla="*/ 30 h 56"/>
                  <a:gd name="T36" fmla="*/ 10 w 53"/>
                  <a:gd name="T37" fmla="*/ 56 h 56"/>
                  <a:gd name="T38" fmla="*/ 0 w 5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6">
                    <a:moveTo>
                      <a:pt x="0" y="56"/>
                    </a:moveTo>
                    <a:lnTo>
                      <a:pt x="0" y="56"/>
                    </a:lnTo>
                    <a:lnTo>
                      <a:pt x="12" y="1"/>
                    </a:lnTo>
                    <a:lnTo>
                      <a:pt x="20" y="1"/>
                    </a:lnTo>
                    <a:lnTo>
                      <a:pt x="18" y="11"/>
                    </a:lnTo>
                    <a:cubicBezTo>
                      <a:pt x="22" y="7"/>
                      <a:pt x="26" y="4"/>
                      <a:pt x="29" y="2"/>
                    </a:cubicBezTo>
                    <a:cubicBezTo>
                      <a:pt x="32" y="1"/>
                      <a:pt x="35" y="0"/>
                      <a:pt x="39" y="0"/>
                    </a:cubicBezTo>
                    <a:cubicBezTo>
                      <a:pt x="43" y="0"/>
                      <a:pt x="47" y="1"/>
                      <a:pt x="49" y="3"/>
                    </a:cubicBezTo>
                    <a:cubicBezTo>
                      <a:pt x="52" y="6"/>
                      <a:pt x="53" y="9"/>
                      <a:pt x="53" y="13"/>
                    </a:cubicBezTo>
                    <a:cubicBezTo>
                      <a:pt x="53" y="15"/>
                      <a:pt x="52" y="18"/>
                      <a:pt x="52" y="23"/>
                    </a:cubicBezTo>
                    <a:lnTo>
                      <a:pt x="45" y="56"/>
                    </a:lnTo>
                    <a:lnTo>
                      <a:pt x="35" y="56"/>
                    </a:lnTo>
                    <a:lnTo>
                      <a:pt x="43" y="21"/>
                    </a:lnTo>
                    <a:cubicBezTo>
                      <a:pt x="43" y="18"/>
                      <a:pt x="44" y="15"/>
                      <a:pt x="44" y="14"/>
                    </a:cubicBezTo>
                    <a:cubicBezTo>
                      <a:pt x="44" y="12"/>
                      <a:pt x="43" y="10"/>
                      <a:pt x="42" y="9"/>
                    </a:cubicBezTo>
                    <a:cubicBezTo>
                      <a:pt x="40" y="8"/>
                      <a:pt x="39" y="7"/>
                      <a:pt x="36" y="7"/>
                    </a:cubicBezTo>
                    <a:cubicBezTo>
                      <a:pt x="31" y="7"/>
                      <a:pt x="27" y="9"/>
                      <a:pt x="23" y="13"/>
                    </a:cubicBezTo>
                    <a:cubicBezTo>
                      <a:pt x="20" y="16"/>
                      <a:pt x="17" y="22"/>
                      <a:pt x="15" y="30"/>
                    </a:cubicBezTo>
                    <a:lnTo>
                      <a:pt x="10"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012"/>
              <p:cNvSpPr>
                <a:spLocks/>
              </p:cNvSpPr>
              <p:nvPr/>
            </p:nvSpPr>
            <p:spPr bwMode="auto">
              <a:xfrm>
                <a:off x="4317" y="1005"/>
                <a:ext cx="26" cy="31"/>
              </a:xfrm>
              <a:custGeom>
                <a:avLst/>
                <a:gdLst>
                  <a:gd name="T0" fmla="*/ 36 w 48"/>
                  <a:gd name="T1" fmla="*/ 36 h 57"/>
                  <a:gd name="T2" fmla="*/ 36 w 48"/>
                  <a:gd name="T3" fmla="*/ 36 h 57"/>
                  <a:gd name="T4" fmla="*/ 45 w 48"/>
                  <a:gd name="T5" fmla="*/ 37 h 57"/>
                  <a:gd name="T6" fmla="*/ 35 w 48"/>
                  <a:gd name="T7" fmla="*/ 52 h 57"/>
                  <a:gd name="T8" fmla="*/ 20 w 48"/>
                  <a:gd name="T9" fmla="*/ 57 h 57"/>
                  <a:gd name="T10" fmla="*/ 6 w 48"/>
                  <a:gd name="T11" fmla="*/ 51 h 57"/>
                  <a:gd name="T12" fmla="*/ 0 w 48"/>
                  <a:gd name="T13" fmla="*/ 35 h 57"/>
                  <a:gd name="T14" fmla="*/ 4 w 48"/>
                  <a:gd name="T15" fmla="*/ 18 h 57"/>
                  <a:gd name="T16" fmla="*/ 14 w 48"/>
                  <a:gd name="T17" fmla="*/ 4 h 57"/>
                  <a:gd name="T18" fmla="*/ 29 w 48"/>
                  <a:gd name="T19" fmla="*/ 0 h 57"/>
                  <a:gd name="T20" fmla="*/ 43 w 48"/>
                  <a:gd name="T21" fmla="*/ 5 h 57"/>
                  <a:gd name="T22" fmla="*/ 48 w 48"/>
                  <a:gd name="T23" fmla="*/ 18 h 57"/>
                  <a:gd name="T24" fmla="*/ 39 w 48"/>
                  <a:gd name="T25" fmla="*/ 19 h 57"/>
                  <a:gd name="T26" fmla="*/ 36 w 48"/>
                  <a:gd name="T27" fmla="*/ 10 h 57"/>
                  <a:gd name="T28" fmla="*/ 28 w 48"/>
                  <a:gd name="T29" fmla="*/ 7 h 57"/>
                  <a:gd name="T30" fmla="*/ 19 w 48"/>
                  <a:gd name="T31" fmla="*/ 11 h 57"/>
                  <a:gd name="T32" fmla="*/ 12 w 48"/>
                  <a:gd name="T33" fmla="*/ 22 h 57"/>
                  <a:gd name="T34" fmla="*/ 10 w 48"/>
                  <a:gd name="T35" fmla="*/ 36 h 57"/>
                  <a:gd name="T36" fmla="*/ 13 w 48"/>
                  <a:gd name="T37" fmla="*/ 46 h 57"/>
                  <a:gd name="T38" fmla="*/ 20 w 48"/>
                  <a:gd name="T39" fmla="*/ 50 h 57"/>
                  <a:gd name="T40" fmla="*/ 29 w 48"/>
                  <a:gd name="T41" fmla="*/ 46 h 57"/>
                  <a:gd name="T42" fmla="*/ 36 w 48"/>
                  <a:gd name="T43" fmla="*/ 36 h 57"/>
                  <a:gd name="T44" fmla="*/ 36 w 48"/>
                  <a:gd name="T45"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7">
                    <a:moveTo>
                      <a:pt x="36" y="36"/>
                    </a:moveTo>
                    <a:lnTo>
                      <a:pt x="36" y="36"/>
                    </a:lnTo>
                    <a:lnTo>
                      <a:pt x="45" y="37"/>
                    </a:lnTo>
                    <a:cubicBezTo>
                      <a:pt x="43" y="44"/>
                      <a:pt x="39" y="49"/>
                      <a:pt x="35" y="52"/>
                    </a:cubicBezTo>
                    <a:cubicBezTo>
                      <a:pt x="31" y="56"/>
                      <a:pt x="26" y="57"/>
                      <a:pt x="20" y="57"/>
                    </a:cubicBezTo>
                    <a:cubicBezTo>
                      <a:pt x="14" y="57"/>
                      <a:pt x="10" y="55"/>
                      <a:pt x="6" y="51"/>
                    </a:cubicBezTo>
                    <a:cubicBezTo>
                      <a:pt x="2" y="48"/>
                      <a:pt x="0" y="42"/>
                      <a:pt x="0" y="35"/>
                    </a:cubicBezTo>
                    <a:cubicBezTo>
                      <a:pt x="0" y="29"/>
                      <a:pt x="1" y="23"/>
                      <a:pt x="4" y="18"/>
                    </a:cubicBezTo>
                    <a:cubicBezTo>
                      <a:pt x="6" y="12"/>
                      <a:pt x="10" y="7"/>
                      <a:pt x="14" y="4"/>
                    </a:cubicBezTo>
                    <a:cubicBezTo>
                      <a:pt x="18" y="1"/>
                      <a:pt x="24" y="0"/>
                      <a:pt x="29" y="0"/>
                    </a:cubicBezTo>
                    <a:cubicBezTo>
                      <a:pt x="35" y="0"/>
                      <a:pt x="40" y="1"/>
                      <a:pt x="43" y="5"/>
                    </a:cubicBezTo>
                    <a:cubicBezTo>
                      <a:pt x="47" y="8"/>
                      <a:pt x="48" y="12"/>
                      <a:pt x="48" y="18"/>
                    </a:cubicBezTo>
                    <a:lnTo>
                      <a:pt x="39" y="19"/>
                    </a:lnTo>
                    <a:cubicBezTo>
                      <a:pt x="39" y="15"/>
                      <a:pt x="38" y="12"/>
                      <a:pt x="36" y="10"/>
                    </a:cubicBezTo>
                    <a:cubicBezTo>
                      <a:pt x="34" y="8"/>
                      <a:pt x="32" y="7"/>
                      <a:pt x="28" y="7"/>
                    </a:cubicBezTo>
                    <a:cubicBezTo>
                      <a:pt x="25" y="7"/>
                      <a:pt x="21" y="9"/>
                      <a:pt x="19" y="11"/>
                    </a:cubicBezTo>
                    <a:cubicBezTo>
                      <a:pt x="16" y="13"/>
                      <a:pt x="14" y="17"/>
                      <a:pt x="12" y="22"/>
                    </a:cubicBezTo>
                    <a:cubicBezTo>
                      <a:pt x="10" y="27"/>
                      <a:pt x="10" y="31"/>
                      <a:pt x="10" y="36"/>
                    </a:cubicBezTo>
                    <a:cubicBezTo>
                      <a:pt x="10" y="41"/>
                      <a:pt x="11" y="44"/>
                      <a:pt x="13" y="46"/>
                    </a:cubicBezTo>
                    <a:cubicBezTo>
                      <a:pt x="15" y="49"/>
                      <a:pt x="17" y="50"/>
                      <a:pt x="20" y="50"/>
                    </a:cubicBezTo>
                    <a:cubicBezTo>
                      <a:pt x="24" y="50"/>
                      <a:pt x="26" y="49"/>
                      <a:pt x="29" y="46"/>
                    </a:cubicBezTo>
                    <a:cubicBezTo>
                      <a:pt x="32" y="44"/>
                      <a:pt x="34" y="41"/>
                      <a:pt x="36" y="36"/>
                    </a:cubicBezTo>
                    <a:lnTo>
                      <a:pt x="36"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013"/>
              <p:cNvSpPr>
                <a:spLocks/>
              </p:cNvSpPr>
              <p:nvPr/>
            </p:nvSpPr>
            <p:spPr bwMode="auto">
              <a:xfrm>
                <a:off x="4345" y="994"/>
                <a:ext cx="28" cy="41"/>
              </a:xfrm>
              <a:custGeom>
                <a:avLst/>
                <a:gdLst>
                  <a:gd name="T0" fmla="*/ 0 w 53"/>
                  <a:gd name="T1" fmla="*/ 76 h 76"/>
                  <a:gd name="T2" fmla="*/ 0 w 53"/>
                  <a:gd name="T3" fmla="*/ 76 h 76"/>
                  <a:gd name="T4" fmla="*/ 16 w 53"/>
                  <a:gd name="T5" fmla="*/ 0 h 76"/>
                  <a:gd name="T6" fmla="*/ 25 w 53"/>
                  <a:gd name="T7" fmla="*/ 0 h 76"/>
                  <a:gd name="T8" fmla="*/ 19 w 53"/>
                  <a:gd name="T9" fmla="*/ 29 h 76"/>
                  <a:gd name="T10" fmla="*/ 29 w 53"/>
                  <a:gd name="T11" fmla="*/ 22 h 76"/>
                  <a:gd name="T12" fmla="*/ 38 w 53"/>
                  <a:gd name="T13" fmla="*/ 20 h 76"/>
                  <a:gd name="T14" fmla="*/ 49 w 53"/>
                  <a:gd name="T15" fmla="*/ 23 h 76"/>
                  <a:gd name="T16" fmla="*/ 53 w 53"/>
                  <a:gd name="T17" fmla="*/ 33 h 76"/>
                  <a:gd name="T18" fmla="*/ 51 w 53"/>
                  <a:gd name="T19" fmla="*/ 44 h 76"/>
                  <a:gd name="T20" fmla="*/ 44 w 53"/>
                  <a:gd name="T21" fmla="*/ 76 h 76"/>
                  <a:gd name="T22" fmla="*/ 35 w 53"/>
                  <a:gd name="T23" fmla="*/ 76 h 76"/>
                  <a:gd name="T24" fmla="*/ 42 w 53"/>
                  <a:gd name="T25" fmla="*/ 43 h 76"/>
                  <a:gd name="T26" fmla="*/ 43 w 53"/>
                  <a:gd name="T27" fmla="*/ 34 h 76"/>
                  <a:gd name="T28" fmla="*/ 41 w 53"/>
                  <a:gd name="T29" fmla="*/ 29 h 76"/>
                  <a:gd name="T30" fmla="*/ 36 w 53"/>
                  <a:gd name="T31" fmla="*/ 27 h 76"/>
                  <a:gd name="T32" fmla="*/ 26 w 53"/>
                  <a:gd name="T33" fmla="*/ 30 h 76"/>
                  <a:gd name="T34" fmla="*/ 19 w 53"/>
                  <a:gd name="T35" fmla="*/ 37 h 76"/>
                  <a:gd name="T36" fmla="*/ 14 w 53"/>
                  <a:gd name="T37" fmla="*/ 52 h 76"/>
                  <a:gd name="T38" fmla="*/ 10 w 53"/>
                  <a:gd name="T39" fmla="*/ 76 h 76"/>
                  <a:gd name="T40" fmla="*/ 0 w 53"/>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76">
                    <a:moveTo>
                      <a:pt x="0" y="76"/>
                    </a:moveTo>
                    <a:lnTo>
                      <a:pt x="0" y="76"/>
                    </a:lnTo>
                    <a:lnTo>
                      <a:pt x="16" y="0"/>
                    </a:lnTo>
                    <a:lnTo>
                      <a:pt x="25" y="0"/>
                    </a:lnTo>
                    <a:lnTo>
                      <a:pt x="19" y="29"/>
                    </a:lnTo>
                    <a:cubicBezTo>
                      <a:pt x="23" y="26"/>
                      <a:pt x="26" y="23"/>
                      <a:pt x="29" y="22"/>
                    </a:cubicBezTo>
                    <a:cubicBezTo>
                      <a:pt x="32" y="20"/>
                      <a:pt x="35" y="20"/>
                      <a:pt x="38" y="20"/>
                    </a:cubicBezTo>
                    <a:cubicBezTo>
                      <a:pt x="43" y="20"/>
                      <a:pt x="46" y="21"/>
                      <a:pt x="49" y="23"/>
                    </a:cubicBezTo>
                    <a:cubicBezTo>
                      <a:pt x="51" y="26"/>
                      <a:pt x="53" y="29"/>
                      <a:pt x="53" y="33"/>
                    </a:cubicBezTo>
                    <a:cubicBezTo>
                      <a:pt x="53" y="35"/>
                      <a:pt x="52" y="38"/>
                      <a:pt x="51" y="44"/>
                    </a:cubicBezTo>
                    <a:lnTo>
                      <a:pt x="44" y="76"/>
                    </a:lnTo>
                    <a:lnTo>
                      <a:pt x="35" y="76"/>
                    </a:lnTo>
                    <a:lnTo>
                      <a:pt x="42" y="43"/>
                    </a:lnTo>
                    <a:cubicBezTo>
                      <a:pt x="43" y="38"/>
                      <a:pt x="43" y="35"/>
                      <a:pt x="43" y="34"/>
                    </a:cubicBezTo>
                    <a:cubicBezTo>
                      <a:pt x="43" y="32"/>
                      <a:pt x="43" y="30"/>
                      <a:pt x="41" y="29"/>
                    </a:cubicBezTo>
                    <a:cubicBezTo>
                      <a:pt x="40" y="28"/>
                      <a:pt x="38" y="27"/>
                      <a:pt x="36" y="27"/>
                    </a:cubicBezTo>
                    <a:cubicBezTo>
                      <a:pt x="33" y="27"/>
                      <a:pt x="29" y="28"/>
                      <a:pt x="26" y="30"/>
                    </a:cubicBezTo>
                    <a:cubicBezTo>
                      <a:pt x="23" y="32"/>
                      <a:pt x="21" y="34"/>
                      <a:pt x="19" y="37"/>
                    </a:cubicBezTo>
                    <a:cubicBezTo>
                      <a:pt x="17" y="41"/>
                      <a:pt x="16" y="45"/>
                      <a:pt x="14" y="52"/>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014"/>
              <p:cNvSpPr>
                <a:spLocks noEditPoints="1"/>
              </p:cNvSpPr>
              <p:nvPr/>
            </p:nvSpPr>
            <p:spPr bwMode="auto">
              <a:xfrm>
                <a:off x="4393" y="994"/>
                <a:ext cx="28" cy="42"/>
              </a:xfrm>
              <a:custGeom>
                <a:avLst/>
                <a:gdLst>
                  <a:gd name="T0" fmla="*/ 0 w 53"/>
                  <a:gd name="T1" fmla="*/ 76 h 77"/>
                  <a:gd name="T2" fmla="*/ 0 w 53"/>
                  <a:gd name="T3" fmla="*/ 76 h 77"/>
                  <a:gd name="T4" fmla="*/ 16 w 53"/>
                  <a:gd name="T5" fmla="*/ 0 h 77"/>
                  <a:gd name="T6" fmla="*/ 25 w 53"/>
                  <a:gd name="T7" fmla="*/ 0 h 77"/>
                  <a:gd name="T8" fmla="*/ 20 w 53"/>
                  <a:gd name="T9" fmla="*/ 27 h 77"/>
                  <a:gd name="T10" fmla="*/ 28 w 53"/>
                  <a:gd name="T11" fmla="*/ 21 h 77"/>
                  <a:gd name="T12" fmla="*/ 35 w 53"/>
                  <a:gd name="T13" fmla="*/ 20 h 77"/>
                  <a:gd name="T14" fmla="*/ 48 w 53"/>
                  <a:gd name="T15" fmla="*/ 26 h 77"/>
                  <a:gd name="T16" fmla="*/ 53 w 53"/>
                  <a:gd name="T17" fmla="*/ 42 h 77"/>
                  <a:gd name="T18" fmla="*/ 51 w 53"/>
                  <a:gd name="T19" fmla="*/ 56 h 77"/>
                  <a:gd name="T20" fmla="*/ 46 w 53"/>
                  <a:gd name="T21" fmla="*/ 66 h 77"/>
                  <a:gd name="T22" fmla="*/ 40 w 53"/>
                  <a:gd name="T23" fmla="*/ 72 h 77"/>
                  <a:gd name="T24" fmla="*/ 33 w 53"/>
                  <a:gd name="T25" fmla="*/ 76 h 77"/>
                  <a:gd name="T26" fmla="*/ 27 w 53"/>
                  <a:gd name="T27" fmla="*/ 77 h 77"/>
                  <a:gd name="T28" fmla="*/ 17 w 53"/>
                  <a:gd name="T29" fmla="*/ 74 h 77"/>
                  <a:gd name="T30" fmla="*/ 11 w 53"/>
                  <a:gd name="T31" fmla="*/ 66 h 77"/>
                  <a:gd name="T32" fmla="*/ 8 w 53"/>
                  <a:gd name="T33" fmla="*/ 76 h 77"/>
                  <a:gd name="T34" fmla="*/ 0 w 53"/>
                  <a:gd name="T35" fmla="*/ 76 h 77"/>
                  <a:gd name="T36" fmla="*/ 14 w 53"/>
                  <a:gd name="T37" fmla="*/ 53 h 77"/>
                  <a:gd name="T38" fmla="*/ 14 w 53"/>
                  <a:gd name="T39" fmla="*/ 53 h 77"/>
                  <a:gd name="T40" fmla="*/ 14 w 53"/>
                  <a:gd name="T41" fmla="*/ 55 h 77"/>
                  <a:gd name="T42" fmla="*/ 17 w 53"/>
                  <a:gd name="T43" fmla="*/ 66 h 77"/>
                  <a:gd name="T44" fmla="*/ 26 w 53"/>
                  <a:gd name="T45" fmla="*/ 70 h 77"/>
                  <a:gd name="T46" fmla="*/ 35 w 53"/>
                  <a:gd name="T47" fmla="*/ 66 h 77"/>
                  <a:gd name="T48" fmla="*/ 41 w 53"/>
                  <a:gd name="T49" fmla="*/ 55 h 77"/>
                  <a:gd name="T50" fmla="*/ 44 w 53"/>
                  <a:gd name="T51" fmla="*/ 42 h 77"/>
                  <a:gd name="T52" fmla="*/ 41 w 53"/>
                  <a:gd name="T53" fmla="*/ 31 h 77"/>
                  <a:gd name="T54" fmla="*/ 33 w 53"/>
                  <a:gd name="T55" fmla="*/ 27 h 77"/>
                  <a:gd name="T56" fmla="*/ 23 w 53"/>
                  <a:gd name="T57" fmla="*/ 31 h 77"/>
                  <a:gd name="T58" fmla="*/ 16 w 53"/>
                  <a:gd name="T59" fmla="*/ 43 h 77"/>
                  <a:gd name="T60" fmla="*/ 14 w 53"/>
                  <a:gd name="T61" fmla="*/ 53 h 77"/>
                  <a:gd name="T62" fmla="*/ 14 w 53"/>
                  <a:gd name="T6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76"/>
                    </a:moveTo>
                    <a:lnTo>
                      <a:pt x="0" y="76"/>
                    </a:lnTo>
                    <a:lnTo>
                      <a:pt x="16" y="0"/>
                    </a:lnTo>
                    <a:lnTo>
                      <a:pt x="25" y="0"/>
                    </a:lnTo>
                    <a:lnTo>
                      <a:pt x="20" y="27"/>
                    </a:lnTo>
                    <a:cubicBezTo>
                      <a:pt x="23" y="24"/>
                      <a:pt x="25" y="23"/>
                      <a:pt x="28" y="21"/>
                    </a:cubicBezTo>
                    <a:cubicBezTo>
                      <a:pt x="30" y="20"/>
                      <a:pt x="33" y="20"/>
                      <a:pt x="35" y="20"/>
                    </a:cubicBezTo>
                    <a:cubicBezTo>
                      <a:pt x="40" y="20"/>
                      <a:pt x="45" y="22"/>
                      <a:pt x="48" y="26"/>
                    </a:cubicBezTo>
                    <a:cubicBezTo>
                      <a:pt x="52" y="29"/>
                      <a:pt x="53" y="35"/>
                      <a:pt x="53" y="42"/>
                    </a:cubicBezTo>
                    <a:cubicBezTo>
                      <a:pt x="53" y="47"/>
                      <a:pt x="53" y="52"/>
                      <a:pt x="51" y="56"/>
                    </a:cubicBezTo>
                    <a:cubicBezTo>
                      <a:pt x="50" y="60"/>
                      <a:pt x="48" y="63"/>
                      <a:pt x="46" y="66"/>
                    </a:cubicBezTo>
                    <a:cubicBezTo>
                      <a:pt x="44" y="68"/>
                      <a:pt x="42" y="71"/>
                      <a:pt x="40" y="72"/>
                    </a:cubicBezTo>
                    <a:cubicBezTo>
                      <a:pt x="38" y="74"/>
                      <a:pt x="35" y="75"/>
                      <a:pt x="33" y="76"/>
                    </a:cubicBezTo>
                    <a:cubicBezTo>
                      <a:pt x="31" y="77"/>
                      <a:pt x="29" y="77"/>
                      <a:pt x="27" y="77"/>
                    </a:cubicBezTo>
                    <a:cubicBezTo>
                      <a:pt x="23" y="77"/>
                      <a:pt x="20" y="76"/>
                      <a:pt x="17" y="74"/>
                    </a:cubicBezTo>
                    <a:cubicBezTo>
                      <a:pt x="14" y="72"/>
                      <a:pt x="12" y="69"/>
                      <a:pt x="11" y="66"/>
                    </a:cubicBezTo>
                    <a:lnTo>
                      <a:pt x="8" y="76"/>
                    </a:lnTo>
                    <a:lnTo>
                      <a:pt x="0" y="76"/>
                    </a:lnTo>
                    <a:close/>
                    <a:moveTo>
                      <a:pt x="14" y="53"/>
                    </a:moveTo>
                    <a:lnTo>
                      <a:pt x="14" y="53"/>
                    </a:lnTo>
                    <a:lnTo>
                      <a:pt x="14" y="55"/>
                    </a:lnTo>
                    <a:cubicBezTo>
                      <a:pt x="14" y="60"/>
                      <a:pt x="15" y="63"/>
                      <a:pt x="17" y="66"/>
                    </a:cubicBezTo>
                    <a:cubicBezTo>
                      <a:pt x="20" y="68"/>
                      <a:pt x="22" y="70"/>
                      <a:pt x="26" y="70"/>
                    </a:cubicBezTo>
                    <a:cubicBezTo>
                      <a:pt x="29" y="70"/>
                      <a:pt x="32" y="68"/>
                      <a:pt x="35" y="66"/>
                    </a:cubicBezTo>
                    <a:cubicBezTo>
                      <a:pt x="37" y="64"/>
                      <a:pt x="40" y="60"/>
                      <a:pt x="41" y="55"/>
                    </a:cubicBezTo>
                    <a:cubicBezTo>
                      <a:pt x="43" y="51"/>
                      <a:pt x="44" y="46"/>
                      <a:pt x="44" y="42"/>
                    </a:cubicBezTo>
                    <a:cubicBezTo>
                      <a:pt x="44" y="37"/>
                      <a:pt x="43" y="34"/>
                      <a:pt x="41" y="31"/>
                    </a:cubicBezTo>
                    <a:cubicBezTo>
                      <a:pt x="39" y="29"/>
                      <a:pt x="36" y="27"/>
                      <a:pt x="33" y="27"/>
                    </a:cubicBezTo>
                    <a:cubicBezTo>
                      <a:pt x="29" y="27"/>
                      <a:pt x="26" y="29"/>
                      <a:pt x="23" y="31"/>
                    </a:cubicBezTo>
                    <a:cubicBezTo>
                      <a:pt x="20" y="34"/>
                      <a:pt x="18" y="38"/>
                      <a:pt x="16" y="43"/>
                    </a:cubicBezTo>
                    <a:cubicBezTo>
                      <a:pt x="15" y="47"/>
                      <a:pt x="14" y="51"/>
                      <a:pt x="14" y="53"/>
                    </a:cubicBezTo>
                    <a:lnTo>
                      <a:pt x="14"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015"/>
              <p:cNvSpPr>
                <a:spLocks/>
              </p:cNvSpPr>
              <p:nvPr/>
            </p:nvSpPr>
            <p:spPr bwMode="auto">
              <a:xfrm>
                <a:off x="4424" y="1005"/>
                <a:ext cx="22" cy="30"/>
              </a:xfrm>
              <a:custGeom>
                <a:avLst/>
                <a:gdLst>
                  <a:gd name="T0" fmla="*/ 0 w 41"/>
                  <a:gd name="T1" fmla="*/ 56 h 56"/>
                  <a:gd name="T2" fmla="*/ 0 w 41"/>
                  <a:gd name="T3" fmla="*/ 56 h 56"/>
                  <a:gd name="T4" fmla="*/ 12 w 41"/>
                  <a:gd name="T5" fmla="*/ 1 h 56"/>
                  <a:gd name="T6" fmla="*/ 20 w 41"/>
                  <a:gd name="T7" fmla="*/ 1 h 56"/>
                  <a:gd name="T8" fmla="*/ 18 w 41"/>
                  <a:gd name="T9" fmla="*/ 12 h 56"/>
                  <a:gd name="T10" fmla="*/ 26 w 41"/>
                  <a:gd name="T11" fmla="*/ 3 h 56"/>
                  <a:gd name="T12" fmla="*/ 34 w 41"/>
                  <a:gd name="T13" fmla="*/ 0 h 56"/>
                  <a:gd name="T14" fmla="*/ 41 w 41"/>
                  <a:gd name="T15" fmla="*/ 2 h 56"/>
                  <a:gd name="T16" fmla="*/ 38 w 41"/>
                  <a:gd name="T17" fmla="*/ 10 h 56"/>
                  <a:gd name="T18" fmla="*/ 32 w 41"/>
                  <a:gd name="T19" fmla="*/ 9 h 56"/>
                  <a:gd name="T20" fmla="*/ 22 w 41"/>
                  <a:gd name="T21" fmla="*/ 14 h 56"/>
                  <a:gd name="T22" fmla="*/ 14 w 41"/>
                  <a:gd name="T23" fmla="*/ 34 h 56"/>
                  <a:gd name="T24" fmla="*/ 9 w 41"/>
                  <a:gd name="T25" fmla="*/ 56 h 56"/>
                  <a:gd name="T26" fmla="*/ 0 w 41"/>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6">
                    <a:moveTo>
                      <a:pt x="0" y="56"/>
                    </a:moveTo>
                    <a:lnTo>
                      <a:pt x="0" y="56"/>
                    </a:lnTo>
                    <a:lnTo>
                      <a:pt x="12" y="1"/>
                    </a:lnTo>
                    <a:lnTo>
                      <a:pt x="20" y="1"/>
                    </a:lnTo>
                    <a:lnTo>
                      <a:pt x="18" y="12"/>
                    </a:lnTo>
                    <a:cubicBezTo>
                      <a:pt x="21" y="8"/>
                      <a:pt x="23" y="5"/>
                      <a:pt x="26" y="3"/>
                    </a:cubicBezTo>
                    <a:cubicBezTo>
                      <a:pt x="29" y="1"/>
                      <a:pt x="32" y="0"/>
                      <a:pt x="34" y="0"/>
                    </a:cubicBezTo>
                    <a:cubicBezTo>
                      <a:pt x="36" y="0"/>
                      <a:pt x="39" y="0"/>
                      <a:pt x="41" y="2"/>
                    </a:cubicBezTo>
                    <a:lnTo>
                      <a:pt x="38" y="10"/>
                    </a:lnTo>
                    <a:cubicBezTo>
                      <a:pt x="36" y="9"/>
                      <a:pt x="34" y="9"/>
                      <a:pt x="32" y="9"/>
                    </a:cubicBezTo>
                    <a:cubicBezTo>
                      <a:pt x="29" y="9"/>
                      <a:pt x="26" y="11"/>
                      <a:pt x="22" y="14"/>
                    </a:cubicBezTo>
                    <a:cubicBezTo>
                      <a:pt x="19" y="18"/>
                      <a:pt x="16" y="24"/>
                      <a:pt x="14" y="34"/>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016"/>
              <p:cNvSpPr>
                <a:spLocks noEditPoints="1"/>
              </p:cNvSpPr>
              <p:nvPr/>
            </p:nvSpPr>
            <p:spPr bwMode="auto">
              <a:xfrm>
                <a:off x="4445" y="1005"/>
                <a:ext cx="27" cy="31"/>
              </a:xfrm>
              <a:custGeom>
                <a:avLst/>
                <a:gdLst>
                  <a:gd name="T0" fmla="*/ 38 w 51"/>
                  <a:gd name="T1" fmla="*/ 37 h 57"/>
                  <a:gd name="T2" fmla="*/ 38 w 51"/>
                  <a:gd name="T3" fmla="*/ 37 h 57"/>
                  <a:gd name="T4" fmla="*/ 47 w 51"/>
                  <a:gd name="T5" fmla="*/ 38 h 57"/>
                  <a:gd name="T6" fmla="*/ 38 w 51"/>
                  <a:gd name="T7" fmla="*/ 51 h 57"/>
                  <a:gd name="T8" fmla="*/ 22 w 51"/>
                  <a:gd name="T9" fmla="*/ 57 h 57"/>
                  <a:gd name="T10" fmla="*/ 10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9 w 51"/>
                  <a:gd name="T31" fmla="*/ 34 h 57"/>
                  <a:gd name="T32" fmla="*/ 13 w 51"/>
                  <a:gd name="T33" fmla="*/ 45 h 57"/>
                  <a:gd name="T34" fmla="*/ 22 w 51"/>
                  <a:gd name="T35" fmla="*/ 50 h 57"/>
                  <a:gd name="T36" fmla="*/ 31 w 51"/>
                  <a:gd name="T37" fmla="*/ 46 h 57"/>
                  <a:gd name="T38" fmla="*/ 38 w 51"/>
                  <a:gd name="T39" fmla="*/ 37 h 57"/>
                  <a:gd name="T40" fmla="*/ 38 w 51"/>
                  <a:gd name="T41" fmla="*/ 37 h 57"/>
                  <a:gd name="T42" fmla="*/ 11 w 51"/>
                  <a:gd name="T43" fmla="*/ 24 h 57"/>
                  <a:gd name="T44" fmla="*/ 11 w 51"/>
                  <a:gd name="T45" fmla="*/ 24 h 57"/>
                  <a:gd name="T46" fmla="*/ 42 w 51"/>
                  <a:gd name="T47" fmla="*/ 24 h 57"/>
                  <a:gd name="T48" fmla="*/ 42 w 51"/>
                  <a:gd name="T49" fmla="*/ 22 h 57"/>
                  <a:gd name="T50" fmla="*/ 38 w 51"/>
                  <a:gd name="T51" fmla="*/ 11 h 57"/>
                  <a:gd name="T52" fmla="*/ 29 w 51"/>
                  <a:gd name="T53" fmla="*/ 7 h 57"/>
                  <a:gd name="T54" fmla="*/ 18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8" y="37"/>
                    </a:moveTo>
                    <a:lnTo>
                      <a:pt x="38" y="37"/>
                    </a:lnTo>
                    <a:lnTo>
                      <a:pt x="47" y="38"/>
                    </a:lnTo>
                    <a:cubicBezTo>
                      <a:pt x="46" y="43"/>
                      <a:pt x="43" y="47"/>
                      <a:pt x="38" y="51"/>
                    </a:cubicBezTo>
                    <a:cubicBezTo>
                      <a:pt x="34" y="55"/>
                      <a:pt x="28" y="57"/>
                      <a:pt x="22" y="57"/>
                    </a:cubicBezTo>
                    <a:cubicBezTo>
                      <a:pt x="17" y="57"/>
                      <a:pt x="14" y="56"/>
                      <a:pt x="10" y="54"/>
                    </a:cubicBezTo>
                    <a:cubicBezTo>
                      <a:pt x="7" y="53"/>
                      <a:pt x="4" y="50"/>
                      <a:pt x="3" y="46"/>
                    </a:cubicBezTo>
                    <a:cubicBezTo>
                      <a:pt x="1" y="43"/>
                      <a:pt x="0" y="39"/>
                      <a:pt x="0" y="34"/>
                    </a:cubicBezTo>
                    <a:cubicBezTo>
                      <a:pt x="0" y="28"/>
                      <a:pt x="1" y="22"/>
                      <a:pt x="4" y="16"/>
                    </a:cubicBezTo>
                    <a:cubicBezTo>
                      <a:pt x="7" y="11"/>
                      <a:pt x="10"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9" y="32"/>
                      <a:pt x="9" y="33"/>
                      <a:pt x="9" y="34"/>
                    </a:cubicBezTo>
                    <a:cubicBezTo>
                      <a:pt x="9" y="39"/>
                      <a:pt x="11" y="43"/>
                      <a:pt x="13" y="45"/>
                    </a:cubicBezTo>
                    <a:cubicBezTo>
                      <a:pt x="15" y="48"/>
                      <a:pt x="18" y="50"/>
                      <a:pt x="22" y="50"/>
                    </a:cubicBezTo>
                    <a:cubicBezTo>
                      <a:pt x="25" y="50"/>
                      <a:pt x="28" y="48"/>
                      <a:pt x="31" y="46"/>
                    </a:cubicBezTo>
                    <a:cubicBezTo>
                      <a:pt x="34" y="44"/>
                      <a:pt x="37" y="41"/>
                      <a:pt x="38" y="37"/>
                    </a:cubicBezTo>
                    <a:lnTo>
                      <a:pt x="38" y="37"/>
                    </a:lnTo>
                    <a:close/>
                    <a:moveTo>
                      <a:pt x="11" y="24"/>
                    </a:moveTo>
                    <a:lnTo>
                      <a:pt x="11" y="24"/>
                    </a:lnTo>
                    <a:lnTo>
                      <a:pt x="42" y="24"/>
                    </a:lnTo>
                    <a:cubicBezTo>
                      <a:pt x="42" y="23"/>
                      <a:pt x="42" y="22"/>
                      <a:pt x="42" y="22"/>
                    </a:cubicBezTo>
                    <a:cubicBezTo>
                      <a:pt x="42" y="17"/>
                      <a:pt x="41" y="13"/>
                      <a:pt x="38" y="11"/>
                    </a:cubicBezTo>
                    <a:cubicBezTo>
                      <a:pt x="36" y="8"/>
                      <a:pt x="33" y="7"/>
                      <a:pt x="29" y="7"/>
                    </a:cubicBezTo>
                    <a:cubicBezTo>
                      <a:pt x="25" y="7"/>
                      <a:pt x="22" y="8"/>
                      <a:pt x="18"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017"/>
              <p:cNvSpPr>
                <a:spLocks noEditPoints="1"/>
              </p:cNvSpPr>
              <p:nvPr/>
            </p:nvSpPr>
            <p:spPr bwMode="auto">
              <a:xfrm>
                <a:off x="4476" y="1005"/>
                <a:ext cx="28" cy="31"/>
              </a:xfrm>
              <a:custGeom>
                <a:avLst/>
                <a:gdLst>
                  <a:gd name="T0" fmla="*/ 36 w 52"/>
                  <a:gd name="T1" fmla="*/ 49 h 57"/>
                  <a:gd name="T2" fmla="*/ 36 w 52"/>
                  <a:gd name="T3" fmla="*/ 49 h 57"/>
                  <a:gd name="T4" fmla="*/ 27 w 52"/>
                  <a:gd name="T5" fmla="*/ 55 h 57"/>
                  <a:gd name="T6" fmla="*/ 17 w 52"/>
                  <a:gd name="T7" fmla="*/ 57 h 57"/>
                  <a:gd name="T8" fmla="*/ 5 w 52"/>
                  <a:gd name="T9" fmla="*/ 53 h 57"/>
                  <a:gd name="T10" fmla="*/ 0 w 52"/>
                  <a:gd name="T11" fmla="*/ 41 h 57"/>
                  <a:gd name="T12" fmla="*/ 2 w 52"/>
                  <a:gd name="T13" fmla="*/ 33 h 57"/>
                  <a:gd name="T14" fmla="*/ 8 w 52"/>
                  <a:gd name="T15" fmla="*/ 27 h 57"/>
                  <a:gd name="T16" fmla="*/ 17 w 52"/>
                  <a:gd name="T17" fmla="*/ 24 h 57"/>
                  <a:gd name="T18" fmla="*/ 28 w 52"/>
                  <a:gd name="T19" fmla="*/ 23 h 57"/>
                  <a:gd name="T20" fmla="*/ 41 w 52"/>
                  <a:gd name="T21" fmla="*/ 21 h 57"/>
                  <a:gd name="T22" fmla="*/ 42 w 52"/>
                  <a:gd name="T23" fmla="*/ 15 h 57"/>
                  <a:gd name="T24" fmla="*/ 40 w 52"/>
                  <a:gd name="T25" fmla="*/ 10 h 57"/>
                  <a:gd name="T26" fmla="*/ 30 w 52"/>
                  <a:gd name="T27" fmla="*/ 7 h 57"/>
                  <a:gd name="T28" fmla="*/ 21 w 52"/>
                  <a:gd name="T29" fmla="*/ 10 h 57"/>
                  <a:gd name="T30" fmla="*/ 15 w 52"/>
                  <a:gd name="T31" fmla="*/ 17 h 57"/>
                  <a:gd name="T32" fmla="*/ 6 w 52"/>
                  <a:gd name="T33" fmla="*/ 17 h 57"/>
                  <a:gd name="T34" fmla="*/ 15 w 52"/>
                  <a:gd name="T35" fmla="*/ 4 h 57"/>
                  <a:gd name="T36" fmla="*/ 31 w 52"/>
                  <a:gd name="T37" fmla="*/ 0 h 57"/>
                  <a:gd name="T38" fmla="*/ 47 w 52"/>
                  <a:gd name="T39" fmla="*/ 5 h 57"/>
                  <a:gd name="T40" fmla="*/ 52 w 52"/>
                  <a:gd name="T41" fmla="*/ 14 h 57"/>
                  <a:gd name="T42" fmla="*/ 50 w 52"/>
                  <a:gd name="T43" fmla="*/ 24 h 57"/>
                  <a:gd name="T44" fmla="*/ 47 w 52"/>
                  <a:gd name="T45" fmla="*/ 38 h 57"/>
                  <a:gd name="T46" fmla="*/ 46 w 52"/>
                  <a:gd name="T47" fmla="*/ 49 h 57"/>
                  <a:gd name="T48" fmla="*/ 47 w 52"/>
                  <a:gd name="T49" fmla="*/ 56 h 57"/>
                  <a:gd name="T50" fmla="*/ 37 w 52"/>
                  <a:gd name="T51" fmla="*/ 56 h 57"/>
                  <a:gd name="T52" fmla="*/ 36 w 52"/>
                  <a:gd name="T53" fmla="*/ 49 h 57"/>
                  <a:gd name="T54" fmla="*/ 36 w 52"/>
                  <a:gd name="T55" fmla="*/ 49 h 57"/>
                  <a:gd name="T56" fmla="*/ 40 w 52"/>
                  <a:gd name="T57" fmla="*/ 28 h 57"/>
                  <a:gd name="T58" fmla="*/ 40 w 52"/>
                  <a:gd name="T59" fmla="*/ 28 h 57"/>
                  <a:gd name="T60" fmla="*/ 36 w 52"/>
                  <a:gd name="T61" fmla="*/ 29 h 57"/>
                  <a:gd name="T62" fmla="*/ 28 w 52"/>
                  <a:gd name="T63" fmla="*/ 30 h 57"/>
                  <a:gd name="T64" fmla="*/ 16 w 52"/>
                  <a:gd name="T65" fmla="*/ 32 h 57"/>
                  <a:gd name="T66" fmla="*/ 11 w 52"/>
                  <a:gd name="T67" fmla="*/ 36 h 57"/>
                  <a:gd name="T68" fmla="*/ 10 w 52"/>
                  <a:gd name="T69" fmla="*/ 41 h 57"/>
                  <a:gd name="T70" fmla="*/ 12 w 52"/>
                  <a:gd name="T71" fmla="*/ 47 h 57"/>
                  <a:gd name="T72" fmla="*/ 20 w 52"/>
                  <a:gd name="T73" fmla="*/ 50 h 57"/>
                  <a:gd name="T74" fmla="*/ 29 w 52"/>
                  <a:gd name="T75" fmla="*/ 48 h 57"/>
                  <a:gd name="T76" fmla="*/ 36 w 52"/>
                  <a:gd name="T77" fmla="*/ 41 h 57"/>
                  <a:gd name="T78" fmla="*/ 40 w 52"/>
                  <a:gd name="T79" fmla="*/ 28 h 57"/>
                  <a:gd name="T80" fmla="*/ 40 w 52"/>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7">
                    <a:moveTo>
                      <a:pt x="36" y="49"/>
                    </a:moveTo>
                    <a:lnTo>
                      <a:pt x="36" y="49"/>
                    </a:lnTo>
                    <a:cubicBezTo>
                      <a:pt x="33" y="52"/>
                      <a:pt x="30" y="54"/>
                      <a:pt x="27" y="55"/>
                    </a:cubicBezTo>
                    <a:cubicBezTo>
                      <a:pt x="24" y="57"/>
                      <a:pt x="21" y="57"/>
                      <a:pt x="17" y="57"/>
                    </a:cubicBezTo>
                    <a:cubicBezTo>
                      <a:pt x="12" y="57"/>
                      <a:pt x="8" y="56"/>
                      <a:pt x="5" y="53"/>
                    </a:cubicBezTo>
                    <a:cubicBezTo>
                      <a:pt x="2" y="50"/>
                      <a:pt x="0" y="46"/>
                      <a:pt x="0" y="41"/>
                    </a:cubicBezTo>
                    <a:cubicBezTo>
                      <a:pt x="0" y="38"/>
                      <a:pt x="1" y="35"/>
                      <a:pt x="2" y="33"/>
                    </a:cubicBezTo>
                    <a:cubicBezTo>
                      <a:pt x="4" y="31"/>
                      <a:pt x="6" y="29"/>
                      <a:pt x="8" y="27"/>
                    </a:cubicBezTo>
                    <a:cubicBezTo>
                      <a:pt x="10" y="26"/>
                      <a:pt x="13" y="25"/>
                      <a:pt x="17" y="24"/>
                    </a:cubicBezTo>
                    <a:cubicBezTo>
                      <a:pt x="19" y="24"/>
                      <a:pt x="23" y="24"/>
                      <a:pt x="28" y="23"/>
                    </a:cubicBezTo>
                    <a:cubicBezTo>
                      <a:pt x="34" y="23"/>
                      <a:pt x="39" y="22"/>
                      <a:pt x="41" y="21"/>
                    </a:cubicBezTo>
                    <a:cubicBezTo>
                      <a:pt x="42" y="19"/>
                      <a:pt x="42" y="17"/>
                      <a:pt x="42" y="15"/>
                    </a:cubicBezTo>
                    <a:cubicBezTo>
                      <a:pt x="42" y="13"/>
                      <a:pt x="41" y="11"/>
                      <a:pt x="40" y="10"/>
                    </a:cubicBezTo>
                    <a:cubicBezTo>
                      <a:pt x="38" y="8"/>
                      <a:pt x="35" y="7"/>
                      <a:pt x="30" y="7"/>
                    </a:cubicBezTo>
                    <a:cubicBezTo>
                      <a:pt x="26" y="7"/>
                      <a:pt x="23" y="8"/>
                      <a:pt x="21" y="10"/>
                    </a:cubicBezTo>
                    <a:cubicBezTo>
                      <a:pt x="18" y="12"/>
                      <a:pt x="16" y="14"/>
                      <a:pt x="15" y="17"/>
                    </a:cubicBezTo>
                    <a:lnTo>
                      <a:pt x="6" y="17"/>
                    </a:lnTo>
                    <a:cubicBezTo>
                      <a:pt x="8" y="11"/>
                      <a:pt x="11" y="7"/>
                      <a:pt x="15" y="4"/>
                    </a:cubicBezTo>
                    <a:cubicBezTo>
                      <a:pt x="19" y="1"/>
                      <a:pt x="24" y="0"/>
                      <a:pt x="31" y="0"/>
                    </a:cubicBezTo>
                    <a:cubicBezTo>
                      <a:pt x="38" y="0"/>
                      <a:pt x="43" y="1"/>
                      <a:pt x="47" y="5"/>
                    </a:cubicBezTo>
                    <a:cubicBezTo>
                      <a:pt x="50" y="7"/>
                      <a:pt x="52" y="10"/>
                      <a:pt x="52" y="14"/>
                    </a:cubicBezTo>
                    <a:cubicBezTo>
                      <a:pt x="52" y="17"/>
                      <a:pt x="51" y="20"/>
                      <a:pt x="50" y="24"/>
                    </a:cubicBezTo>
                    <a:lnTo>
                      <a:pt x="47" y="38"/>
                    </a:lnTo>
                    <a:cubicBezTo>
                      <a:pt x="46" y="42"/>
                      <a:pt x="46" y="46"/>
                      <a:pt x="46" y="49"/>
                    </a:cubicBezTo>
                    <a:cubicBezTo>
                      <a:pt x="46" y="50"/>
                      <a:pt x="46" y="53"/>
                      <a:pt x="47" y="56"/>
                    </a:cubicBezTo>
                    <a:lnTo>
                      <a:pt x="37" y="56"/>
                    </a:lnTo>
                    <a:cubicBezTo>
                      <a:pt x="37" y="54"/>
                      <a:pt x="36" y="52"/>
                      <a:pt x="36" y="49"/>
                    </a:cubicBezTo>
                    <a:lnTo>
                      <a:pt x="36" y="49"/>
                    </a:lnTo>
                    <a:close/>
                    <a:moveTo>
                      <a:pt x="40" y="28"/>
                    </a:moveTo>
                    <a:lnTo>
                      <a:pt x="40" y="28"/>
                    </a:lnTo>
                    <a:cubicBezTo>
                      <a:pt x="38" y="29"/>
                      <a:pt x="37" y="29"/>
                      <a:pt x="36" y="29"/>
                    </a:cubicBezTo>
                    <a:cubicBezTo>
                      <a:pt x="34" y="30"/>
                      <a:pt x="32" y="30"/>
                      <a:pt x="28" y="30"/>
                    </a:cubicBezTo>
                    <a:cubicBezTo>
                      <a:pt x="23" y="31"/>
                      <a:pt x="19" y="31"/>
                      <a:pt x="16" y="32"/>
                    </a:cubicBezTo>
                    <a:cubicBezTo>
                      <a:pt x="14" y="33"/>
                      <a:pt x="13" y="34"/>
                      <a:pt x="11" y="36"/>
                    </a:cubicBezTo>
                    <a:cubicBezTo>
                      <a:pt x="10" y="37"/>
                      <a:pt x="10" y="39"/>
                      <a:pt x="10" y="41"/>
                    </a:cubicBezTo>
                    <a:cubicBezTo>
                      <a:pt x="10" y="44"/>
                      <a:pt x="11" y="46"/>
                      <a:pt x="12" y="47"/>
                    </a:cubicBezTo>
                    <a:cubicBezTo>
                      <a:pt x="14" y="49"/>
                      <a:pt x="17" y="50"/>
                      <a:pt x="20" y="50"/>
                    </a:cubicBezTo>
                    <a:cubicBezTo>
                      <a:pt x="23" y="50"/>
                      <a:pt x="26" y="49"/>
                      <a:pt x="29" y="48"/>
                    </a:cubicBezTo>
                    <a:cubicBezTo>
                      <a:pt x="32" y="46"/>
                      <a:pt x="34" y="44"/>
                      <a:pt x="36" y="41"/>
                    </a:cubicBezTo>
                    <a:cubicBezTo>
                      <a:pt x="38" y="38"/>
                      <a:pt x="39" y="34"/>
                      <a:pt x="40" y="28"/>
                    </a:cubicBezTo>
                    <a:lnTo>
                      <a:pt x="40"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018"/>
              <p:cNvSpPr>
                <a:spLocks/>
              </p:cNvSpPr>
              <p:nvPr/>
            </p:nvSpPr>
            <p:spPr bwMode="auto">
              <a:xfrm>
                <a:off x="4508" y="994"/>
                <a:ext cx="29" cy="41"/>
              </a:xfrm>
              <a:custGeom>
                <a:avLst/>
                <a:gdLst>
                  <a:gd name="T0" fmla="*/ 0 w 55"/>
                  <a:gd name="T1" fmla="*/ 76 h 76"/>
                  <a:gd name="T2" fmla="*/ 0 w 55"/>
                  <a:gd name="T3" fmla="*/ 76 h 76"/>
                  <a:gd name="T4" fmla="*/ 16 w 55"/>
                  <a:gd name="T5" fmla="*/ 0 h 76"/>
                  <a:gd name="T6" fmla="*/ 25 w 55"/>
                  <a:gd name="T7" fmla="*/ 0 h 76"/>
                  <a:gd name="T8" fmla="*/ 15 w 55"/>
                  <a:gd name="T9" fmla="*/ 47 h 76"/>
                  <a:gd name="T10" fmla="*/ 42 w 55"/>
                  <a:gd name="T11" fmla="*/ 21 h 76"/>
                  <a:gd name="T12" fmla="*/ 55 w 55"/>
                  <a:gd name="T13" fmla="*/ 21 h 76"/>
                  <a:gd name="T14" fmla="*/ 31 w 55"/>
                  <a:gd name="T15" fmla="*/ 41 h 76"/>
                  <a:gd name="T16" fmla="*/ 45 w 55"/>
                  <a:gd name="T17" fmla="*/ 76 h 76"/>
                  <a:gd name="T18" fmla="*/ 35 w 55"/>
                  <a:gd name="T19" fmla="*/ 76 h 76"/>
                  <a:gd name="T20" fmla="*/ 24 w 55"/>
                  <a:gd name="T21" fmla="*/ 48 h 76"/>
                  <a:gd name="T22" fmla="*/ 13 w 55"/>
                  <a:gd name="T23" fmla="*/ 58 h 76"/>
                  <a:gd name="T24" fmla="*/ 9 w 55"/>
                  <a:gd name="T25" fmla="*/ 76 h 76"/>
                  <a:gd name="T26" fmla="*/ 0 w 55"/>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76">
                    <a:moveTo>
                      <a:pt x="0" y="76"/>
                    </a:moveTo>
                    <a:lnTo>
                      <a:pt x="0" y="76"/>
                    </a:lnTo>
                    <a:lnTo>
                      <a:pt x="16" y="0"/>
                    </a:lnTo>
                    <a:lnTo>
                      <a:pt x="25" y="0"/>
                    </a:lnTo>
                    <a:lnTo>
                      <a:pt x="15" y="47"/>
                    </a:lnTo>
                    <a:lnTo>
                      <a:pt x="42" y="21"/>
                    </a:lnTo>
                    <a:lnTo>
                      <a:pt x="55" y="21"/>
                    </a:lnTo>
                    <a:lnTo>
                      <a:pt x="31" y="41"/>
                    </a:lnTo>
                    <a:lnTo>
                      <a:pt x="45" y="76"/>
                    </a:lnTo>
                    <a:lnTo>
                      <a:pt x="35" y="76"/>
                    </a:lnTo>
                    <a:lnTo>
                      <a:pt x="24" y="48"/>
                    </a:lnTo>
                    <a:lnTo>
                      <a:pt x="13" y="58"/>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019"/>
              <p:cNvSpPr>
                <a:spLocks noEditPoints="1"/>
              </p:cNvSpPr>
              <p:nvPr/>
            </p:nvSpPr>
            <p:spPr bwMode="auto">
              <a:xfrm>
                <a:off x="4553" y="1005"/>
                <a:ext cx="27" cy="31"/>
              </a:xfrm>
              <a:custGeom>
                <a:avLst/>
                <a:gdLst>
                  <a:gd name="T0" fmla="*/ 36 w 51"/>
                  <a:gd name="T1" fmla="*/ 49 h 57"/>
                  <a:gd name="T2" fmla="*/ 36 w 51"/>
                  <a:gd name="T3" fmla="*/ 49 h 57"/>
                  <a:gd name="T4" fmla="*/ 26 w 51"/>
                  <a:gd name="T5" fmla="*/ 55 h 57"/>
                  <a:gd name="T6" fmla="*/ 17 w 51"/>
                  <a:gd name="T7" fmla="*/ 57 h 57"/>
                  <a:gd name="T8" fmla="*/ 4 w 51"/>
                  <a:gd name="T9" fmla="*/ 53 h 57"/>
                  <a:gd name="T10" fmla="*/ 0 w 51"/>
                  <a:gd name="T11" fmla="*/ 41 h 57"/>
                  <a:gd name="T12" fmla="*/ 2 w 51"/>
                  <a:gd name="T13" fmla="*/ 33 h 57"/>
                  <a:gd name="T14" fmla="*/ 7 w 51"/>
                  <a:gd name="T15" fmla="*/ 27 h 57"/>
                  <a:gd name="T16" fmla="*/ 16 w 51"/>
                  <a:gd name="T17" fmla="*/ 24 h 57"/>
                  <a:gd name="T18" fmla="*/ 28 w 51"/>
                  <a:gd name="T19" fmla="*/ 23 h 57"/>
                  <a:gd name="T20" fmla="*/ 40 w 51"/>
                  <a:gd name="T21" fmla="*/ 21 h 57"/>
                  <a:gd name="T22" fmla="*/ 42 w 51"/>
                  <a:gd name="T23" fmla="*/ 15 h 57"/>
                  <a:gd name="T24" fmla="*/ 39 w 51"/>
                  <a:gd name="T25" fmla="*/ 10 h 57"/>
                  <a:gd name="T26" fmla="*/ 30 w 51"/>
                  <a:gd name="T27" fmla="*/ 7 h 57"/>
                  <a:gd name="T28" fmla="*/ 20 w 51"/>
                  <a:gd name="T29" fmla="*/ 10 h 57"/>
                  <a:gd name="T30" fmla="*/ 15 w 51"/>
                  <a:gd name="T31" fmla="*/ 17 h 57"/>
                  <a:gd name="T32" fmla="*/ 5 w 51"/>
                  <a:gd name="T33" fmla="*/ 17 h 57"/>
                  <a:gd name="T34" fmla="*/ 14 w 51"/>
                  <a:gd name="T35" fmla="*/ 4 h 57"/>
                  <a:gd name="T36" fmla="*/ 30 w 51"/>
                  <a:gd name="T37" fmla="*/ 0 h 57"/>
                  <a:gd name="T38" fmla="*/ 46 w 51"/>
                  <a:gd name="T39" fmla="*/ 5 h 57"/>
                  <a:gd name="T40" fmla="*/ 51 w 51"/>
                  <a:gd name="T41" fmla="*/ 14 h 57"/>
                  <a:gd name="T42" fmla="*/ 50 w 51"/>
                  <a:gd name="T43" fmla="*/ 24 h 57"/>
                  <a:gd name="T44" fmla="*/ 46 w 51"/>
                  <a:gd name="T45" fmla="*/ 38 h 57"/>
                  <a:gd name="T46" fmla="*/ 45 w 51"/>
                  <a:gd name="T47" fmla="*/ 49 h 57"/>
                  <a:gd name="T48" fmla="*/ 46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7 w 51"/>
                  <a:gd name="T63" fmla="*/ 30 h 57"/>
                  <a:gd name="T64" fmla="*/ 16 w 51"/>
                  <a:gd name="T65" fmla="*/ 32 h 57"/>
                  <a:gd name="T66" fmla="*/ 11 w 51"/>
                  <a:gd name="T67" fmla="*/ 36 h 57"/>
                  <a:gd name="T68" fmla="*/ 9 w 51"/>
                  <a:gd name="T69" fmla="*/ 41 h 57"/>
                  <a:gd name="T70" fmla="*/ 12 w 51"/>
                  <a:gd name="T71" fmla="*/ 47 h 57"/>
                  <a:gd name="T72" fmla="*/ 19 w 51"/>
                  <a:gd name="T73" fmla="*/ 50 h 57"/>
                  <a:gd name="T74" fmla="*/ 28 w 51"/>
                  <a:gd name="T75" fmla="*/ 48 h 57"/>
                  <a:gd name="T76" fmla="*/ 35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2" y="52"/>
                      <a:pt x="29" y="54"/>
                      <a:pt x="26" y="55"/>
                    </a:cubicBezTo>
                    <a:cubicBezTo>
                      <a:pt x="23" y="57"/>
                      <a:pt x="20" y="57"/>
                      <a:pt x="17" y="57"/>
                    </a:cubicBezTo>
                    <a:cubicBezTo>
                      <a:pt x="12" y="57"/>
                      <a:pt x="7" y="56"/>
                      <a:pt x="4" y="53"/>
                    </a:cubicBezTo>
                    <a:cubicBezTo>
                      <a:pt x="1" y="50"/>
                      <a:pt x="0" y="46"/>
                      <a:pt x="0" y="41"/>
                    </a:cubicBezTo>
                    <a:cubicBezTo>
                      <a:pt x="0" y="38"/>
                      <a:pt x="0" y="35"/>
                      <a:pt x="2" y="33"/>
                    </a:cubicBezTo>
                    <a:cubicBezTo>
                      <a:pt x="3" y="31"/>
                      <a:pt x="5" y="29"/>
                      <a:pt x="7" y="27"/>
                    </a:cubicBezTo>
                    <a:cubicBezTo>
                      <a:pt x="10" y="26"/>
                      <a:pt x="12" y="25"/>
                      <a:pt x="16" y="24"/>
                    </a:cubicBezTo>
                    <a:cubicBezTo>
                      <a:pt x="18" y="24"/>
                      <a:pt x="22" y="24"/>
                      <a:pt x="28" y="23"/>
                    </a:cubicBezTo>
                    <a:cubicBezTo>
                      <a:pt x="34" y="23"/>
                      <a:pt x="38" y="22"/>
                      <a:pt x="40" y="21"/>
                    </a:cubicBezTo>
                    <a:cubicBezTo>
                      <a:pt x="41" y="19"/>
                      <a:pt x="42" y="17"/>
                      <a:pt x="42" y="15"/>
                    </a:cubicBezTo>
                    <a:cubicBezTo>
                      <a:pt x="42" y="13"/>
                      <a:pt x="41" y="11"/>
                      <a:pt x="39" y="10"/>
                    </a:cubicBezTo>
                    <a:cubicBezTo>
                      <a:pt x="37" y="8"/>
                      <a:pt x="34" y="7"/>
                      <a:pt x="30" y="7"/>
                    </a:cubicBezTo>
                    <a:cubicBezTo>
                      <a:pt x="26" y="7"/>
                      <a:pt x="22" y="8"/>
                      <a:pt x="20" y="10"/>
                    </a:cubicBezTo>
                    <a:cubicBezTo>
                      <a:pt x="17" y="12"/>
                      <a:pt x="16" y="14"/>
                      <a:pt x="15" y="17"/>
                    </a:cubicBezTo>
                    <a:lnTo>
                      <a:pt x="5" y="17"/>
                    </a:lnTo>
                    <a:cubicBezTo>
                      <a:pt x="7" y="11"/>
                      <a:pt x="10" y="7"/>
                      <a:pt x="14" y="4"/>
                    </a:cubicBezTo>
                    <a:cubicBezTo>
                      <a:pt x="18" y="1"/>
                      <a:pt x="24" y="0"/>
                      <a:pt x="30" y="0"/>
                    </a:cubicBezTo>
                    <a:cubicBezTo>
                      <a:pt x="37" y="0"/>
                      <a:pt x="42" y="1"/>
                      <a:pt x="46" y="5"/>
                    </a:cubicBezTo>
                    <a:cubicBezTo>
                      <a:pt x="49" y="7"/>
                      <a:pt x="51" y="10"/>
                      <a:pt x="51" y="14"/>
                    </a:cubicBezTo>
                    <a:cubicBezTo>
                      <a:pt x="51" y="17"/>
                      <a:pt x="50" y="20"/>
                      <a:pt x="50" y="24"/>
                    </a:cubicBezTo>
                    <a:lnTo>
                      <a:pt x="46" y="38"/>
                    </a:lnTo>
                    <a:cubicBezTo>
                      <a:pt x="45" y="42"/>
                      <a:pt x="45" y="46"/>
                      <a:pt x="45" y="49"/>
                    </a:cubicBezTo>
                    <a:cubicBezTo>
                      <a:pt x="45" y="50"/>
                      <a:pt x="45" y="53"/>
                      <a:pt x="46" y="56"/>
                    </a:cubicBezTo>
                    <a:lnTo>
                      <a:pt x="37" y="56"/>
                    </a:lnTo>
                    <a:cubicBezTo>
                      <a:pt x="36" y="54"/>
                      <a:pt x="36" y="52"/>
                      <a:pt x="36" y="49"/>
                    </a:cubicBezTo>
                    <a:lnTo>
                      <a:pt x="36" y="49"/>
                    </a:lnTo>
                    <a:close/>
                    <a:moveTo>
                      <a:pt x="39" y="28"/>
                    </a:moveTo>
                    <a:lnTo>
                      <a:pt x="39" y="28"/>
                    </a:lnTo>
                    <a:cubicBezTo>
                      <a:pt x="38" y="29"/>
                      <a:pt x="36" y="29"/>
                      <a:pt x="35" y="29"/>
                    </a:cubicBezTo>
                    <a:cubicBezTo>
                      <a:pt x="33" y="30"/>
                      <a:pt x="31" y="30"/>
                      <a:pt x="27"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6" y="50"/>
                      <a:pt x="19" y="50"/>
                    </a:cubicBezTo>
                    <a:cubicBezTo>
                      <a:pt x="23" y="50"/>
                      <a:pt x="26" y="49"/>
                      <a:pt x="28" y="48"/>
                    </a:cubicBezTo>
                    <a:cubicBezTo>
                      <a:pt x="31" y="46"/>
                      <a:pt x="34" y="44"/>
                      <a:pt x="35" y="41"/>
                    </a:cubicBezTo>
                    <a:cubicBezTo>
                      <a:pt x="37" y="38"/>
                      <a:pt x="38"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020"/>
              <p:cNvSpPr>
                <a:spLocks/>
              </p:cNvSpPr>
              <p:nvPr/>
            </p:nvSpPr>
            <p:spPr bwMode="auto">
              <a:xfrm>
                <a:off x="4585" y="995"/>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8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8 h 76"/>
                  <a:gd name="T36" fmla="*/ 10 w 28"/>
                  <a:gd name="T37" fmla="*/ 65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6"/>
                      <a:pt x="14" y="76"/>
                      <a:pt x="12" y="76"/>
                    </a:cubicBezTo>
                    <a:cubicBezTo>
                      <a:pt x="8" y="76"/>
                      <a:pt x="5" y="75"/>
                      <a:pt x="3" y="73"/>
                    </a:cubicBezTo>
                    <a:cubicBezTo>
                      <a:pt x="1" y="72"/>
                      <a:pt x="0" y="70"/>
                      <a:pt x="0" y="68"/>
                    </a:cubicBezTo>
                    <a:cubicBezTo>
                      <a:pt x="0" y="66"/>
                      <a:pt x="1" y="64"/>
                      <a:pt x="2" y="59"/>
                    </a:cubicBezTo>
                    <a:lnTo>
                      <a:pt x="8" y="27"/>
                    </a:lnTo>
                    <a:lnTo>
                      <a:pt x="1" y="27"/>
                    </a:lnTo>
                    <a:lnTo>
                      <a:pt x="2" y="20"/>
                    </a:lnTo>
                    <a:lnTo>
                      <a:pt x="10" y="20"/>
                    </a:lnTo>
                    <a:lnTo>
                      <a:pt x="13" y="6"/>
                    </a:lnTo>
                    <a:lnTo>
                      <a:pt x="23" y="0"/>
                    </a:lnTo>
                    <a:lnTo>
                      <a:pt x="19" y="20"/>
                    </a:lnTo>
                    <a:lnTo>
                      <a:pt x="28" y="20"/>
                    </a:lnTo>
                    <a:lnTo>
                      <a:pt x="27" y="27"/>
                    </a:lnTo>
                    <a:lnTo>
                      <a:pt x="18" y="27"/>
                    </a:lnTo>
                    <a:lnTo>
                      <a:pt x="11" y="58"/>
                    </a:lnTo>
                    <a:cubicBezTo>
                      <a:pt x="10" y="61"/>
                      <a:pt x="10" y="64"/>
                      <a:pt x="10" y="65"/>
                    </a:cubicBezTo>
                    <a:cubicBezTo>
                      <a:pt x="10" y="66"/>
                      <a:pt x="10" y="67"/>
                      <a:pt x="11" y="67"/>
                    </a:cubicBezTo>
                    <a:cubicBezTo>
                      <a:pt x="12" y="68"/>
                      <a:pt x="13" y="68"/>
                      <a:pt x="14" y="68"/>
                    </a:cubicBezTo>
                    <a:cubicBezTo>
                      <a:pt x="16" y="68"/>
                      <a:pt x="18" y="68"/>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021"/>
              <p:cNvSpPr>
                <a:spLocks/>
              </p:cNvSpPr>
              <p:nvPr/>
            </p:nvSpPr>
            <p:spPr bwMode="auto">
              <a:xfrm>
                <a:off x="4622" y="994"/>
                <a:ext cx="19" cy="41"/>
              </a:xfrm>
              <a:custGeom>
                <a:avLst/>
                <a:gdLst>
                  <a:gd name="T0" fmla="*/ 10 w 35"/>
                  <a:gd name="T1" fmla="*/ 76 h 76"/>
                  <a:gd name="T2" fmla="*/ 10 w 35"/>
                  <a:gd name="T3" fmla="*/ 76 h 76"/>
                  <a:gd name="T4" fmla="*/ 22 w 35"/>
                  <a:gd name="T5" fmla="*/ 19 h 76"/>
                  <a:gd name="T6" fmla="*/ 0 w 35"/>
                  <a:gd name="T7" fmla="*/ 28 h 76"/>
                  <a:gd name="T8" fmla="*/ 2 w 35"/>
                  <a:gd name="T9" fmla="*/ 20 h 76"/>
                  <a:gd name="T10" fmla="*/ 16 w 35"/>
                  <a:gd name="T11" fmla="*/ 13 h 76"/>
                  <a:gd name="T12" fmla="*/ 26 w 35"/>
                  <a:gd name="T13" fmla="*/ 5 h 76"/>
                  <a:gd name="T14" fmla="*/ 30 w 35"/>
                  <a:gd name="T15" fmla="*/ 0 h 76"/>
                  <a:gd name="T16" fmla="*/ 35 w 35"/>
                  <a:gd name="T17" fmla="*/ 0 h 76"/>
                  <a:gd name="T18" fmla="*/ 20 w 35"/>
                  <a:gd name="T19" fmla="*/ 76 h 76"/>
                  <a:gd name="T20" fmla="*/ 10 w 35"/>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76">
                    <a:moveTo>
                      <a:pt x="10" y="76"/>
                    </a:moveTo>
                    <a:lnTo>
                      <a:pt x="10" y="76"/>
                    </a:lnTo>
                    <a:lnTo>
                      <a:pt x="22" y="19"/>
                    </a:lnTo>
                    <a:cubicBezTo>
                      <a:pt x="17" y="23"/>
                      <a:pt x="10" y="26"/>
                      <a:pt x="0" y="28"/>
                    </a:cubicBezTo>
                    <a:lnTo>
                      <a:pt x="2" y="20"/>
                    </a:lnTo>
                    <a:cubicBezTo>
                      <a:pt x="7" y="18"/>
                      <a:pt x="11" y="16"/>
                      <a:pt x="16" y="13"/>
                    </a:cubicBezTo>
                    <a:cubicBezTo>
                      <a:pt x="20" y="10"/>
                      <a:pt x="24" y="7"/>
                      <a:pt x="26" y="5"/>
                    </a:cubicBezTo>
                    <a:cubicBezTo>
                      <a:pt x="27" y="3"/>
                      <a:pt x="29" y="2"/>
                      <a:pt x="30" y="0"/>
                    </a:cubicBezTo>
                    <a:lnTo>
                      <a:pt x="35" y="0"/>
                    </a:lnTo>
                    <a:lnTo>
                      <a:pt x="20" y="76"/>
                    </a:lnTo>
                    <a:lnTo>
                      <a:pt x="1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022"/>
              <p:cNvSpPr>
                <a:spLocks noEditPoints="1"/>
              </p:cNvSpPr>
              <p:nvPr/>
            </p:nvSpPr>
            <p:spPr bwMode="auto">
              <a:xfrm>
                <a:off x="4664" y="994"/>
                <a:ext cx="38" cy="41"/>
              </a:xfrm>
              <a:custGeom>
                <a:avLst/>
                <a:gdLst>
                  <a:gd name="T0" fmla="*/ 0 w 70"/>
                  <a:gd name="T1" fmla="*/ 76 h 76"/>
                  <a:gd name="T2" fmla="*/ 0 w 70"/>
                  <a:gd name="T3" fmla="*/ 76 h 76"/>
                  <a:gd name="T4" fmla="*/ 16 w 70"/>
                  <a:gd name="T5" fmla="*/ 0 h 76"/>
                  <a:gd name="T6" fmla="*/ 48 w 70"/>
                  <a:gd name="T7" fmla="*/ 0 h 76"/>
                  <a:gd name="T8" fmla="*/ 60 w 70"/>
                  <a:gd name="T9" fmla="*/ 2 h 76"/>
                  <a:gd name="T10" fmla="*/ 67 w 70"/>
                  <a:gd name="T11" fmla="*/ 8 h 76"/>
                  <a:gd name="T12" fmla="*/ 70 w 70"/>
                  <a:gd name="T13" fmla="*/ 19 h 76"/>
                  <a:gd name="T14" fmla="*/ 68 w 70"/>
                  <a:gd name="T15" fmla="*/ 28 h 76"/>
                  <a:gd name="T16" fmla="*/ 63 w 70"/>
                  <a:gd name="T17" fmla="*/ 36 h 76"/>
                  <a:gd name="T18" fmla="*/ 57 w 70"/>
                  <a:gd name="T19" fmla="*/ 41 h 76"/>
                  <a:gd name="T20" fmla="*/ 50 w 70"/>
                  <a:gd name="T21" fmla="*/ 43 h 76"/>
                  <a:gd name="T22" fmla="*/ 36 w 70"/>
                  <a:gd name="T23" fmla="*/ 45 h 76"/>
                  <a:gd name="T24" fmla="*/ 17 w 70"/>
                  <a:gd name="T25" fmla="*/ 45 h 76"/>
                  <a:gd name="T26" fmla="*/ 10 w 70"/>
                  <a:gd name="T27" fmla="*/ 76 h 76"/>
                  <a:gd name="T28" fmla="*/ 0 w 70"/>
                  <a:gd name="T29" fmla="*/ 76 h 76"/>
                  <a:gd name="T30" fmla="*/ 19 w 70"/>
                  <a:gd name="T31" fmla="*/ 37 h 76"/>
                  <a:gd name="T32" fmla="*/ 19 w 70"/>
                  <a:gd name="T33" fmla="*/ 37 h 76"/>
                  <a:gd name="T34" fmla="*/ 35 w 70"/>
                  <a:gd name="T35" fmla="*/ 37 h 76"/>
                  <a:gd name="T36" fmla="*/ 50 w 70"/>
                  <a:gd name="T37" fmla="*/ 34 h 76"/>
                  <a:gd name="T38" fmla="*/ 57 w 70"/>
                  <a:gd name="T39" fmla="*/ 28 h 76"/>
                  <a:gd name="T40" fmla="*/ 60 w 70"/>
                  <a:gd name="T41" fmla="*/ 19 h 76"/>
                  <a:gd name="T42" fmla="*/ 58 w 70"/>
                  <a:gd name="T43" fmla="*/ 13 h 76"/>
                  <a:gd name="T44" fmla="*/ 54 w 70"/>
                  <a:gd name="T45" fmla="*/ 9 h 76"/>
                  <a:gd name="T46" fmla="*/ 44 w 70"/>
                  <a:gd name="T47" fmla="*/ 8 h 76"/>
                  <a:gd name="T48" fmla="*/ 24 w 70"/>
                  <a:gd name="T49" fmla="*/ 8 h 76"/>
                  <a:gd name="T50" fmla="*/ 19 w 70"/>
                  <a:gd name="T51"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6">
                    <a:moveTo>
                      <a:pt x="0" y="76"/>
                    </a:moveTo>
                    <a:lnTo>
                      <a:pt x="0" y="76"/>
                    </a:lnTo>
                    <a:lnTo>
                      <a:pt x="16" y="0"/>
                    </a:lnTo>
                    <a:lnTo>
                      <a:pt x="48" y="0"/>
                    </a:lnTo>
                    <a:cubicBezTo>
                      <a:pt x="53" y="0"/>
                      <a:pt x="57" y="1"/>
                      <a:pt x="60" y="2"/>
                    </a:cubicBezTo>
                    <a:cubicBezTo>
                      <a:pt x="63" y="3"/>
                      <a:pt x="65" y="5"/>
                      <a:pt x="67" y="8"/>
                    </a:cubicBezTo>
                    <a:cubicBezTo>
                      <a:pt x="69" y="12"/>
                      <a:pt x="70" y="15"/>
                      <a:pt x="70" y="19"/>
                    </a:cubicBezTo>
                    <a:cubicBezTo>
                      <a:pt x="70" y="22"/>
                      <a:pt x="69" y="25"/>
                      <a:pt x="68" y="28"/>
                    </a:cubicBezTo>
                    <a:cubicBezTo>
                      <a:pt x="66" y="32"/>
                      <a:pt x="65" y="34"/>
                      <a:pt x="63" y="36"/>
                    </a:cubicBezTo>
                    <a:cubicBezTo>
                      <a:pt x="61" y="38"/>
                      <a:pt x="59" y="40"/>
                      <a:pt x="57" y="41"/>
                    </a:cubicBezTo>
                    <a:cubicBezTo>
                      <a:pt x="55" y="42"/>
                      <a:pt x="53" y="43"/>
                      <a:pt x="50" y="43"/>
                    </a:cubicBezTo>
                    <a:cubicBezTo>
                      <a:pt x="46" y="45"/>
                      <a:pt x="41" y="45"/>
                      <a:pt x="36" y="45"/>
                    </a:cubicBezTo>
                    <a:lnTo>
                      <a:pt x="17" y="45"/>
                    </a:lnTo>
                    <a:lnTo>
                      <a:pt x="10" y="76"/>
                    </a:lnTo>
                    <a:lnTo>
                      <a:pt x="0" y="76"/>
                    </a:lnTo>
                    <a:close/>
                    <a:moveTo>
                      <a:pt x="19" y="37"/>
                    </a:moveTo>
                    <a:lnTo>
                      <a:pt x="19" y="37"/>
                    </a:lnTo>
                    <a:lnTo>
                      <a:pt x="35" y="37"/>
                    </a:lnTo>
                    <a:cubicBezTo>
                      <a:pt x="42" y="37"/>
                      <a:pt x="46" y="36"/>
                      <a:pt x="50" y="34"/>
                    </a:cubicBezTo>
                    <a:cubicBezTo>
                      <a:pt x="53" y="33"/>
                      <a:pt x="55" y="31"/>
                      <a:pt x="57" y="28"/>
                    </a:cubicBezTo>
                    <a:cubicBezTo>
                      <a:pt x="59" y="25"/>
                      <a:pt x="60" y="22"/>
                      <a:pt x="60" y="19"/>
                    </a:cubicBezTo>
                    <a:cubicBezTo>
                      <a:pt x="60" y="16"/>
                      <a:pt x="59" y="14"/>
                      <a:pt x="58" y="13"/>
                    </a:cubicBezTo>
                    <a:cubicBezTo>
                      <a:pt x="57" y="11"/>
                      <a:pt x="56" y="10"/>
                      <a:pt x="54" y="9"/>
                    </a:cubicBezTo>
                    <a:cubicBezTo>
                      <a:pt x="52" y="9"/>
                      <a:pt x="49" y="8"/>
                      <a:pt x="44" y="8"/>
                    </a:cubicBezTo>
                    <a:lnTo>
                      <a:pt x="24" y="8"/>
                    </a:lnTo>
                    <a:lnTo>
                      <a:pt x="19"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023"/>
              <p:cNvSpPr>
                <a:spLocks/>
              </p:cNvSpPr>
              <p:nvPr/>
            </p:nvSpPr>
            <p:spPr bwMode="auto">
              <a:xfrm>
                <a:off x="4703" y="994"/>
                <a:ext cx="47" cy="41"/>
              </a:xfrm>
              <a:custGeom>
                <a:avLst/>
                <a:gdLst>
                  <a:gd name="T0" fmla="*/ 0 w 88"/>
                  <a:gd name="T1" fmla="*/ 76 h 76"/>
                  <a:gd name="T2" fmla="*/ 0 w 88"/>
                  <a:gd name="T3" fmla="*/ 76 h 76"/>
                  <a:gd name="T4" fmla="*/ 16 w 88"/>
                  <a:gd name="T5" fmla="*/ 0 h 76"/>
                  <a:gd name="T6" fmla="*/ 29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2 h 76"/>
                  <a:gd name="T36" fmla="*/ 20 w 88"/>
                  <a:gd name="T37" fmla="*/ 28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9" y="0"/>
                    </a:lnTo>
                    <a:lnTo>
                      <a:pt x="36" y="49"/>
                    </a:lnTo>
                    <a:cubicBezTo>
                      <a:pt x="37" y="56"/>
                      <a:pt x="38" y="62"/>
                      <a:pt x="38" y="68"/>
                    </a:cubicBezTo>
                    <a:cubicBezTo>
                      <a:pt x="40" y="63"/>
                      <a:pt x="44" y="56"/>
                      <a:pt x="49" y="47"/>
                    </a:cubicBezTo>
                    <a:lnTo>
                      <a:pt x="75" y="0"/>
                    </a:lnTo>
                    <a:lnTo>
                      <a:pt x="88" y="0"/>
                    </a:lnTo>
                    <a:lnTo>
                      <a:pt x="72" y="76"/>
                    </a:lnTo>
                    <a:lnTo>
                      <a:pt x="62" y="76"/>
                    </a:lnTo>
                    <a:lnTo>
                      <a:pt x="70" y="39"/>
                    </a:lnTo>
                    <a:cubicBezTo>
                      <a:pt x="72" y="31"/>
                      <a:pt x="75" y="21"/>
                      <a:pt x="78" y="10"/>
                    </a:cubicBezTo>
                    <a:cubicBezTo>
                      <a:pt x="76" y="15"/>
                      <a:pt x="73" y="21"/>
                      <a:pt x="70" y="26"/>
                    </a:cubicBezTo>
                    <a:lnTo>
                      <a:pt x="42" y="76"/>
                    </a:lnTo>
                    <a:lnTo>
                      <a:pt x="32" y="76"/>
                    </a:lnTo>
                    <a:lnTo>
                      <a:pt x="24" y="27"/>
                    </a:lnTo>
                    <a:cubicBezTo>
                      <a:pt x="24" y="23"/>
                      <a:pt x="23" y="18"/>
                      <a:pt x="23" y="12"/>
                    </a:cubicBezTo>
                    <a:cubicBezTo>
                      <a:pt x="22" y="18"/>
                      <a:pt x="21" y="24"/>
                      <a:pt x="20" y="28"/>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024"/>
              <p:cNvSpPr>
                <a:spLocks/>
              </p:cNvSpPr>
              <p:nvPr/>
            </p:nvSpPr>
            <p:spPr bwMode="auto">
              <a:xfrm>
                <a:off x="4750" y="1030"/>
                <a:ext cx="8" cy="14"/>
              </a:xfrm>
              <a:custGeom>
                <a:avLst/>
                <a:gdLst>
                  <a:gd name="T0" fmla="*/ 3 w 16"/>
                  <a:gd name="T1" fmla="*/ 11 h 26"/>
                  <a:gd name="T2" fmla="*/ 3 w 16"/>
                  <a:gd name="T3" fmla="*/ 11 h 26"/>
                  <a:gd name="T4" fmla="*/ 6 w 16"/>
                  <a:gd name="T5" fmla="*/ 0 h 26"/>
                  <a:gd name="T6" fmla="*/ 16 w 16"/>
                  <a:gd name="T7" fmla="*/ 0 h 26"/>
                  <a:gd name="T8" fmla="*/ 14 w 16"/>
                  <a:gd name="T9" fmla="*/ 10 h 26"/>
                  <a:gd name="T10" fmla="*/ 9 w 16"/>
                  <a:gd name="T11" fmla="*/ 22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6" y="0"/>
                    </a:lnTo>
                    <a:lnTo>
                      <a:pt x="16" y="0"/>
                    </a:lnTo>
                    <a:lnTo>
                      <a:pt x="14" y="10"/>
                    </a:lnTo>
                    <a:cubicBezTo>
                      <a:pt x="13" y="15"/>
                      <a:pt x="11" y="19"/>
                      <a:pt x="9" y="22"/>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025"/>
              <p:cNvSpPr>
                <a:spLocks/>
              </p:cNvSpPr>
              <p:nvPr/>
            </p:nvSpPr>
            <p:spPr bwMode="auto">
              <a:xfrm>
                <a:off x="4782" y="994"/>
                <a:ext cx="28" cy="41"/>
              </a:xfrm>
              <a:custGeom>
                <a:avLst/>
                <a:gdLst>
                  <a:gd name="T0" fmla="*/ 0 w 53"/>
                  <a:gd name="T1" fmla="*/ 76 h 76"/>
                  <a:gd name="T2" fmla="*/ 0 w 53"/>
                  <a:gd name="T3" fmla="*/ 76 h 76"/>
                  <a:gd name="T4" fmla="*/ 16 w 53"/>
                  <a:gd name="T5" fmla="*/ 0 h 76"/>
                  <a:gd name="T6" fmla="*/ 26 w 53"/>
                  <a:gd name="T7" fmla="*/ 0 h 76"/>
                  <a:gd name="T8" fmla="*/ 20 w 53"/>
                  <a:gd name="T9" fmla="*/ 29 h 76"/>
                  <a:gd name="T10" fmla="*/ 29 w 53"/>
                  <a:gd name="T11" fmla="*/ 22 h 76"/>
                  <a:gd name="T12" fmla="*/ 39 w 53"/>
                  <a:gd name="T13" fmla="*/ 20 h 76"/>
                  <a:gd name="T14" fmla="*/ 49 w 53"/>
                  <a:gd name="T15" fmla="*/ 23 h 76"/>
                  <a:gd name="T16" fmla="*/ 53 w 53"/>
                  <a:gd name="T17" fmla="*/ 33 h 76"/>
                  <a:gd name="T18" fmla="*/ 51 w 53"/>
                  <a:gd name="T19" fmla="*/ 44 h 76"/>
                  <a:gd name="T20" fmla="*/ 45 w 53"/>
                  <a:gd name="T21" fmla="*/ 76 h 76"/>
                  <a:gd name="T22" fmla="*/ 35 w 53"/>
                  <a:gd name="T23" fmla="*/ 76 h 76"/>
                  <a:gd name="T24" fmla="*/ 42 w 53"/>
                  <a:gd name="T25" fmla="*/ 43 h 76"/>
                  <a:gd name="T26" fmla="*/ 44 w 53"/>
                  <a:gd name="T27" fmla="*/ 34 h 76"/>
                  <a:gd name="T28" fmla="*/ 42 w 53"/>
                  <a:gd name="T29" fmla="*/ 29 h 76"/>
                  <a:gd name="T30" fmla="*/ 36 w 53"/>
                  <a:gd name="T31" fmla="*/ 27 h 76"/>
                  <a:gd name="T32" fmla="*/ 27 w 53"/>
                  <a:gd name="T33" fmla="*/ 30 h 76"/>
                  <a:gd name="T34" fmla="*/ 19 w 53"/>
                  <a:gd name="T35" fmla="*/ 37 h 76"/>
                  <a:gd name="T36" fmla="*/ 15 w 53"/>
                  <a:gd name="T37" fmla="*/ 52 h 76"/>
                  <a:gd name="T38" fmla="*/ 10 w 53"/>
                  <a:gd name="T39" fmla="*/ 76 h 76"/>
                  <a:gd name="T40" fmla="*/ 0 w 53"/>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76">
                    <a:moveTo>
                      <a:pt x="0" y="76"/>
                    </a:moveTo>
                    <a:lnTo>
                      <a:pt x="0" y="76"/>
                    </a:lnTo>
                    <a:lnTo>
                      <a:pt x="16" y="0"/>
                    </a:lnTo>
                    <a:lnTo>
                      <a:pt x="26" y="0"/>
                    </a:lnTo>
                    <a:lnTo>
                      <a:pt x="20" y="29"/>
                    </a:lnTo>
                    <a:cubicBezTo>
                      <a:pt x="23" y="26"/>
                      <a:pt x="26" y="23"/>
                      <a:pt x="29" y="22"/>
                    </a:cubicBezTo>
                    <a:cubicBezTo>
                      <a:pt x="32" y="20"/>
                      <a:pt x="35" y="20"/>
                      <a:pt x="39" y="20"/>
                    </a:cubicBezTo>
                    <a:cubicBezTo>
                      <a:pt x="43" y="20"/>
                      <a:pt x="47" y="21"/>
                      <a:pt x="49" y="23"/>
                    </a:cubicBezTo>
                    <a:cubicBezTo>
                      <a:pt x="52" y="26"/>
                      <a:pt x="53" y="29"/>
                      <a:pt x="53" y="33"/>
                    </a:cubicBezTo>
                    <a:cubicBezTo>
                      <a:pt x="53" y="35"/>
                      <a:pt x="52" y="38"/>
                      <a:pt x="51" y="44"/>
                    </a:cubicBezTo>
                    <a:lnTo>
                      <a:pt x="45" y="76"/>
                    </a:lnTo>
                    <a:lnTo>
                      <a:pt x="35" y="76"/>
                    </a:lnTo>
                    <a:lnTo>
                      <a:pt x="42" y="43"/>
                    </a:lnTo>
                    <a:cubicBezTo>
                      <a:pt x="43" y="38"/>
                      <a:pt x="44" y="35"/>
                      <a:pt x="44" y="34"/>
                    </a:cubicBezTo>
                    <a:cubicBezTo>
                      <a:pt x="44" y="32"/>
                      <a:pt x="43" y="30"/>
                      <a:pt x="42" y="29"/>
                    </a:cubicBezTo>
                    <a:cubicBezTo>
                      <a:pt x="41" y="28"/>
                      <a:pt x="39" y="27"/>
                      <a:pt x="36" y="27"/>
                    </a:cubicBezTo>
                    <a:cubicBezTo>
                      <a:pt x="33" y="27"/>
                      <a:pt x="30" y="28"/>
                      <a:pt x="27" y="30"/>
                    </a:cubicBezTo>
                    <a:cubicBezTo>
                      <a:pt x="24" y="32"/>
                      <a:pt x="21" y="34"/>
                      <a:pt x="19" y="37"/>
                    </a:cubicBezTo>
                    <a:cubicBezTo>
                      <a:pt x="18" y="41"/>
                      <a:pt x="16" y="45"/>
                      <a:pt x="15" y="52"/>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26"/>
              <p:cNvSpPr>
                <a:spLocks noEditPoints="1"/>
              </p:cNvSpPr>
              <p:nvPr/>
            </p:nvSpPr>
            <p:spPr bwMode="auto">
              <a:xfrm>
                <a:off x="4815" y="1005"/>
                <a:ext cx="27" cy="31"/>
              </a:xfrm>
              <a:custGeom>
                <a:avLst/>
                <a:gdLst>
                  <a:gd name="T0" fmla="*/ 36 w 51"/>
                  <a:gd name="T1" fmla="*/ 49 h 57"/>
                  <a:gd name="T2" fmla="*/ 36 w 51"/>
                  <a:gd name="T3" fmla="*/ 49 h 57"/>
                  <a:gd name="T4" fmla="*/ 26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6 w 51"/>
                  <a:gd name="T17" fmla="*/ 24 h 57"/>
                  <a:gd name="T18" fmla="*/ 28 w 51"/>
                  <a:gd name="T19" fmla="*/ 23 h 57"/>
                  <a:gd name="T20" fmla="*/ 41 w 51"/>
                  <a:gd name="T21" fmla="*/ 21 h 57"/>
                  <a:gd name="T22" fmla="*/ 42 w 51"/>
                  <a:gd name="T23" fmla="*/ 15 h 57"/>
                  <a:gd name="T24" fmla="*/ 39 w 51"/>
                  <a:gd name="T25" fmla="*/ 10 h 57"/>
                  <a:gd name="T26" fmla="*/ 30 w 51"/>
                  <a:gd name="T27" fmla="*/ 7 h 57"/>
                  <a:gd name="T28" fmla="*/ 20 w 51"/>
                  <a:gd name="T29" fmla="*/ 10 h 57"/>
                  <a:gd name="T30" fmla="*/ 15 w 51"/>
                  <a:gd name="T31" fmla="*/ 17 h 57"/>
                  <a:gd name="T32" fmla="*/ 5 w 51"/>
                  <a:gd name="T33" fmla="*/ 17 h 57"/>
                  <a:gd name="T34" fmla="*/ 14 w 51"/>
                  <a:gd name="T35" fmla="*/ 4 h 57"/>
                  <a:gd name="T36" fmla="*/ 30 w 51"/>
                  <a:gd name="T37" fmla="*/ 0 h 57"/>
                  <a:gd name="T38" fmla="*/ 46 w 51"/>
                  <a:gd name="T39" fmla="*/ 5 h 57"/>
                  <a:gd name="T40" fmla="*/ 51 w 51"/>
                  <a:gd name="T41" fmla="*/ 14 h 57"/>
                  <a:gd name="T42" fmla="*/ 50 w 51"/>
                  <a:gd name="T43" fmla="*/ 24 h 57"/>
                  <a:gd name="T44" fmla="*/ 47 w 51"/>
                  <a:gd name="T45" fmla="*/ 38 h 57"/>
                  <a:gd name="T46" fmla="*/ 45 w 51"/>
                  <a:gd name="T47" fmla="*/ 49 h 57"/>
                  <a:gd name="T48" fmla="*/ 46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7 w 51"/>
                  <a:gd name="T63" fmla="*/ 30 h 57"/>
                  <a:gd name="T64" fmla="*/ 16 w 51"/>
                  <a:gd name="T65" fmla="*/ 32 h 57"/>
                  <a:gd name="T66" fmla="*/ 11 w 51"/>
                  <a:gd name="T67" fmla="*/ 36 h 57"/>
                  <a:gd name="T68" fmla="*/ 9 w 51"/>
                  <a:gd name="T69" fmla="*/ 41 h 57"/>
                  <a:gd name="T70" fmla="*/ 12 w 51"/>
                  <a:gd name="T71" fmla="*/ 47 h 57"/>
                  <a:gd name="T72" fmla="*/ 20 w 51"/>
                  <a:gd name="T73" fmla="*/ 50 h 57"/>
                  <a:gd name="T74" fmla="*/ 29 w 51"/>
                  <a:gd name="T75" fmla="*/ 48 h 57"/>
                  <a:gd name="T76" fmla="*/ 35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29" y="54"/>
                      <a:pt x="26" y="55"/>
                    </a:cubicBezTo>
                    <a:cubicBezTo>
                      <a:pt x="23" y="57"/>
                      <a:pt x="20" y="57"/>
                      <a:pt x="17" y="57"/>
                    </a:cubicBezTo>
                    <a:cubicBezTo>
                      <a:pt x="12" y="57"/>
                      <a:pt x="8" y="56"/>
                      <a:pt x="5" y="53"/>
                    </a:cubicBezTo>
                    <a:cubicBezTo>
                      <a:pt x="1" y="50"/>
                      <a:pt x="0" y="46"/>
                      <a:pt x="0" y="41"/>
                    </a:cubicBezTo>
                    <a:cubicBezTo>
                      <a:pt x="0" y="38"/>
                      <a:pt x="1" y="35"/>
                      <a:pt x="2" y="33"/>
                    </a:cubicBezTo>
                    <a:cubicBezTo>
                      <a:pt x="3" y="31"/>
                      <a:pt x="5" y="29"/>
                      <a:pt x="8" y="27"/>
                    </a:cubicBezTo>
                    <a:cubicBezTo>
                      <a:pt x="10" y="26"/>
                      <a:pt x="13" y="25"/>
                      <a:pt x="16" y="24"/>
                    </a:cubicBezTo>
                    <a:cubicBezTo>
                      <a:pt x="18" y="24"/>
                      <a:pt x="22" y="24"/>
                      <a:pt x="28" y="23"/>
                    </a:cubicBezTo>
                    <a:cubicBezTo>
                      <a:pt x="34" y="23"/>
                      <a:pt x="38" y="22"/>
                      <a:pt x="41" y="21"/>
                    </a:cubicBezTo>
                    <a:cubicBezTo>
                      <a:pt x="41" y="19"/>
                      <a:pt x="42" y="17"/>
                      <a:pt x="42" y="15"/>
                    </a:cubicBezTo>
                    <a:cubicBezTo>
                      <a:pt x="42" y="13"/>
                      <a:pt x="41" y="11"/>
                      <a:pt x="39" y="10"/>
                    </a:cubicBezTo>
                    <a:cubicBezTo>
                      <a:pt x="37" y="8"/>
                      <a:pt x="34" y="7"/>
                      <a:pt x="30" y="7"/>
                    </a:cubicBezTo>
                    <a:cubicBezTo>
                      <a:pt x="26" y="7"/>
                      <a:pt x="23" y="8"/>
                      <a:pt x="20" y="10"/>
                    </a:cubicBezTo>
                    <a:cubicBezTo>
                      <a:pt x="18" y="12"/>
                      <a:pt x="16" y="14"/>
                      <a:pt x="15" y="17"/>
                    </a:cubicBezTo>
                    <a:lnTo>
                      <a:pt x="5" y="17"/>
                    </a:lnTo>
                    <a:cubicBezTo>
                      <a:pt x="7" y="11"/>
                      <a:pt x="10" y="7"/>
                      <a:pt x="14" y="4"/>
                    </a:cubicBezTo>
                    <a:cubicBezTo>
                      <a:pt x="19" y="1"/>
                      <a:pt x="24" y="0"/>
                      <a:pt x="30" y="0"/>
                    </a:cubicBezTo>
                    <a:cubicBezTo>
                      <a:pt x="37" y="0"/>
                      <a:pt x="42" y="1"/>
                      <a:pt x="46" y="5"/>
                    </a:cubicBezTo>
                    <a:cubicBezTo>
                      <a:pt x="49" y="7"/>
                      <a:pt x="51" y="10"/>
                      <a:pt x="51" y="14"/>
                    </a:cubicBezTo>
                    <a:cubicBezTo>
                      <a:pt x="51" y="17"/>
                      <a:pt x="51" y="20"/>
                      <a:pt x="50" y="24"/>
                    </a:cubicBezTo>
                    <a:lnTo>
                      <a:pt x="47" y="38"/>
                    </a:lnTo>
                    <a:cubicBezTo>
                      <a:pt x="46" y="42"/>
                      <a:pt x="45" y="46"/>
                      <a:pt x="45" y="49"/>
                    </a:cubicBezTo>
                    <a:cubicBezTo>
                      <a:pt x="45" y="50"/>
                      <a:pt x="46" y="53"/>
                      <a:pt x="46" y="56"/>
                    </a:cubicBezTo>
                    <a:lnTo>
                      <a:pt x="37" y="56"/>
                    </a:lnTo>
                    <a:cubicBezTo>
                      <a:pt x="36" y="54"/>
                      <a:pt x="36" y="52"/>
                      <a:pt x="36" y="49"/>
                    </a:cubicBezTo>
                    <a:lnTo>
                      <a:pt x="36" y="49"/>
                    </a:lnTo>
                    <a:close/>
                    <a:moveTo>
                      <a:pt x="39" y="28"/>
                    </a:moveTo>
                    <a:lnTo>
                      <a:pt x="39" y="28"/>
                    </a:lnTo>
                    <a:cubicBezTo>
                      <a:pt x="38" y="29"/>
                      <a:pt x="37" y="29"/>
                      <a:pt x="35" y="29"/>
                    </a:cubicBezTo>
                    <a:cubicBezTo>
                      <a:pt x="34" y="30"/>
                      <a:pt x="31" y="30"/>
                      <a:pt x="27"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6" y="50"/>
                      <a:pt x="20" y="50"/>
                    </a:cubicBezTo>
                    <a:cubicBezTo>
                      <a:pt x="23" y="50"/>
                      <a:pt x="26" y="49"/>
                      <a:pt x="29" y="48"/>
                    </a:cubicBezTo>
                    <a:cubicBezTo>
                      <a:pt x="31" y="46"/>
                      <a:pt x="34" y="44"/>
                      <a:pt x="35" y="41"/>
                    </a:cubicBezTo>
                    <a:cubicBezTo>
                      <a:pt x="37" y="38"/>
                      <a:pt x="38"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027"/>
              <p:cNvSpPr>
                <a:spLocks noEditPoints="1"/>
              </p:cNvSpPr>
              <p:nvPr/>
            </p:nvSpPr>
            <p:spPr bwMode="auto">
              <a:xfrm>
                <a:off x="4847" y="994"/>
                <a:ext cx="31" cy="42"/>
              </a:xfrm>
              <a:custGeom>
                <a:avLst/>
                <a:gdLst>
                  <a:gd name="T0" fmla="*/ 35 w 58"/>
                  <a:gd name="T1" fmla="*/ 68 h 77"/>
                  <a:gd name="T2" fmla="*/ 35 w 58"/>
                  <a:gd name="T3" fmla="*/ 68 h 77"/>
                  <a:gd name="T4" fmla="*/ 18 w 58"/>
                  <a:gd name="T5" fmla="*/ 77 h 77"/>
                  <a:gd name="T6" fmla="*/ 5 w 58"/>
                  <a:gd name="T7" fmla="*/ 71 h 77"/>
                  <a:gd name="T8" fmla="*/ 0 w 58"/>
                  <a:gd name="T9" fmla="*/ 55 h 77"/>
                  <a:gd name="T10" fmla="*/ 4 w 58"/>
                  <a:gd name="T11" fmla="*/ 36 h 77"/>
                  <a:gd name="T12" fmla="*/ 14 w 58"/>
                  <a:gd name="T13" fmla="*/ 24 h 77"/>
                  <a:gd name="T14" fmla="*/ 27 w 58"/>
                  <a:gd name="T15" fmla="*/ 20 h 77"/>
                  <a:gd name="T16" fmla="*/ 42 w 58"/>
                  <a:gd name="T17" fmla="*/ 30 h 77"/>
                  <a:gd name="T18" fmla="*/ 49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1 w 58"/>
                  <a:gd name="T33" fmla="*/ 62 h 77"/>
                  <a:gd name="T34" fmla="*/ 14 w 58"/>
                  <a:gd name="T35" fmla="*/ 68 h 77"/>
                  <a:gd name="T36" fmla="*/ 21 w 58"/>
                  <a:gd name="T37" fmla="*/ 70 h 77"/>
                  <a:gd name="T38" fmla="*/ 33 w 58"/>
                  <a:gd name="T39" fmla="*/ 63 h 77"/>
                  <a:gd name="T40" fmla="*/ 39 w 58"/>
                  <a:gd name="T41" fmla="*/ 41 h 77"/>
                  <a:gd name="T42" fmla="*/ 36 w 58"/>
                  <a:gd name="T43" fmla="*/ 31 h 77"/>
                  <a:gd name="T44" fmla="*/ 27 w 58"/>
                  <a:gd name="T45" fmla="*/ 27 h 77"/>
                  <a:gd name="T46" fmla="*/ 21 w 58"/>
                  <a:gd name="T47" fmla="*/ 29 h 77"/>
                  <a:gd name="T48" fmla="*/ 16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8" y="77"/>
                    </a:cubicBezTo>
                    <a:cubicBezTo>
                      <a:pt x="13" y="77"/>
                      <a:pt x="9" y="75"/>
                      <a:pt x="5" y="71"/>
                    </a:cubicBezTo>
                    <a:cubicBezTo>
                      <a:pt x="2" y="68"/>
                      <a:pt x="0" y="62"/>
                      <a:pt x="0" y="55"/>
                    </a:cubicBezTo>
                    <a:cubicBezTo>
                      <a:pt x="0" y="48"/>
                      <a:pt x="1" y="42"/>
                      <a:pt x="4" y="36"/>
                    </a:cubicBezTo>
                    <a:cubicBezTo>
                      <a:pt x="7" y="31"/>
                      <a:pt x="10" y="27"/>
                      <a:pt x="14" y="24"/>
                    </a:cubicBezTo>
                    <a:cubicBezTo>
                      <a:pt x="19" y="21"/>
                      <a:pt x="23" y="20"/>
                      <a:pt x="27" y="20"/>
                    </a:cubicBezTo>
                    <a:cubicBezTo>
                      <a:pt x="34" y="20"/>
                      <a:pt x="39" y="23"/>
                      <a:pt x="42" y="30"/>
                    </a:cubicBezTo>
                    <a:lnTo>
                      <a:pt x="49" y="0"/>
                    </a:lnTo>
                    <a:lnTo>
                      <a:pt x="58" y="0"/>
                    </a:lnTo>
                    <a:lnTo>
                      <a:pt x="42" y="76"/>
                    </a:lnTo>
                    <a:lnTo>
                      <a:pt x="33" y="76"/>
                    </a:lnTo>
                    <a:lnTo>
                      <a:pt x="35" y="68"/>
                    </a:lnTo>
                    <a:close/>
                    <a:moveTo>
                      <a:pt x="9" y="53"/>
                    </a:moveTo>
                    <a:lnTo>
                      <a:pt x="9" y="53"/>
                    </a:lnTo>
                    <a:cubicBezTo>
                      <a:pt x="9" y="57"/>
                      <a:pt x="10" y="60"/>
                      <a:pt x="11" y="62"/>
                    </a:cubicBezTo>
                    <a:cubicBezTo>
                      <a:pt x="11" y="64"/>
                      <a:pt x="13" y="66"/>
                      <a:pt x="14" y="68"/>
                    </a:cubicBezTo>
                    <a:cubicBezTo>
                      <a:pt x="16" y="69"/>
                      <a:pt x="18" y="70"/>
                      <a:pt x="21" y="70"/>
                    </a:cubicBezTo>
                    <a:cubicBezTo>
                      <a:pt x="25" y="70"/>
                      <a:pt x="29" y="67"/>
                      <a:pt x="33" y="63"/>
                    </a:cubicBezTo>
                    <a:cubicBezTo>
                      <a:pt x="37" y="57"/>
                      <a:pt x="39" y="50"/>
                      <a:pt x="39" y="41"/>
                    </a:cubicBezTo>
                    <a:cubicBezTo>
                      <a:pt x="39" y="37"/>
                      <a:pt x="38" y="34"/>
                      <a:pt x="36" y="31"/>
                    </a:cubicBezTo>
                    <a:cubicBezTo>
                      <a:pt x="34" y="29"/>
                      <a:pt x="31" y="27"/>
                      <a:pt x="27" y="27"/>
                    </a:cubicBezTo>
                    <a:cubicBezTo>
                      <a:pt x="25" y="27"/>
                      <a:pt x="23" y="28"/>
                      <a:pt x="21" y="29"/>
                    </a:cubicBezTo>
                    <a:cubicBezTo>
                      <a:pt x="19" y="30"/>
                      <a:pt x="18" y="32"/>
                      <a:pt x="16" y="34"/>
                    </a:cubicBezTo>
                    <a:cubicBezTo>
                      <a:pt x="14" y="36"/>
                      <a:pt x="13" y="40"/>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028"/>
              <p:cNvSpPr>
                <a:spLocks noEditPoints="1"/>
              </p:cNvSpPr>
              <p:nvPr/>
            </p:nvSpPr>
            <p:spPr bwMode="auto">
              <a:xfrm>
                <a:off x="4894" y="1005"/>
                <a:ext cx="28" cy="31"/>
              </a:xfrm>
              <a:custGeom>
                <a:avLst/>
                <a:gdLst>
                  <a:gd name="T0" fmla="*/ 36 w 51"/>
                  <a:gd name="T1" fmla="*/ 49 h 57"/>
                  <a:gd name="T2" fmla="*/ 36 w 51"/>
                  <a:gd name="T3" fmla="*/ 49 h 57"/>
                  <a:gd name="T4" fmla="*/ 27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6 w 51"/>
                  <a:gd name="T17" fmla="*/ 24 h 57"/>
                  <a:gd name="T18" fmla="*/ 28 w 51"/>
                  <a:gd name="T19" fmla="*/ 23 h 57"/>
                  <a:gd name="T20" fmla="*/ 41 w 51"/>
                  <a:gd name="T21" fmla="*/ 21 h 57"/>
                  <a:gd name="T22" fmla="*/ 42 w 51"/>
                  <a:gd name="T23" fmla="*/ 15 h 57"/>
                  <a:gd name="T24" fmla="*/ 40 w 51"/>
                  <a:gd name="T25" fmla="*/ 10 h 57"/>
                  <a:gd name="T26" fmla="*/ 30 w 51"/>
                  <a:gd name="T27" fmla="*/ 7 h 57"/>
                  <a:gd name="T28" fmla="*/ 20 w 51"/>
                  <a:gd name="T29" fmla="*/ 10 h 57"/>
                  <a:gd name="T30" fmla="*/ 15 w 51"/>
                  <a:gd name="T31" fmla="*/ 17 h 57"/>
                  <a:gd name="T32" fmla="*/ 6 w 51"/>
                  <a:gd name="T33" fmla="*/ 17 h 57"/>
                  <a:gd name="T34" fmla="*/ 15 w 51"/>
                  <a:gd name="T35" fmla="*/ 4 h 57"/>
                  <a:gd name="T36" fmla="*/ 31 w 51"/>
                  <a:gd name="T37" fmla="*/ 0 h 57"/>
                  <a:gd name="T38" fmla="*/ 47 w 51"/>
                  <a:gd name="T39" fmla="*/ 5 h 57"/>
                  <a:gd name="T40" fmla="*/ 51 w 51"/>
                  <a:gd name="T41" fmla="*/ 14 h 57"/>
                  <a:gd name="T42" fmla="*/ 50 w 51"/>
                  <a:gd name="T43" fmla="*/ 24 h 57"/>
                  <a:gd name="T44" fmla="*/ 47 w 51"/>
                  <a:gd name="T45" fmla="*/ 38 h 57"/>
                  <a:gd name="T46" fmla="*/ 45 w 51"/>
                  <a:gd name="T47" fmla="*/ 49 h 57"/>
                  <a:gd name="T48" fmla="*/ 47 w 51"/>
                  <a:gd name="T49" fmla="*/ 56 h 57"/>
                  <a:gd name="T50" fmla="*/ 37 w 51"/>
                  <a:gd name="T51" fmla="*/ 56 h 57"/>
                  <a:gd name="T52" fmla="*/ 36 w 51"/>
                  <a:gd name="T53" fmla="*/ 49 h 57"/>
                  <a:gd name="T54" fmla="*/ 36 w 51"/>
                  <a:gd name="T55" fmla="*/ 49 h 57"/>
                  <a:gd name="T56" fmla="*/ 40 w 51"/>
                  <a:gd name="T57" fmla="*/ 28 h 57"/>
                  <a:gd name="T58" fmla="*/ 40 w 51"/>
                  <a:gd name="T59" fmla="*/ 28 h 57"/>
                  <a:gd name="T60" fmla="*/ 35 w 51"/>
                  <a:gd name="T61" fmla="*/ 29 h 57"/>
                  <a:gd name="T62" fmla="*/ 28 w 51"/>
                  <a:gd name="T63" fmla="*/ 30 h 57"/>
                  <a:gd name="T64" fmla="*/ 16 w 51"/>
                  <a:gd name="T65" fmla="*/ 32 h 57"/>
                  <a:gd name="T66" fmla="*/ 11 w 51"/>
                  <a:gd name="T67" fmla="*/ 36 h 57"/>
                  <a:gd name="T68" fmla="*/ 9 w 51"/>
                  <a:gd name="T69" fmla="*/ 41 h 57"/>
                  <a:gd name="T70" fmla="*/ 12 w 51"/>
                  <a:gd name="T71" fmla="*/ 47 h 57"/>
                  <a:gd name="T72" fmla="*/ 20 w 51"/>
                  <a:gd name="T73" fmla="*/ 50 h 57"/>
                  <a:gd name="T74" fmla="*/ 29 w 51"/>
                  <a:gd name="T75" fmla="*/ 48 h 57"/>
                  <a:gd name="T76" fmla="*/ 36 w 51"/>
                  <a:gd name="T77" fmla="*/ 41 h 57"/>
                  <a:gd name="T78" fmla="*/ 40 w 51"/>
                  <a:gd name="T79" fmla="*/ 28 h 57"/>
                  <a:gd name="T80" fmla="*/ 40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30" y="54"/>
                      <a:pt x="27" y="55"/>
                    </a:cubicBezTo>
                    <a:cubicBezTo>
                      <a:pt x="24" y="57"/>
                      <a:pt x="20" y="57"/>
                      <a:pt x="17" y="57"/>
                    </a:cubicBezTo>
                    <a:cubicBezTo>
                      <a:pt x="12" y="57"/>
                      <a:pt x="8" y="56"/>
                      <a:pt x="5" y="53"/>
                    </a:cubicBezTo>
                    <a:cubicBezTo>
                      <a:pt x="2" y="50"/>
                      <a:pt x="0" y="46"/>
                      <a:pt x="0" y="41"/>
                    </a:cubicBezTo>
                    <a:cubicBezTo>
                      <a:pt x="0" y="38"/>
                      <a:pt x="1" y="35"/>
                      <a:pt x="2" y="33"/>
                    </a:cubicBezTo>
                    <a:cubicBezTo>
                      <a:pt x="4" y="31"/>
                      <a:pt x="5" y="29"/>
                      <a:pt x="8" y="27"/>
                    </a:cubicBezTo>
                    <a:cubicBezTo>
                      <a:pt x="10" y="26"/>
                      <a:pt x="13" y="25"/>
                      <a:pt x="16" y="24"/>
                    </a:cubicBezTo>
                    <a:cubicBezTo>
                      <a:pt x="18" y="24"/>
                      <a:pt x="22" y="24"/>
                      <a:pt x="28" y="23"/>
                    </a:cubicBezTo>
                    <a:cubicBezTo>
                      <a:pt x="34" y="23"/>
                      <a:pt x="38" y="22"/>
                      <a:pt x="41" y="21"/>
                    </a:cubicBezTo>
                    <a:cubicBezTo>
                      <a:pt x="42" y="19"/>
                      <a:pt x="42" y="17"/>
                      <a:pt x="42" y="15"/>
                    </a:cubicBezTo>
                    <a:cubicBezTo>
                      <a:pt x="42" y="13"/>
                      <a:pt x="41" y="11"/>
                      <a:pt x="40" y="10"/>
                    </a:cubicBezTo>
                    <a:cubicBezTo>
                      <a:pt x="37" y="8"/>
                      <a:pt x="34" y="7"/>
                      <a:pt x="30" y="7"/>
                    </a:cubicBezTo>
                    <a:cubicBezTo>
                      <a:pt x="26" y="7"/>
                      <a:pt x="23" y="8"/>
                      <a:pt x="20" y="10"/>
                    </a:cubicBezTo>
                    <a:cubicBezTo>
                      <a:pt x="18" y="12"/>
                      <a:pt x="16" y="14"/>
                      <a:pt x="15" y="17"/>
                    </a:cubicBezTo>
                    <a:lnTo>
                      <a:pt x="6" y="17"/>
                    </a:lnTo>
                    <a:cubicBezTo>
                      <a:pt x="7" y="11"/>
                      <a:pt x="10" y="7"/>
                      <a:pt x="15" y="4"/>
                    </a:cubicBezTo>
                    <a:cubicBezTo>
                      <a:pt x="19" y="1"/>
                      <a:pt x="24" y="0"/>
                      <a:pt x="31" y="0"/>
                    </a:cubicBezTo>
                    <a:cubicBezTo>
                      <a:pt x="37" y="0"/>
                      <a:pt x="43" y="1"/>
                      <a:pt x="47" y="5"/>
                    </a:cubicBezTo>
                    <a:cubicBezTo>
                      <a:pt x="50" y="7"/>
                      <a:pt x="51" y="10"/>
                      <a:pt x="51" y="14"/>
                    </a:cubicBezTo>
                    <a:cubicBezTo>
                      <a:pt x="51" y="17"/>
                      <a:pt x="51" y="20"/>
                      <a:pt x="50" y="24"/>
                    </a:cubicBezTo>
                    <a:lnTo>
                      <a:pt x="47" y="38"/>
                    </a:lnTo>
                    <a:cubicBezTo>
                      <a:pt x="46" y="42"/>
                      <a:pt x="45" y="46"/>
                      <a:pt x="45" y="49"/>
                    </a:cubicBezTo>
                    <a:cubicBezTo>
                      <a:pt x="45" y="50"/>
                      <a:pt x="46" y="53"/>
                      <a:pt x="47" y="56"/>
                    </a:cubicBezTo>
                    <a:lnTo>
                      <a:pt x="37" y="56"/>
                    </a:lnTo>
                    <a:cubicBezTo>
                      <a:pt x="37" y="54"/>
                      <a:pt x="36" y="52"/>
                      <a:pt x="36" y="49"/>
                    </a:cubicBezTo>
                    <a:lnTo>
                      <a:pt x="36" y="49"/>
                    </a:lnTo>
                    <a:close/>
                    <a:moveTo>
                      <a:pt x="40" y="28"/>
                    </a:moveTo>
                    <a:lnTo>
                      <a:pt x="40" y="28"/>
                    </a:lnTo>
                    <a:cubicBezTo>
                      <a:pt x="38" y="29"/>
                      <a:pt x="37" y="29"/>
                      <a:pt x="35" y="29"/>
                    </a:cubicBezTo>
                    <a:cubicBezTo>
                      <a:pt x="34" y="30"/>
                      <a:pt x="31" y="30"/>
                      <a:pt x="28"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7" y="50"/>
                      <a:pt x="20" y="50"/>
                    </a:cubicBezTo>
                    <a:cubicBezTo>
                      <a:pt x="23" y="50"/>
                      <a:pt x="26" y="49"/>
                      <a:pt x="29" y="48"/>
                    </a:cubicBezTo>
                    <a:cubicBezTo>
                      <a:pt x="32" y="46"/>
                      <a:pt x="34" y="44"/>
                      <a:pt x="36" y="41"/>
                    </a:cubicBezTo>
                    <a:cubicBezTo>
                      <a:pt x="37" y="38"/>
                      <a:pt x="39" y="34"/>
                      <a:pt x="40" y="28"/>
                    </a:cubicBezTo>
                    <a:lnTo>
                      <a:pt x="40"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029"/>
              <p:cNvSpPr>
                <a:spLocks noEditPoints="1"/>
              </p:cNvSpPr>
              <p:nvPr/>
            </p:nvSpPr>
            <p:spPr bwMode="auto">
              <a:xfrm>
                <a:off x="4941" y="1005"/>
                <a:ext cx="31" cy="42"/>
              </a:xfrm>
              <a:custGeom>
                <a:avLst/>
                <a:gdLst>
                  <a:gd name="T0" fmla="*/ 0 w 57"/>
                  <a:gd name="T1" fmla="*/ 61 h 78"/>
                  <a:gd name="T2" fmla="*/ 0 w 57"/>
                  <a:gd name="T3" fmla="*/ 61 h 78"/>
                  <a:gd name="T4" fmla="*/ 10 w 57"/>
                  <a:gd name="T5" fmla="*/ 62 h 78"/>
                  <a:gd name="T6" fmla="*/ 11 w 57"/>
                  <a:gd name="T7" fmla="*/ 67 h 78"/>
                  <a:gd name="T8" fmla="*/ 13 w 57"/>
                  <a:gd name="T9" fmla="*/ 69 h 78"/>
                  <a:gd name="T10" fmla="*/ 20 w 57"/>
                  <a:gd name="T11" fmla="*/ 70 h 78"/>
                  <a:gd name="T12" fmla="*/ 32 w 57"/>
                  <a:gd name="T13" fmla="*/ 66 h 78"/>
                  <a:gd name="T14" fmla="*/ 37 w 57"/>
                  <a:gd name="T15" fmla="*/ 53 h 78"/>
                  <a:gd name="T16" fmla="*/ 38 w 57"/>
                  <a:gd name="T17" fmla="*/ 49 h 78"/>
                  <a:gd name="T18" fmla="*/ 22 w 57"/>
                  <a:gd name="T19" fmla="*/ 56 h 78"/>
                  <a:gd name="T20" fmla="*/ 8 w 57"/>
                  <a:gd name="T21" fmla="*/ 50 h 78"/>
                  <a:gd name="T22" fmla="*/ 3 w 57"/>
                  <a:gd name="T23" fmla="*/ 32 h 78"/>
                  <a:gd name="T24" fmla="*/ 7 w 57"/>
                  <a:gd name="T25" fmla="*/ 15 h 78"/>
                  <a:gd name="T26" fmla="*/ 18 w 57"/>
                  <a:gd name="T27" fmla="*/ 4 h 78"/>
                  <a:gd name="T28" fmla="*/ 30 w 57"/>
                  <a:gd name="T29" fmla="*/ 0 h 78"/>
                  <a:gd name="T30" fmla="*/ 47 w 57"/>
                  <a:gd name="T31" fmla="*/ 10 h 78"/>
                  <a:gd name="T32" fmla="*/ 49 w 57"/>
                  <a:gd name="T33" fmla="*/ 1 h 78"/>
                  <a:gd name="T34" fmla="*/ 57 w 57"/>
                  <a:gd name="T35" fmla="*/ 1 h 78"/>
                  <a:gd name="T36" fmla="*/ 46 w 57"/>
                  <a:gd name="T37" fmla="*/ 54 h 78"/>
                  <a:gd name="T38" fmla="*/ 41 w 57"/>
                  <a:gd name="T39" fmla="*/ 68 h 78"/>
                  <a:gd name="T40" fmla="*/ 33 w 57"/>
                  <a:gd name="T41" fmla="*/ 75 h 78"/>
                  <a:gd name="T42" fmla="*/ 21 w 57"/>
                  <a:gd name="T43" fmla="*/ 78 h 78"/>
                  <a:gd name="T44" fmla="*/ 10 w 57"/>
                  <a:gd name="T45" fmla="*/ 76 h 78"/>
                  <a:gd name="T46" fmla="*/ 3 w 57"/>
                  <a:gd name="T47" fmla="*/ 71 h 78"/>
                  <a:gd name="T48" fmla="*/ 0 w 57"/>
                  <a:gd name="T49" fmla="*/ 64 h 78"/>
                  <a:gd name="T50" fmla="*/ 0 w 57"/>
                  <a:gd name="T51" fmla="*/ 61 h 78"/>
                  <a:gd name="T52" fmla="*/ 0 w 57"/>
                  <a:gd name="T53" fmla="*/ 61 h 78"/>
                  <a:gd name="T54" fmla="*/ 12 w 57"/>
                  <a:gd name="T55" fmla="*/ 32 h 78"/>
                  <a:gd name="T56" fmla="*/ 12 w 57"/>
                  <a:gd name="T57" fmla="*/ 32 h 78"/>
                  <a:gd name="T58" fmla="*/ 13 w 57"/>
                  <a:gd name="T59" fmla="*/ 40 h 78"/>
                  <a:gd name="T60" fmla="*/ 18 w 57"/>
                  <a:gd name="T61" fmla="*/ 46 h 78"/>
                  <a:gd name="T62" fmla="*/ 24 w 57"/>
                  <a:gd name="T63" fmla="*/ 48 h 78"/>
                  <a:gd name="T64" fmla="*/ 33 w 57"/>
                  <a:gd name="T65" fmla="*/ 45 h 78"/>
                  <a:gd name="T66" fmla="*/ 41 w 57"/>
                  <a:gd name="T67" fmla="*/ 35 h 78"/>
                  <a:gd name="T68" fmla="*/ 43 w 57"/>
                  <a:gd name="T69" fmla="*/ 22 h 78"/>
                  <a:gd name="T70" fmla="*/ 40 w 57"/>
                  <a:gd name="T71" fmla="*/ 11 h 78"/>
                  <a:gd name="T72" fmla="*/ 30 w 57"/>
                  <a:gd name="T73" fmla="*/ 7 h 78"/>
                  <a:gd name="T74" fmla="*/ 24 w 57"/>
                  <a:gd name="T75" fmla="*/ 9 h 78"/>
                  <a:gd name="T76" fmla="*/ 18 w 57"/>
                  <a:gd name="T77" fmla="*/ 15 h 78"/>
                  <a:gd name="T78" fmla="*/ 14 w 57"/>
                  <a:gd name="T79" fmla="*/ 24 h 78"/>
                  <a:gd name="T80" fmla="*/ 12 w 57"/>
                  <a:gd name="T81" fmla="*/ 32 h 78"/>
                  <a:gd name="T82" fmla="*/ 12 w 57"/>
                  <a:gd name="T83"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8">
                    <a:moveTo>
                      <a:pt x="0" y="61"/>
                    </a:moveTo>
                    <a:lnTo>
                      <a:pt x="0" y="61"/>
                    </a:lnTo>
                    <a:lnTo>
                      <a:pt x="10" y="62"/>
                    </a:lnTo>
                    <a:cubicBezTo>
                      <a:pt x="10" y="64"/>
                      <a:pt x="10" y="66"/>
                      <a:pt x="11" y="67"/>
                    </a:cubicBezTo>
                    <a:cubicBezTo>
                      <a:pt x="11" y="68"/>
                      <a:pt x="12" y="69"/>
                      <a:pt x="13" y="69"/>
                    </a:cubicBezTo>
                    <a:cubicBezTo>
                      <a:pt x="15" y="70"/>
                      <a:pt x="17" y="70"/>
                      <a:pt x="20" y="70"/>
                    </a:cubicBezTo>
                    <a:cubicBezTo>
                      <a:pt x="26" y="70"/>
                      <a:pt x="30" y="69"/>
                      <a:pt x="32" y="66"/>
                    </a:cubicBezTo>
                    <a:cubicBezTo>
                      <a:pt x="34" y="64"/>
                      <a:pt x="35" y="60"/>
                      <a:pt x="37" y="53"/>
                    </a:cubicBezTo>
                    <a:lnTo>
                      <a:pt x="38" y="49"/>
                    </a:lnTo>
                    <a:cubicBezTo>
                      <a:pt x="33" y="53"/>
                      <a:pt x="28" y="56"/>
                      <a:pt x="22" y="56"/>
                    </a:cubicBezTo>
                    <a:cubicBezTo>
                      <a:pt x="17" y="56"/>
                      <a:pt x="12" y="54"/>
                      <a:pt x="8" y="50"/>
                    </a:cubicBezTo>
                    <a:cubicBezTo>
                      <a:pt x="4" y="46"/>
                      <a:pt x="3" y="40"/>
                      <a:pt x="3" y="32"/>
                    </a:cubicBezTo>
                    <a:cubicBezTo>
                      <a:pt x="3" y="26"/>
                      <a:pt x="4" y="21"/>
                      <a:pt x="7" y="15"/>
                    </a:cubicBezTo>
                    <a:cubicBezTo>
                      <a:pt x="10" y="10"/>
                      <a:pt x="13" y="6"/>
                      <a:pt x="18" y="4"/>
                    </a:cubicBezTo>
                    <a:cubicBezTo>
                      <a:pt x="22" y="1"/>
                      <a:pt x="26" y="0"/>
                      <a:pt x="30" y="0"/>
                    </a:cubicBezTo>
                    <a:cubicBezTo>
                      <a:pt x="37" y="0"/>
                      <a:pt x="43" y="3"/>
                      <a:pt x="47" y="10"/>
                    </a:cubicBezTo>
                    <a:lnTo>
                      <a:pt x="49" y="1"/>
                    </a:lnTo>
                    <a:lnTo>
                      <a:pt x="57" y="1"/>
                    </a:lnTo>
                    <a:lnTo>
                      <a:pt x="46" y="54"/>
                    </a:lnTo>
                    <a:cubicBezTo>
                      <a:pt x="45" y="60"/>
                      <a:pt x="43" y="64"/>
                      <a:pt x="41" y="68"/>
                    </a:cubicBezTo>
                    <a:cubicBezTo>
                      <a:pt x="39" y="71"/>
                      <a:pt x="37" y="73"/>
                      <a:pt x="33" y="75"/>
                    </a:cubicBezTo>
                    <a:cubicBezTo>
                      <a:pt x="30" y="77"/>
                      <a:pt x="26" y="78"/>
                      <a:pt x="21" y="78"/>
                    </a:cubicBezTo>
                    <a:cubicBezTo>
                      <a:pt x="17" y="78"/>
                      <a:pt x="13" y="77"/>
                      <a:pt x="10" y="76"/>
                    </a:cubicBezTo>
                    <a:cubicBezTo>
                      <a:pt x="6" y="75"/>
                      <a:pt x="4" y="73"/>
                      <a:pt x="3" y="71"/>
                    </a:cubicBezTo>
                    <a:cubicBezTo>
                      <a:pt x="1" y="69"/>
                      <a:pt x="0" y="67"/>
                      <a:pt x="0" y="64"/>
                    </a:cubicBezTo>
                    <a:cubicBezTo>
                      <a:pt x="0" y="63"/>
                      <a:pt x="0" y="62"/>
                      <a:pt x="0" y="61"/>
                    </a:cubicBezTo>
                    <a:lnTo>
                      <a:pt x="0" y="61"/>
                    </a:lnTo>
                    <a:close/>
                    <a:moveTo>
                      <a:pt x="12" y="32"/>
                    </a:moveTo>
                    <a:lnTo>
                      <a:pt x="12" y="32"/>
                    </a:lnTo>
                    <a:cubicBezTo>
                      <a:pt x="12" y="35"/>
                      <a:pt x="12" y="38"/>
                      <a:pt x="13" y="40"/>
                    </a:cubicBezTo>
                    <a:cubicBezTo>
                      <a:pt x="14" y="43"/>
                      <a:pt x="16" y="45"/>
                      <a:pt x="18" y="46"/>
                    </a:cubicBezTo>
                    <a:cubicBezTo>
                      <a:pt x="20" y="48"/>
                      <a:pt x="22" y="48"/>
                      <a:pt x="24" y="48"/>
                    </a:cubicBezTo>
                    <a:cubicBezTo>
                      <a:pt x="27" y="48"/>
                      <a:pt x="30" y="47"/>
                      <a:pt x="33" y="45"/>
                    </a:cubicBezTo>
                    <a:cubicBezTo>
                      <a:pt x="36" y="43"/>
                      <a:pt x="39" y="40"/>
                      <a:pt x="41" y="35"/>
                    </a:cubicBezTo>
                    <a:cubicBezTo>
                      <a:pt x="42" y="31"/>
                      <a:pt x="43" y="26"/>
                      <a:pt x="43" y="22"/>
                    </a:cubicBezTo>
                    <a:cubicBezTo>
                      <a:pt x="43" y="18"/>
                      <a:pt x="42" y="14"/>
                      <a:pt x="40" y="11"/>
                    </a:cubicBezTo>
                    <a:cubicBezTo>
                      <a:pt x="37" y="9"/>
                      <a:pt x="34" y="7"/>
                      <a:pt x="30" y="7"/>
                    </a:cubicBezTo>
                    <a:cubicBezTo>
                      <a:pt x="28" y="7"/>
                      <a:pt x="26" y="8"/>
                      <a:pt x="24" y="9"/>
                    </a:cubicBezTo>
                    <a:cubicBezTo>
                      <a:pt x="22" y="10"/>
                      <a:pt x="20" y="12"/>
                      <a:pt x="18" y="15"/>
                    </a:cubicBezTo>
                    <a:cubicBezTo>
                      <a:pt x="16" y="17"/>
                      <a:pt x="14" y="20"/>
                      <a:pt x="14" y="24"/>
                    </a:cubicBezTo>
                    <a:cubicBezTo>
                      <a:pt x="13" y="27"/>
                      <a:pt x="12" y="30"/>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030"/>
              <p:cNvSpPr>
                <a:spLocks/>
              </p:cNvSpPr>
              <p:nvPr/>
            </p:nvSpPr>
            <p:spPr bwMode="auto">
              <a:xfrm>
                <a:off x="4974" y="994"/>
                <a:ext cx="13" cy="41"/>
              </a:xfrm>
              <a:custGeom>
                <a:avLst/>
                <a:gdLst>
                  <a:gd name="T0" fmla="*/ 0 w 25"/>
                  <a:gd name="T1" fmla="*/ 76 h 76"/>
                  <a:gd name="T2" fmla="*/ 0 w 25"/>
                  <a:gd name="T3" fmla="*/ 76 h 76"/>
                  <a:gd name="T4" fmla="*/ 15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5"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031"/>
              <p:cNvSpPr>
                <a:spLocks noEditPoints="1"/>
              </p:cNvSpPr>
              <p:nvPr/>
            </p:nvSpPr>
            <p:spPr bwMode="auto">
              <a:xfrm>
                <a:off x="4987" y="1005"/>
                <a:ext cx="27" cy="31"/>
              </a:xfrm>
              <a:custGeom>
                <a:avLst/>
                <a:gdLst>
                  <a:gd name="T0" fmla="*/ 36 w 51"/>
                  <a:gd name="T1" fmla="*/ 49 h 57"/>
                  <a:gd name="T2" fmla="*/ 36 w 51"/>
                  <a:gd name="T3" fmla="*/ 49 h 57"/>
                  <a:gd name="T4" fmla="*/ 27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6 w 51"/>
                  <a:gd name="T17" fmla="*/ 24 h 57"/>
                  <a:gd name="T18" fmla="*/ 28 w 51"/>
                  <a:gd name="T19" fmla="*/ 23 h 57"/>
                  <a:gd name="T20" fmla="*/ 41 w 51"/>
                  <a:gd name="T21" fmla="*/ 21 h 57"/>
                  <a:gd name="T22" fmla="*/ 42 w 51"/>
                  <a:gd name="T23" fmla="*/ 15 h 57"/>
                  <a:gd name="T24" fmla="*/ 40 w 51"/>
                  <a:gd name="T25" fmla="*/ 10 h 57"/>
                  <a:gd name="T26" fmla="*/ 30 w 51"/>
                  <a:gd name="T27" fmla="*/ 7 h 57"/>
                  <a:gd name="T28" fmla="*/ 20 w 51"/>
                  <a:gd name="T29" fmla="*/ 10 h 57"/>
                  <a:gd name="T30" fmla="*/ 15 w 51"/>
                  <a:gd name="T31" fmla="*/ 17 h 57"/>
                  <a:gd name="T32" fmla="*/ 5 w 51"/>
                  <a:gd name="T33" fmla="*/ 17 h 57"/>
                  <a:gd name="T34" fmla="*/ 15 w 51"/>
                  <a:gd name="T35" fmla="*/ 4 h 57"/>
                  <a:gd name="T36" fmla="*/ 31 w 51"/>
                  <a:gd name="T37" fmla="*/ 0 h 57"/>
                  <a:gd name="T38" fmla="*/ 47 w 51"/>
                  <a:gd name="T39" fmla="*/ 5 h 57"/>
                  <a:gd name="T40" fmla="*/ 51 w 51"/>
                  <a:gd name="T41" fmla="*/ 14 h 57"/>
                  <a:gd name="T42" fmla="*/ 50 w 51"/>
                  <a:gd name="T43" fmla="*/ 24 h 57"/>
                  <a:gd name="T44" fmla="*/ 47 w 51"/>
                  <a:gd name="T45" fmla="*/ 38 h 57"/>
                  <a:gd name="T46" fmla="*/ 45 w 51"/>
                  <a:gd name="T47" fmla="*/ 49 h 57"/>
                  <a:gd name="T48" fmla="*/ 47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8 w 51"/>
                  <a:gd name="T63" fmla="*/ 30 h 57"/>
                  <a:gd name="T64" fmla="*/ 16 w 51"/>
                  <a:gd name="T65" fmla="*/ 32 h 57"/>
                  <a:gd name="T66" fmla="*/ 11 w 51"/>
                  <a:gd name="T67" fmla="*/ 36 h 57"/>
                  <a:gd name="T68" fmla="*/ 9 w 51"/>
                  <a:gd name="T69" fmla="*/ 41 h 57"/>
                  <a:gd name="T70" fmla="*/ 12 w 51"/>
                  <a:gd name="T71" fmla="*/ 47 h 57"/>
                  <a:gd name="T72" fmla="*/ 20 w 51"/>
                  <a:gd name="T73" fmla="*/ 50 h 57"/>
                  <a:gd name="T74" fmla="*/ 29 w 51"/>
                  <a:gd name="T75" fmla="*/ 48 h 57"/>
                  <a:gd name="T76" fmla="*/ 36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30" y="54"/>
                      <a:pt x="27" y="55"/>
                    </a:cubicBezTo>
                    <a:cubicBezTo>
                      <a:pt x="24" y="57"/>
                      <a:pt x="20" y="57"/>
                      <a:pt x="17" y="57"/>
                    </a:cubicBezTo>
                    <a:cubicBezTo>
                      <a:pt x="12" y="57"/>
                      <a:pt x="8" y="56"/>
                      <a:pt x="5" y="53"/>
                    </a:cubicBezTo>
                    <a:cubicBezTo>
                      <a:pt x="2" y="50"/>
                      <a:pt x="0" y="46"/>
                      <a:pt x="0" y="41"/>
                    </a:cubicBezTo>
                    <a:cubicBezTo>
                      <a:pt x="0" y="38"/>
                      <a:pt x="1" y="35"/>
                      <a:pt x="2" y="33"/>
                    </a:cubicBezTo>
                    <a:cubicBezTo>
                      <a:pt x="4" y="31"/>
                      <a:pt x="5" y="29"/>
                      <a:pt x="8" y="27"/>
                    </a:cubicBezTo>
                    <a:cubicBezTo>
                      <a:pt x="10" y="26"/>
                      <a:pt x="13" y="25"/>
                      <a:pt x="16" y="24"/>
                    </a:cubicBezTo>
                    <a:cubicBezTo>
                      <a:pt x="18" y="24"/>
                      <a:pt x="22" y="24"/>
                      <a:pt x="28" y="23"/>
                    </a:cubicBezTo>
                    <a:cubicBezTo>
                      <a:pt x="34" y="23"/>
                      <a:pt x="38" y="22"/>
                      <a:pt x="41" y="21"/>
                    </a:cubicBezTo>
                    <a:cubicBezTo>
                      <a:pt x="42" y="19"/>
                      <a:pt x="42" y="17"/>
                      <a:pt x="42" y="15"/>
                    </a:cubicBezTo>
                    <a:cubicBezTo>
                      <a:pt x="42" y="13"/>
                      <a:pt x="41" y="11"/>
                      <a:pt x="40" y="10"/>
                    </a:cubicBezTo>
                    <a:cubicBezTo>
                      <a:pt x="37" y="8"/>
                      <a:pt x="34" y="7"/>
                      <a:pt x="30" y="7"/>
                    </a:cubicBezTo>
                    <a:cubicBezTo>
                      <a:pt x="26" y="7"/>
                      <a:pt x="23" y="8"/>
                      <a:pt x="20" y="10"/>
                    </a:cubicBezTo>
                    <a:cubicBezTo>
                      <a:pt x="18" y="12"/>
                      <a:pt x="16" y="14"/>
                      <a:pt x="15" y="17"/>
                    </a:cubicBezTo>
                    <a:lnTo>
                      <a:pt x="5" y="17"/>
                    </a:lnTo>
                    <a:cubicBezTo>
                      <a:pt x="7" y="11"/>
                      <a:pt x="10" y="7"/>
                      <a:pt x="15" y="4"/>
                    </a:cubicBezTo>
                    <a:cubicBezTo>
                      <a:pt x="19" y="1"/>
                      <a:pt x="24" y="0"/>
                      <a:pt x="31" y="0"/>
                    </a:cubicBezTo>
                    <a:cubicBezTo>
                      <a:pt x="37" y="0"/>
                      <a:pt x="43" y="1"/>
                      <a:pt x="47" y="5"/>
                    </a:cubicBezTo>
                    <a:cubicBezTo>
                      <a:pt x="50" y="7"/>
                      <a:pt x="51" y="10"/>
                      <a:pt x="51" y="14"/>
                    </a:cubicBezTo>
                    <a:cubicBezTo>
                      <a:pt x="51" y="17"/>
                      <a:pt x="51" y="20"/>
                      <a:pt x="50" y="24"/>
                    </a:cubicBezTo>
                    <a:lnTo>
                      <a:pt x="47" y="38"/>
                    </a:lnTo>
                    <a:cubicBezTo>
                      <a:pt x="46" y="42"/>
                      <a:pt x="45" y="46"/>
                      <a:pt x="45" y="49"/>
                    </a:cubicBezTo>
                    <a:cubicBezTo>
                      <a:pt x="45" y="50"/>
                      <a:pt x="46" y="53"/>
                      <a:pt x="47" y="56"/>
                    </a:cubicBezTo>
                    <a:lnTo>
                      <a:pt x="37" y="56"/>
                    </a:lnTo>
                    <a:cubicBezTo>
                      <a:pt x="37" y="54"/>
                      <a:pt x="36" y="52"/>
                      <a:pt x="36" y="49"/>
                    </a:cubicBezTo>
                    <a:lnTo>
                      <a:pt x="36" y="49"/>
                    </a:lnTo>
                    <a:close/>
                    <a:moveTo>
                      <a:pt x="39" y="28"/>
                    </a:moveTo>
                    <a:lnTo>
                      <a:pt x="39" y="28"/>
                    </a:lnTo>
                    <a:cubicBezTo>
                      <a:pt x="38" y="29"/>
                      <a:pt x="37" y="29"/>
                      <a:pt x="35" y="29"/>
                    </a:cubicBezTo>
                    <a:cubicBezTo>
                      <a:pt x="34" y="30"/>
                      <a:pt x="31" y="30"/>
                      <a:pt x="28"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6" y="50"/>
                      <a:pt x="20" y="50"/>
                    </a:cubicBezTo>
                    <a:cubicBezTo>
                      <a:pt x="23" y="50"/>
                      <a:pt x="26" y="49"/>
                      <a:pt x="29" y="48"/>
                    </a:cubicBezTo>
                    <a:cubicBezTo>
                      <a:pt x="32" y="46"/>
                      <a:pt x="34" y="44"/>
                      <a:pt x="36" y="41"/>
                    </a:cubicBezTo>
                    <a:cubicBezTo>
                      <a:pt x="37" y="38"/>
                      <a:pt x="39"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032"/>
              <p:cNvSpPr>
                <a:spLocks/>
              </p:cNvSpPr>
              <p:nvPr/>
            </p:nvSpPr>
            <p:spPr bwMode="auto">
              <a:xfrm>
                <a:off x="5019" y="1005"/>
                <a:ext cx="26" cy="31"/>
              </a:xfrm>
              <a:custGeom>
                <a:avLst/>
                <a:gdLst>
                  <a:gd name="T0" fmla="*/ 0 w 49"/>
                  <a:gd name="T1" fmla="*/ 37 h 57"/>
                  <a:gd name="T2" fmla="*/ 0 w 49"/>
                  <a:gd name="T3" fmla="*/ 37 h 57"/>
                  <a:gd name="T4" fmla="*/ 9 w 49"/>
                  <a:gd name="T5" fmla="*/ 37 h 57"/>
                  <a:gd name="T6" fmla="*/ 11 w 49"/>
                  <a:gd name="T7" fmla="*/ 43 h 57"/>
                  <a:gd name="T8" fmla="*/ 15 w 49"/>
                  <a:gd name="T9" fmla="*/ 48 h 57"/>
                  <a:gd name="T10" fmla="*/ 23 w 49"/>
                  <a:gd name="T11" fmla="*/ 50 h 57"/>
                  <a:gd name="T12" fmla="*/ 32 w 49"/>
                  <a:gd name="T13" fmla="*/ 47 h 57"/>
                  <a:gd name="T14" fmla="*/ 36 w 49"/>
                  <a:gd name="T15" fmla="*/ 42 h 57"/>
                  <a:gd name="T16" fmla="*/ 34 w 49"/>
                  <a:gd name="T17" fmla="*/ 37 h 57"/>
                  <a:gd name="T18" fmla="*/ 24 w 49"/>
                  <a:gd name="T19" fmla="*/ 32 h 57"/>
                  <a:gd name="T20" fmla="*/ 15 w 49"/>
                  <a:gd name="T21" fmla="*/ 27 h 57"/>
                  <a:gd name="T22" fmla="*/ 10 w 49"/>
                  <a:gd name="T23" fmla="*/ 22 h 57"/>
                  <a:gd name="T24" fmla="*/ 8 w 49"/>
                  <a:gd name="T25" fmla="*/ 16 h 57"/>
                  <a:gd name="T26" fmla="*/ 13 w 49"/>
                  <a:gd name="T27" fmla="*/ 4 h 57"/>
                  <a:gd name="T28" fmla="*/ 27 w 49"/>
                  <a:gd name="T29" fmla="*/ 0 h 57"/>
                  <a:gd name="T30" fmla="*/ 43 w 49"/>
                  <a:gd name="T31" fmla="*/ 5 h 57"/>
                  <a:gd name="T32" fmla="*/ 49 w 49"/>
                  <a:gd name="T33" fmla="*/ 17 h 57"/>
                  <a:gd name="T34" fmla="*/ 40 w 49"/>
                  <a:gd name="T35" fmla="*/ 18 h 57"/>
                  <a:gd name="T36" fmla="*/ 36 w 49"/>
                  <a:gd name="T37" fmla="*/ 10 h 57"/>
                  <a:gd name="T38" fmla="*/ 27 w 49"/>
                  <a:gd name="T39" fmla="*/ 7 h 57"/>
                  <a:gd name="T40" fmla="*/ 19 w 49"/>
                  <a:gd name="T41" fmla="*/ 9 h 57"/>
                  <a:gd name="T42" fmla="*/ 17 w 49"/>
                  <a:gd name="T43" fmla="*/ 14 h 57"/>
                  <a:gd name="T44" fmla="*/ 19 w 49"/>
                  <a:gd name="T45" fmla="*/ 19 h 57"/>
                  <a:gd name="T46" fmla="*/ 27 w 49"/>
                  <a:gd name="T47" fmla="*/ 23 h 57"/>
                  <a:gd name="T48" fmla="*/ 40 w 49"/>
                  <a:gd name="T49" fmla="*/ 30 h 57"/>
                  <a:gd name="T50" fmla="*/ 45 w 49"/>
                  <a:gd name="T51" fmla="*/ 41 h 57"/>
                  <a:gd name="T52" fmla="*/ 42 w 49"/>
                  <a:gd name="T53" fmla="*/ 49 h 57"/>
                  <a:gd name="T54" fmla="*/ 35 w 49"/>
                  <a:gd name="T55" fmla="*/ 55 h 57"/>
                  <a:gd name="T56" fmla="*/ 23 w 49"/>
                  <a:gd name="T57" fmla="*/ 57 h 57"/>
                  <a:gd name="T58" fmla="*/ 6 w 49"/>
                  <a:gd name="T59" fmla="*/ 52 h 57"/>
                  <a:gd name="T60" fmla="*/ 0 w 49"/>
                  <a:gd name="T61" fmla="*/ 37 h 57"/>
                  <a:gd name="T62" fmla="*/ 0 w 49"/>
                  <a:gd name="T63"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7">
                    <a:moveTo>
                      <a:pt x="0" y="37"/>
                    </a:moveTo>
                    <a:lnTo>
                      <a:pt x="0" y="37"/>
                    </a:lnTo>
                    <a:lnTo>
                      <a:pt x="9" y="37"/>
                    </a:lnTo>
                    <a:cubicBezTo>
                      <a:pt x="9" y="39"/>
                      <a:pt x="10" y="42"/>
                      <a:pt x="11" y="43"/>
                    </a:cubicBezTo>
                    <a:cubicBezTo>
                      <a:pt x="12" y="45"/>
                      <a:pt x="13" y="47"/>
                      <a:pt x="15" y="48"/>
                    </a:cubicBezTo>
                    <a:cubicBezTo>
                      <a:pt x="18" y="49"/>
                      <a:pt x="20" y="50"/>
                      <a:pt x="23" y="50"/>
                    </a:cubicBezTo>
                    <a:cubicBezTo>
                      <a:pt x="27" y="50"/>
                      <a:pt x="30" y="49"/>
                      <a:pt x="32" y="47"/>
                    </a:cubicBezTo>
                    <a:cubicBezTo>
                      <a:pt x="34" y="46"/>
                      <a:pt x="36" y="44"/>
                      <a:pt x="36" y="42"/>
                    </a:cubicBezTo>
                    <a:cubicBezTo>
                      <a:pt x="36" y="40"/>
                      <a:pt x="35" y="38"/>
                      <a:pt x="34" y="37"/>
                    </a:cubicBezTo>
                    <a:cubicBezTo>
                      <a:pt x="32" y="36"/>
                      <a:pt x="29" y="34"/>
                      <a:pt x="24" y="32"/>
                    </a:cubicBezTo>
                    <a:cubicBezTo>
                      <a:pt x="19" y="30"/>
                      <a:pt x="16" y="28"/>
                      <a:pt x="15" y="27"/>
                    </a:cubicBezTo>
                    <a:cubicBezTo>
                      <a:pt x="12" y="26"/>
                      <a:pt x="11" y="24"/>
                      <a:pt x="10" y="22"/>
                    </a:cubicBezTo>
                    <a:cubicBezTo>
                      <a:pt x="8" y="20"/>
                      <a:pt x="8" y="18"/>
                      <a:pt x="8" y="16"/>
                    </a:cubicBezTo>
                    <a:cubicBezTo>
                      <a:pt x="8" y="11"/>
                      <a:pt x="10" y="8"/>
                      <a:pt x="13" y="4"/>
                    </a:cubicBezTo>
                    <a:cubicBezTo>
                      <a:pt x="16" y="1"/>
                      <a:pt x="21" y="0"/>
                      <a:pt x="27" y="0"/>
                    </a:cubicBezTo>
                    <a:cubicBezTo>
                      <a:pt x="34" y="0"/>
                      <a:pt x="40" y="1"/>
                      <a:pt x="43" y="5"/>
                    </a:cubicBezTo>
                    <a:cubicBezTo>
                      <a:pt x="47" y="8"/>
                      <a:pt x="49" y="12"/>
                      <a:pt x="49" y="17"/>
                    </a:cubicBezTo>
                    <a:lnTo>
                      <a:pt x="40" y="18"/>
                    </a:lnTo>
                    <a:cubicBezTo>
                      <a:pt x="40" y="14"/>
                      <a:pt x="38" y="12"/>
                      <a:pt x="36" y="10"/>
                    </a:cubicBezTo>
                    <a:cubicBezTo>
                      <a:pt x="34" y="8"/>
                      <a:pt x="31" y="7"/>
                      <a:pt x="27" y="7"/>
                    </a:cubicBezTo>
                    <a:cubicBezTo>
                      <a:pt x="24" y="7"/>
                      <a:pt x="21" y="8"/>
                      <a:pt x="19" y="9"/>
                    </a:cubicBezTo>
                    <a:cubicBezTo>
                      <a:pt x="17" y="11"/>
                      <a:pt x="17" y="12"/>
                      <a:pt x="17" y="14"/>
                    </a:cubicBezTo>
                    <a:cubicBezTo>
                      <a:pt x="17" y="16"/>
                      <a:pt x="17" y="17"/>
                      <a:pt x="19" y="19"/>
                    </a:cubicBezTo>
                    <a:cubicBezTo>
                      <a:pt x="20" y="19"/>
                      <a:pt x="23" y="21"/>
                      <a:pt x="27" y="23"/>
                    </a:cubicBezTo>
                    <a:cubicBezTo>
                      <a:pt x="34" y="26"/>
                      <a:pt x="39" y="28"/>
                      <a:pt x="40" y="30"/>
                    </a:cubicBezTo>
                    <a:cubicBezTo>
                      <a:pt x="43" y="33"/>
                      <a:pt x="45" y="36"/>
                      <a:pt x="45" y="41"/>
                    </a:cubicBezTo>
                    <a:cubicBezTo>
                      <a:pt x="45" y="43"/>
                      <a:pt x="44" y="46"/>
                      <a:pt x="42" y="49"/>
                    </a:cubicBezTo>
                    <a:cubicBezTo>
                      <a:pt x="41" y="51"/>
                      <a:pt x="38" y="53"/>
                      <a:pt x="35" y="55"/>
                    </a:cubicBezTo>
                    <a:cubicBezTo>
                      <a:pt x="31" y="56"/>
                      <a:pt x="27" y="57"/>
                      <a:pt x="23" y="57"/>
                    </a:cubicBezTo>
                    <a:cubicBezTo>
                      <a:pt x="16" y="57"/>
                      <a:pt x="11" y="56"/>
                      <a:pt x="6" y="52"/>
                    </a:cubicBezTo>
                    <a:cubicBezTo>
                      <a:pt x="2" y="49"/>
                      <a:pt x="0" y="44"/>
                      <a:pt x="0" y="37"/>
                    </a:cubicBezTo>
                    <a:lnTo>
                      <a:pt x="0"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033"/>
              <p:cNvSpPr>
                <a:spLocks/>
              </p:cNvSpPr>
              <p:nvPr/>
            </p:nvSpPr>
            <p:spPr bwMode="auto">
              <a:xfrm>
                <a:off x="5047" y="1005"/>
                <a:ext cx="27" cy="31"/>
              </a:xfrm>
              <a:custGeom>
                <a:avLst/>
                <a:gdLst>
                  <a:gd name="T0" fmla="*/ 0 w 49"/>
                  <a:gd name="T1" fmla="*/ 37 h 57"/>
                  <a:gd name="T2" fmla="*/ 0 w 49"/>
                  <a:gd name="T3" fmla="*/ 37 h 57"/>
                  <a:gd name="T4" fmla="*/ 10 w 49"/>
                  <a:gd name="T5" fmla="*/ 37 h 57"/>
                  <a:gd name="T6" fmla="*/ 11 w 49"/>
                  <a:gd name="T7" fmla="*/ 43 h 57"/>
                  <a:gd name="T8" fmla="*/ 16 w 49"/>
                  <a:gd name="T9" fmla="*/ 48 h 57"/>
                  <a:gd name="T10" fmla="*/ 23 w 49"/>
                  <a:gd name="T11" fmla="*/ 50 h 57"/>
                  <a:gd name="T12" fmla="*/ 33 w 49"/>
                  <a:gd name="T13" fmla="*/ 47 h 57"/>
                  <a:gd name="T14" fmla="*/ 36 w 49"/>
                  <a:gd name="T15" fmla="*/ 42 h 57"/>
                  <a:gd name="T16" fmla="*/ 34 w 49"/>
                  <a:gd name="T17" fmla="*/ 37 h 57"/>
                  <a:gd name="T18" fmla="*/ 25 w 49"/>
                  <a:gd name="T19" fmla="*/ 32 h 57"/>
                  <a:gd name="T20" fmla="*/ 15 w 49"/>
                  <a:gd name="T21" fmla="*/ 27 h 57"/>
                  <a:gd name="T22" fmla="*/ 10 w 49"/>
                  <a:gd name="T23" fmla="*/ 22 h 57"/>
                  <a:gd name="T24" fmla="*/ 8 w 49"/>
                  <a:gd name="T25" fmla="*/ 16 h 57"/>
                  <a:gd name="T26" fmla="*/ 13 w 49"/>
                  <a:gd name="T27" fmla="*/ 4 h 57"/>
                  <a:gd name="T28" fmla="*/ 28 w 49"/>
                  <a:gd name="T29" fmla="*/ 0 h 57"/>
                  <a:gd name="T30" fmla="*/ 44 w 49"/>
                  <a:gd name="T31" fmla="*/ 5 h 57"/>
                  <a:gd name="T32" fmla="*/ 49 w 49"/>
                  <a:gd name="T33" fmla="*/ 17 h 57"/>
                  <a:gd name="T34" fmla="*/ 40 w 49"/>
                  <a:gd name="T35" fmla="*/ 18 h 57"/>
                  <a:gd name="T36" fmla="*/ 37 w 49"/>
                  <a:gd name="T37" fmla="*/ 10 h 57"/>
                  <a:gd name="T38" fmla="*/ 27 w 49"/>
                  <a:gd name="T39" fmla="*/ 7 h 57"/>
                  <a:gd name="T40" fmla="*/ 20 w 49"/>
                  <a:gd name="T41" fmla="*/ 9 h 57"/>
                  <a:gd name="T42" fmla="*/ 17 w 49"/>
                  <a:gd name="T43" fmla="*/ 14 h 57"/>
                  <a:gd name="T44" fmla="*/ 19 w 49"/>
                  <a:gd name="T45" fmla="*/ 19 h 57"/>
                  <a:gd name="T46" fmla="*/ 27 w 49"/>
                  <a:gd name="T47" fmla="*/ 23 h 57"/>
                  <a:gd name="T48" fmla="*/ 41 w 49"/>
                  <a:gd name="T49" fmla="*/ 30 h 57"/>
                  <a:gd name="T50" fmla="*/ 45 w 49"/>
                  <a:gd name="T51" fmla="*/ 41 h 57"/>
                  <a:gd name="T52" fmla="*/ 43 w 49"/>
                  <a:gd name="T53" fmla="*/ 49 h 57"/>
                  <a:gd name="T54" fmla="*/ 35 w 49"/>
                  <a:gd name="T55" fmla="*/ 55 h 57"/>
                  <a:gd name="T56" fmla="*/ 23 w 49"/>
                  <a:gd name="T57" fmla="*/ 57 h 57"/>
                  <a:gd name="T58" fmla="*/ 7 w 49"/>
                  <a:gd name="T59" fmla="*/ 52 h 57"/>
                  <a:gd name="T60" fmla="*/ 0 w 49"/>
                  <a:gd name="T61" fmla="*/ 37 h 57"/>
                  <a:gd name="T62" fmla="*/ 0 w 49"/>
                  <a:gd name="T63"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7">
                    <a:moveTo>
                      <a:pt x="0" y="37"/>
                    </a:moveTo>
                    <a:lnTo>
                      <a:pt x="0" y="37"/>
                    </a:lnTo>
                    <a:lnTo>
                      <a:pt x="10" y="37"/>
                    </a:lnTo>
                    <a:cubicBezTo>
                      <a:pt x="10" y="39"/>
                      <a:pt x="10" y="42"/>
                      <a:pt x="11" y="43"/>
                    </a:cubicBezTo>
                    <a:cubicBezTo>
                      <a:pt x="12" y="45"/>
                      <a:pt x="13" y="47"/>
                      <a:pt x="16" y="48"/>
                    </a:cubicBezTo>
                    <a:cubicBezTo>
                      <a:pt x="18" y="49"/>
                      <a:pt x="20" y="50"/>
                      <a:pt x="23" y="50"/>
                    </a:cubicBezTo>
                    <a:cubicBezTo>
                      <a:pt x="28" y="50"/>
                      <a:pt x="31" y="49"/>
                      <a:pt x="33" y="47"/>
                    </a:cubicBezTo>
                    <a:cubicBezTo>
                      <a:pt x="35" y="46"/>
                      <a:pt x="36" y="44"/>
                      <a:pt x="36" y="42"/>
                    </a:cubicBezTo>
                    <a:cubicBezTo>
                      <a:pt x="36" y="40"/>
                      <a:pt x="35" y="38"/>
                      <a:pt x="34" y="37"/>
                    </a:cubicBezTo>
                    <a:cubicBezTo>
                      <a:pt x="33" y="36"/>
                      <a:pt x="30" y="34"/>
                      <a:pt x="25" y="32"/>
                    </a:cubicBezTo>
                    <a:cubicBezTo>
                      <a:pt x="20" y="30"/>
                      <a:pt x="17" y="28"/>
                      <a:pt x="15" y="27"/>
                    </a:cubicBezTo>
                    <a:cubicBezTo>
                      <a:pt x="13" y="26"/>
                      <a:pt x="11" y="24"/>
                      <a:pt x="10" y="22"/>
                    </a:cubicBezTo>
                    <a:cubicBezTo>
                      <a:pt x="9" y="20"/>
                      <a:pt x="8" y="18"/>
                      <a:pt x="8" y="16"/>
                    </a:cubicBezTo>
                    <a:cubicBezTo>
                      <a:pt x="8" y="11"/>
                      <a:pt x="10" y="8"/>
                      <a:pt x="13" y="4"/>
                    </a:cubicBezTo>
                    <a:cubicBezTo>
                      <a:pt x="17" y="1"/>
                      <a:pt x="22" y="0"/>
                      <a:pt x="28" y="0"/>
                    </a:cubicBezTo>
                    <a:cubicBezTo>
                      <a:pt x="35" y="0"/>
                      <a:pt x="40" y="1"/>
                      <a:pt x="44" y="5"/>
                    </a:cubicBezTo>
                    <a:cubicBezTo>
                      <a:pt x="47" y="8"/>
                      <a:pt x="49" y="12"/>
                      <a:pt x="49" y="17"/>
                    </a:cubicBezTo>
                    <a:lnTo>
                      <a:pt x="40" y="18"/>
                    </a:lnTo>
                    <a:cubicBezTo>
                      <a:pt x="40" y="14"/>
                      <a:pt x="39" y="12"/>
                      <a:pt x="37" y="10"/>
                    </a:cubicBezTo>
                    <a:cubicBezTo>
                      <a:pt x="34" y="8"/>
                      <a:pt x="31" y="7"/>
                      <a:pt x="27" y="7"/>
                    </a:cubicBezTo>
                    <a:cubicBezTo>
                      <a:pt x="24" y="7"/>
                      <a:pt x="21" y="8"/>
                      <a:pt x="20" y="9"/>
                    </a:cubicBezTo>
                    <a:cubicBezTo>
                      <a:pt x="18" y="11"/>
                      <a:pt x="17" y="12"/>
                      <a:pt x="17" y="14"/>
                    </a:cubicBezTo>
                    <a:cubicBezTo>
                      <a:pt x="17" y="16"/>
                      <a:pt x="18" y="17"/>
                      <a:pt x="19" y="19"/>
                    </a:cubicBezTo>
                    <a:cubicBezTo>
                      <a:pt x="20" y="19"/>
                      <a:pt x="23" y="21"/>
                      <a:pt x="27" y="23"/>
                    </a:cubicBezTo>
                    <a:cubicBezTo>
                      <a:pt x="34" y="26"/>
                      <a:pt x="39" y="28"/>
                      <a:pt x="41" y="30"/>
                    </a:cubicBezTo>
                    <a:cubicBezTo>
                      <a:pt x="44" y="33"/>
                      <a:pt x="45" y="36"/>
                      <a:pt x="45" y="41"/>
                    </a:cubicBezTo>
                    <a:cubicBezTo>
                      <a:pt x="45" y="43"/>
                      <a:pt x="44" y="46"/>
                      <a:pt x="43" y="49"/>
                    </a:cubicBezTo>
                    <a:cubicBezTo>
                      <a:pt x="41" y="51"/>
                      <a:pt x="39" y="53"/>
                      <a:pt x="35" y="55"/>
                    </a:cubicBezTo>
                    <a:cubicBezTo>
                      <a:pt x="32" y="56"/>
                      <a:pt x="28" y="57"/>
                      <a:pt x="23" y="57"/>
                    </a:cubicBezTo>
                    <a:cubicBezTo>
                      <a:pt x="17" y="57"/>
                      <a:pt x="11" y="56"/>
                      <a:pt x="7" y="52"/>
                    </a:cubicBezTo>
                    <a:cubicBezTo>
                      <a:pt x="2" y="49"/>
                      <a:pt x="0" y="44"/>
                      <a:pt x="0" y="37"/>
                    </a:cubicBezTo>
                    <a:lnTo>
                      <a:pt x="0"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034"/>
              <p:cNvSpPr>
                <a:spLocks noEditPoints="1"/>
              </p:cNvSpPr>
              <p:nvPr/>
            </p:nvSpPr>
            <p:spPr bwMode="auto">
              <a:xfrm>
                <a:off x="5093" y="1005"/>
                <a:ext cx="28" cy="31"/>
              </a:xfrm>
              <a:custGeom>
                <a:avLst/>
                <a:gdLst>
                  <a:gd name="T0" fmla="*/ 0 w 52"/>
                  <a:gd name="T1" fmla="*/ 35 h 57"/>
                  <a:gd name="T2" fmla="*/ 0 w 52"/>
                  <a:gd name="T3" fmla="*/ 35 h 57"/>
                  <a:gd name="T4" fmla="*/ 10 w 52"/>
                  <a:gd name="T5" fmla="*/ 8 h 57"/>
                  <a:gd name="T6" fmla="*/ 30 w 52"/>
                  <a:gd name="T7" fmla="*/ 0 h 57"/>
                  <a:gd name="T8" fmla="*/ 46 w 52"/>
                  <a:gd name="T9" fmla="*/ 6 h 57"/>
                  <a:gd name="T10" fmla="*/ 52 w 52"/>
                  <a:gd name="T11" fmla="*/ 23 h 57"/>
                  <a:gd name="T12" fmla="*/ 48 w 52"/>
                  <a:gd name="T13" fmla="*/ 40 h 57"/>
                  <a:gd name="T14" fmla="*/ 38 w 52"/>
                  <a:gd name="T15" fmla="*/ 53 h 57"/>
                  <a:gd name="T16" fmla="*/ 23 w 52"/>
                  <a:gd name="T17" fmla="*/ 57 h 57"/>
                  <a:gd name="T18" fmla="*/ 11 w 52"/>
                  <a:gd name="T19" fmla="*/ 54 h 57"/>
                  <a:gd name="T20" fmla="*/ 3 w 52"/>
                  <a:gd name="T21" fmla="*/ 47 h 57"/>
                  <a:gd name="T22" fmla="*/ 0 w 52"/>
                  <a:gd name="T23" fmla="*/ 35 h 57"/>
                  <a:gd name="T24" fmla="*/ 0 w 52"/>
                  <a:gd name="T25" fmla="*/ 35 h 57"/>
                  <a:gd name="T26" fmla="*/ 10 w 52"/>
                  <a:gd name="T27" fmla="*/ 34 h 57"/>
                  <a:gd name="T28" fmla="*/ 10 w 52"/>
                  <a:gd name="T29" fmla="*/ 34 h 57"/>
                  <a:gd name="T30" fmla="*/ 13 w 52"/>
                  <a:gd name="T31" fmla="*/ 46 h 57"/>
                  <a:gd name="T32" fmla="*/ 23 w 52"/>
                  <a:gd name="T33" fmla="*/ 50 h 57"/>
                  <a:gd name="T34" fmla="*/ 29 w 52"/>
                  <a:gd name="T35" fmla="*/ 49 h 57"/>
                  <a:gd name="T36" fmla="*/ 34 w 52"/>
                  <a:gd name="T37" fmla="*/ 45 h 57"/>
                  <a:gd name="T38" fmla="*/ 39 w 52"/>
                  <a:gd name="T39" fmla="*/ 39 h 57"/>
                  <a:gd name="T40" fmla="*/ 41 w 52"/>
                  <a:gd name="T41" fmla="*/ 33 h 57"/>
                  <a:gd name="T42" fmla="*/ 43 w 52"/>
                  <a:gd name="T43" fmla="*/ 23 h 57"/>
                  <a:gd name="T44" fmla="*/ 39 w 52"/>
                  <a:gd name="T45" fmla="*/ 11 h 57"/>
                  <a:gd name="T46" fmla="*/ 30 w 52"/>
                  <a:gd name="T47" fmla="*/ 7 h 57"/>
                  <a:gd name="T48" fmla="*/ 22 w 52"/>
                  <a:gd name="T49" fmla="*/ 9 h 57"/>
                  <a:gd name="T50" fmla="*/ 15 w 52"/>
                  <a:gd name="T51" fmla="*/ 15 h 57"/>
                  <a:gd name="T52" fmla="*/ 11 w 52"/>
                  <a:gd name="T53" fmla="*/ 25 h 57"/>
                  <a:gd name="T54" fmla="*/ 10 w 52"/>
                  <a:gd name="T55" fmla="*/ 34 h 57"/>
                  <a:gd name="T56" fmla="*/ 10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10" y="8"/>
                    </a:cubicBezTo>
                    <a:cubicBezTo>
                      <a:pt x="15" y="3"/>
                      <a:pt x="22" y="0"/>
                      <a:pt x="30" y="0"/>
                    </a:cubicBezTo>
                    <a:cubicBezTo>
                      <a:pt x="37" y="0"/>
                      <a:pt x="42" y="2"/>
                      <a:pt x="46" y="6"/>
                    </a:cubicBezTo>
                    <a:cubicBezTo>
                      <a:pt x="50" y="10"/>
                      <a:pt x="52" y="16"/>
                      <a:pt x="52" y="23"/>
                    </a:cubicBezTo>
                    <a:cubicBezTo>
                      <a:pt x="52" y="29"/>
                      <a:pt x="51" y="35"/>
                      <a:pt x="48" y="40"/>
                    </a:cubicBezTo>
                    <a:cubicBezTo>
                      <a:pt x="46" y="46"/>
                      <a:pt x="42" y="50"/>
                      <a:pt x="38" y="53"/>
                    </a:cubicBezTo>
                    <a:cubicBezTo>
                      <a:pt x="33" y="56"/>
                      <a:pt x="28" y="57"/>
                      <a:pt x="23" y="57"/>
                    </a:cubicBezTo>
                    <a:cubicBezTo>
                      <a:pt x="18" y="57"/>
                      <a:pt x="15" y="56"/>
                      <a:pt x="11" y="54"/>
                    </a:cubicBezTo>
                    <a:cubicBezTo>
                      <a:pt x="8" y="53"/>
                      <a:pt x="5" y="50"/>
                      <a:pt x="3" y="47"/>
                    </a:cubicBezTo>
                    <a:cubicBezTo>
                      <a:pt x="1" y="43"/>
                      <a:pt x="0" y="39"/>
                      <a:pt x="0" y="35"/>
                    </a:cubicBezTo>
                    <a:lnTo>
                      <a:pt x="0" y="35"/>
                    </a:lnTo>
                    <a:close/>
                    <a:moveTo>
                      <a:pt x="10" y="34"/>
                    </a:moveTo>
                    <a:lnTo>
                      <a:pt x="10" y="34"/>
                    </a:lnTo>
                    <a:cubicBezTo>
                      <a:pt x="10" y="39"/>
                      <a:pt x="11" y="43"/>
                      <a:pt x="13" y="46"/>
                    </a:cubicBezTo>
                    <a:cubicBezTo>
                      <a:pt x="16" y="49"/>
                      <a:pt x="19" y="50"/>
                      <a:pt x="23" y="50"/>
                    </a:cubicBezTo>
                    <a:cubicBezTo>
                      <a:pt x="25" y="50"/>
                      <a:pt x="27" y="50"/>
                      <a:pt x="29" y="49"/>
                    </a:cubicBezTo>
                    <a:cubicBezTo>
                      <a:pt x="31" y="48"/>
                      <a:pt x="33" y="47"/>
                      <a:pt x="34" y="45"/>
                    </a:cubicBezTo>
                    <a:cubicBezTo>
                      <a:pt x="36" y="43"/>
                      <a:pt x="37" y="42"/>
                      <a:pt x="39" y="39"/>
                    </a:cubicBezTo>
                    <a:cubicBezTo>
                      <a:pt x="40" y="37"/>
                      <a:pt x="41" y="35"/>
                      <a:pt x="41" y="33"/>
                    </a:cubicBezTo>
                    <a:cubicBezTo>
                      <a:pt x="42" y="29"/>
                      <a:pt x="43" y="26"/>
                      <a:pt x="43" y="23"/>
                    </a:cubicBezTo>
                    <a:cubicBezTo>
                      <a:pt x="43" y="18"/>
                      <a:pt x="42" y="14"/>
                      <a:pt x="39" y="11"/>
                    </a:cubicBezTo>
                    <a:cubicBezTo>
                      <a:pt x="37" y="8"/>
                      <a:pt x="34" y="7"/>
                      <a:pt x="30" y="7"/>
                    </a:cubicBezTo>
                    <a:cubicBezTo>
                      <a:pt x="27" y="7"/>
                      <a:pt x="24" y="8"/>
                      <a:pt x="22" y="9"/>
                    </a:cubicBezTo>
                    <a:cubicBezTo>
                      <a:pt x="19" y="11"/>
                      <a:pt x="17" y="13"/>
                      <a:pt x="15" y="15"/>
                    </a:cubicBezTo>
                    <a:cubicBezTo>
                      <a:pt x="13" y="18"/>
                      <a:pt x="12" y="21"/>
                      <a:pt x="11" y="25"/>
                    </a:cubicBezTo>
                    <a:cubicBezTo>
                      <a:pt x="10" y="28"/>
                      <a:pt x="10" y="31"/>
                      <a:pt x="10" y="34"/>
                    </a:cubicBezTo>
                    <a:lnTo>
                      <a:pt x="10"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035"/>
              <p:cNvSpPr>
                <a:spLocks/>
              </p:cNvSpPr>
              <p:nvPr/>
            </p:nvSpPr>
            <p:spPr bwMode="auto">
              <a:xfrm>
                <a:off x="5124" y="994"/>
                <a:ext cx="21" cy="41"/>
              </a:xfrm>
              <a:custGeom>
                <a:avLst/>
                <a:gdLst>
                  <a:gd name="T0" fmla="*/ 0 w 39"/>
                  <a:gd name="T1" fmla="*/ 77 h 77"/>
                  <a:gd name="T2" fmla="*/ 0 w 39"/>
                  <a:gd name="T3" fmla="*/ 77 h 77"/>
                  <a:gd name="T4" fmla="*/ 10 w 39"/>
                  <a:gd name="T5" fmla="*/ 29 h 77"/>
                  <a:gd name="T6" fmla="*/ 2 w 39"/>
                  <a:gd name="T7" fmla="*/ 29 h 77"/>
                  <a:gd name="T8" fmla="*/ 3 w 39"/>
                  <a:gd name="T9" fmla="*/ 22 h 77"/>
                  <a:gd name="T10" fmla="*/ 12 w 39"/>
                  <a:gd name="T11" fmla="*/ 22 h 77"/>
                  <a:gd name="T12" fmla="*/ 13 w 39"/>
                  <a:gd name="T13" fmla="*/ 14 h 77"/>
                  <a:gd name="T14" fmla="*/ 16 w 39"/>
                  <a:gd name="T15" fmla="*/ 6 h 77"/>
                  <a:gd name="T16" fmla="*/ 20 w 39"/>
                  <a:gd name="T17" fmla="*/ 1 h 77"/>
                  <a:gd name="T18" fmla="*/ 28 w 39"/>
                  <a:gd name="T19" fmla="*/ 0 h 77"/>
                  <a:gd name="T20" fmla="*/ 39 w 39"/>
                  <a:gd name="T21" fmla="*/ 1 h 77"/>
                  <a:gd name="T22" fmla="*/ 37 w 39"/>
                  <a:gd name="T23" fmla="*/ 9 h 77"/>
                  <a:gd name="T24" fmla="*/ 29 w 39"/>
                  <a:gd name="T25" fmla="*/ 8 h 77"/>
                  <a:gd name="T26" fmla="*/ 25 w 39"/>
                  <a:gd name="T27" fmla="*/ 10 h 77"/>
                  <a:gd name="T28" fmla="*/ 22 w 39"/>
                  <a:gd name="T29" fmla="*/ 16 h 77"/>
                  <a:gd name="T30" fmla="*/ 21 w 39"/>
                  <a:gd name="T31" fmla="*/ 22 h 77"/>
                  <a:gd name="T32" fmla="*/ 31 w 39"/>
                  <a:gd name="T33" fmla="*/ 22 h 77"/>
                  <a:gd name="T34" fmla="*/ 30 w 39"/>
                  <a:gd name="T35" fmla="*/ 29 h 77"/>
                  <a:gd name="T36" fmla="*/ 20 w 39"/>
                  <a:gd name="T37" fmla="*/ 29 h 77"/>
                  <a:gd name="T38" fmla="*/ 10 w 39"/>
                  <a:gd name="T39" fmla="*/ 77 h 77"/>
                  <a:gd name="T40" fmla="*/ 0 w 39"/>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7">
                    <a:moveTo>
                      <a:pt x="0" y="77"/>
                    </a:moveTo>
                    <a:lnTo>
                      <a:pt x="0" y="77"/>
                    </a:lnTo>
                    <a:lnTo>
                      <a:pt x="10" y="29"/>
                    </a:lnTo>
                    <a:lnTo>
                      <a:pt x="2" y="29"/>
                    </a:lnTo>
                    <a:lnTo>
                      <a:pt x="3" y="22"/>
                    </a:lnTo>
                    <a:lnTo>
                      <a:pt x="12" y="22"/>
                    </a:lnTo>
                    <a:lnTo>
                      <a:pt x="13" y="14"/>
                    </a:lnTo>
                    <a:cubicBezTo>
                      <a:pt x="14" y="10"/>
                      <a:pt x="15" y="7"/>
                      <a:pt x="16" y="6"/>
                    </a:cubicBezTo>
                    <a:cubicBezTo>
                      <a:pt x="17" y="4"/>
                      <a:pt x="18" y="3"/>
                      <a:pt x="20" y="1"/>
                    </a:cubicBezTo>
                    <a:cubicBezTo>
                      <a:pt x="22" y="0"/>
                      <a:pt x="25" y="0"/>
                      <a:pt x="28" y="0"/>
                    </a:cubicBezTo>
                    <a:cubicBezTo>
                      <a:pt x="31" y="0"/>
                      <a:pt x="34" y="0"/>
                      <a:pt x="39" y="1"/>
                    </a:cubicBezTo>
                    <a:lnTo>
                      <a:pt x="37" y="9"/>
                    </a:lnTo>
                    <a:cubicBezTo>
                      <a:pt x="34" y="9"/>
                      <a:pt x="31" y="8"/>
                      <a:pt x="29" y="8"/>
                    </a:cubicBezTo>
                    <a:cubicBezTo>
                      <a:pt x="27" y="8"/>
                      <a:pt x="26" y="9"/>
                      <a:pt x="25" y="10"/>
                    </a:cubicBezTo>
                    <a:cubicBezTo>
                      <a:pt x="24" y="11"/>
                      <a:pt x="23" y="13"/>
                      <a:pt x="22" y="16"/>
                    </a:cubicBezTo>
                    <a:lnTo>
                      <a:pt x="21" y="22"/>
                    </a:lnTo>
                    <a:lnTo>
                      <a:pt x="31" y="22"/>
                    </a:lnTo>
                    <a:lnTo>
                      <a:pt x="30" y="29"/>
                    </a:lnTo>
                    <a:lnTo>
                      <a:pt x="20" y="29"/>
                    </a:lnTo>
                    <a:lnTo>
                      <a:pt x="10" y="77"/>
                    </a:lnTo>
                    <a:lnTo>
                      <a:pt x="0"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036"/>
              <p:cNvSpPr>
                <a:spLocks/>
              </p:cNvSpPr>
              <p:nvPr/>
            </p:nvSpPr>
            <p:spPr bwMode="auto">
              <a:xfrm>
                <a:off x="5158" y="1006"/>
                <a:ext cx="40" cy="29"/>
              </a:xfrm>
              <a:custGeom>
                <a:avLst/>
                <a:gdLst>
                  <a:gd name="T0" fmla="*/ 6 w 74"/>
                  <a:gd name="T1" fmla="*/ 55 h 55"/>
                  <a:gd name="T2" fmla="*/ 6 w 74"/>
                  <a:gd name="T3" fmla="*/ 55 h 55"/>
                  <a:gd name="T4" fmla="*/ 0 w 74"/>
                  <a:gd name="T5" fmla="*/ 0 h 55"/>
                  <a:gd name="T6" fmla="*/ 9 w 74"/>
                  <a:gd name="T7" fmla="*/ 0 h 55"/>
                  <a:gd name="T8" fmla="*/ 11 w 74"/>
                  <a:gd name="T9" fmla="*/ 25 h 55"/>
                  <a:gd name="T10" fmla="*/ 12 w 74"/>
                  <a:gd name="T11" fmla="*/ 39 h 55"/>
                  <a:gd name="T12" fmla="*/ 13 w 74"/>
                  <a:gd name="T13" fmla="*/ 45 h 55"/>
                  <a:gd name="T14" fmla="*/ 15 w 74"/>
                  <a:gd name="T15" fmla="*/ 37 h 55"/>
                  <a:gd name="T16" fmla="*/ 19 w 74"/>
                  <a:gd name="T17" fmla="*/ 29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3 h 55"/>
                  <a:gd name="T38" fmla="*/ 35 w 74"/>
                  <a:gd name="T39" fmla="*/ 11 h 55"/>
                  <a:gd name="T40" fmla="*/ 30 w 74"/>
                  <a:gd name="T41" fmla="*/ 23 h 55"/>
                  <a:gd name="T42" fmla="*/ 15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5"/>
                    </a:lnTo>
                    <a:lnTo>
                      <a:pt x="12" y="39"/>
                    </a:lnTo>
                    <a:cubicBezTo>
                      <a:pt x="12" y="40"/>
                      <a:pt x="13" y="42"/>
                      <a:pt x="13" y="45"/>
                    </a:cubicBezTo>
                    <a:cubicBezTo>
                      <a:pt x="14" y="41"/>
                      <a:pt x="15" y="39"/>
                      <a:pt x="15" y="37"/>
                    </a:cubicBezTo>
                    <a:cubicBezTo>
                      <a:pt x="16" y="35"/>
                      <a:pt x="17" y="32"/>
                      <a:pt x="19" y="29"/>
                    </a:cubicBezTo>
                    <a:lnTo>
                      <a:pt x="32" y="0"/>
                    </a:lnTo>
                    <a:lnTo>
                      <a:pt x="42" y="0"/>
                    </a:lnTo>
                    <a:lnTo>
                      <a:pt x="44" y="27"/>
                    </a:lnTo>
                    <a:cubicBezTo>
                      <a:pt x="44" y="32"/>
                      <a:pt x="44" y="37"/>
                      <a:pt x="44" y="44"/>
                    </a:cubicBezTo>
                    <a:cubicBezTo>
                      <a:pt x="46" y="40"/>
                      <a:pt x="49" y="33"/>
                      <a:pt x="53" y="25"/>
                    </a:cubicBezTo>
                    <a:lnTo>
                      <a:pt x="65" y="0"/>
                    </a:lnTo>
                    <a:lnTo>
                      <a:pt x="74" y="0"/>
                    </a:lnTo>
                    <a:lnTo>
                      <a:pt x="47" y="55"/>
                    </a:lnTo>
                    <a:lnTo>
                      <a:pt x="37" y="55"/>
                    </a:lnTo>
                    <a:lnTo>
                      <a:pt x="35" y="23"/>
                    </a:lnTo>
                    <a:cubicBezTo>
                      <a:pt x="35" y="21"/>
                      <a:pt x="35" y="17"/>
                      <a:pt x="35" y="11"/>
                    </a:cubicBezTo>
                    <a:cubicBezTo>
                      <a:pt x="34" y="15"/>
                      <a:pt x="32" y="19"/>
                      <a:pt x="30" y="23"/>
                    </a:cubicBezTo>
                    <a:lnTo>
                      <a:pt x="15"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037"/>
              <p:cNvSpPr>
                <a:spLocks noEditPoints="1"/>
              </p:cNvSpPr>
              <p:nvPr/>
            </p:nvSpPr>
            <p:spPr bwMode="auto">
              <a:xfrm>
                <a:off x="5197" y="994"/>
                <a:ext cx="13" cy="41"/>
              </a:xfrm>
              <a:custGeom>
                <a:avLst/>
                <a:gdLst>
                  <a:gd name="T0" fmla="*/ 13 w 25"/>
                  <a:gd name="T1" fmla="*/ 11 h 76"/>
                  <a:gd name="T2" fmla="*/ 13 w 25"/>
                  <a:gd name="T3" fmla="*/ 11 h 76"/>
                  <a:gd name="T4" fmla="*/ 16 w 25"/>
                  <a:gd name="T5" fmla="*/ 0 h 76"/>
                  <a:gd name="T6" fmla="*/ 25 w 25"/>
                  <a:gd name="T7" fmla="*/ 0 h 76"/>
                  <a:gd name="T8" fmla="*/ 23 w 25"/>
                  <a:gd name="T9" fmla="*/ 11 h 76"/>
                  <a:gd name="T10" fmla="*/ 13 w 25"/>
                  <a:gd name="T11" fmla="*/ 11 h 76"/>
                  <a:gd name="T12" fmla="*/ 0 w 25"/>
                  <a:gd name="T13" fmla="*/ 76 h 76"/>
                  <a:gd name="T14" fmla="*/ 0 w 25"/>
                  <a:gd name="T15" fmla="*/ 76 h 76"/>
                  <a:gd name="T16" fmla="*/ 11 w 25"/>
                  <a:gd name="T17" fmla="*/ 21 h 76"/>
                  <a:gd name="T18" fmla="*/ 21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3" y="11"/>
                    </a:moveTo>
                    <a:lnTo>
                      <a:pt x="13" y="11"/>
                    </a:lnTo>
                    <a:lnTo>
                      <a:pt x="16" y="0"/>
                    </a:lnTo>
                    <a:lnTo>
                      <a:pt x="25" y="0"/>
                    </a:lnTo>
                    <a:lnTo>
                      <a:pt x="23" y="11"/>
                    </a:lnTo>
                    <a:lnTo>
                      <a:pt x="13" y="11"/>
                    </a:lnTo>
                    <a:close/>
                    <a:moveTo>
                      <a:pt x="0" y="76"/>
                    </a:moveTo>
                    <a:lnTo>
                      <a:pt x="0" y="76"/>
                    </a:lnTo>
                    <a:lnTo>
                      <a:pt x="11" y="21"/>
                    </a:lnTo>
                    <a:lnTo>
                      <a:pt x="21"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038"/>
              <p:cNvSpPr>
                <a:spLocks/>
              </p:cNvSpPr>
              <p:nvPr/>
            </p:nvSpPr>
            <p:spPr bwMode="auto">
              <a:xfrm>
                <a:off x="5210"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8 w 52"/>
                  <a:gd name="T15" fmla="*/ 3 h 56"/>
                  <a:gd name="T16" fmla="*/ 52 w 52"/>
                  <a:gd name="T17" fmla="*/ 13 h 56"/>
                  <a:gd name="T18" fmla="*/ 51 w 52"/>
                  <a:gd name="T19" fmla="*/ 23 h 56"/>
                  <a:gd name="T20" fmla="*/ 44 w 52"/>
                  <a:gd name="T21" fmla="*/ 56 h 56"/>
                  <a:gd name="T22" fmla="*/ 35 w 52"/>
                  <a:gd name="T23" fmla="*/ 56 h 56"/>
                  <a:gd name="T24" fmla="*/ 42 w 52"/>
                  <a:gd name="T25" fmla="*/ 21 h 56"/>
                  <a:gd name="T26" fmla="*/ 43 w 52"/>
                  <a:gd name="T27" fmla="*/ 14 h 56"/>
                  <a:gd name="T28" fmla="*/ 41 w 52"/>
                  <a:gd name="T29" fmla="*/ 9 h 56"/>
                  <a:gd name="T30" fmla="*/ 36 w 52"/>
                  <a:gd name="T31" fmla="*/ 7 h 56"/>
                  <a:gd name="T32" fmla="*/ 23 w 52"/>
                  <a:gd name="T33" fmla="*/ 13 h 56"/>
                  <a:gd name="T34" fmla="*/ 15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2" y="7"/>
                      <a:pt x="25" y="4"/>
                      <a:pt x="28" y="2"/>
                    </a:cubicBezTo>
                    <a:cubicBezTo>
                      <a:pt x="31" y="1"/>
                      <a:pt x="35" y="0"/>
                      <a:pt x="38" y="0"/>
                    </a:cubicBezTo>
                    <a:cubicBezTo>
                      <a:pt x="42" y="0"/>
                      <a:pt x="46" y="1"/>
                      <a:pt x="48" y="3"/>
                    </a:cubicBezTo>
                    <a:cubicBezTo>
                      <a:pt x="51" y="6"/>
                      <a:pt x="52" y="9"/>
                      <a:pt x="52" y="13"/>
                    </a:cubicBezTo>
                    <a:cubicBezTo>
                      <a:pt x="52" y="15"/>
                      <a:pt x="52" y="18"/>
                      <a:pt x="51" y="23"/>
                    </a:cubicBezTo>
                    <a:lnTo>
                      <a:pt x="44" y="56"/>
                    </a:lnTo>
                    <a:lnTo>
                      <a:pt x="35" y="56"/>
                    </a:lnTo>
                    <a:lnTo>
                      <a:pt x="42" y="21"/>
                    </a:lnTo>
                    <a:cubicBezTo>
                      <a:pt x="43" y="18"/>
                      <a:pt x="43" y="15"/>
                      <a:pt x="43" y="14"/>
                    </a:cubicBezTo>
                    <a:cubicBezTo>
                      <a:pt x="43" y="12"/>
                      <a:pt x="42" y="10"/>
                      <a:pt x="41" y="9"/>
                    </a:cubicBezTo>
                    <a:cubicBezTo>
                      <a:pt x="40" y="8"/>
                      <a:pt x="38" y="7"/>
                      <a:pt x="36" y="7"/>
                    </a:cubicBezTo>
                    <a:cubicBezTo>
                      <a:pt x="31" y="7"/>
                      <a:pt x="27" y="9"/>
                      <a:pt x="23" y="13"/>
                    </a:cubicBezTo>
                    <a:cubicBezTo>
                      <a:pt x="19" y="16"/>
                      <a:pt x="16" y="22"/>
                      <a:pt x="15"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039"/>
              <p:cNvSpPr>
                <a:spLocks noEditPoints="1"/>
              </p:cNvSpPr>
              <p:nvPr/>
            </p:nvSpPr>
            <p:spPr bwMode="auto">
              <a:xfrm>
                <a:off x="5243" y="1005"/>
                <a:ext cx="27" cy="31"/>
              </a:xfrm>
              <a:custGeom>
                <a:avLst/>
                <a:gdLst>
                  <a:gd name="T0" fmla="*/ 39 w 51"/>
                  <a:gd name="T1" fmla="*/ 37 h 57"/>
                  <a:gd name="T2" fmla="*/ 39 w 51"/>
                  <a:gd name="T3" fmla="*/ 37 h 57"/>
                  <a:gd name="T4" fmla="*/ 48 w 51"/>
                  <a:gd name="T5" fmla="*/ 38 h 57"/>
                  <a:gd name="T6" fmla="*/ 39 w 51"/>
                  <a:gd name="T7" fmla="*/ 51 h 57"/>
                  <a:gd name="T8" fmla="*/ 22 w 51"/>
                  <a:gd name="T9" fmla="*/ 57 h 57"/>
                  <a:gd name="T10" fmla="*/ 11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10 w 51"/>
                  <a:gd name="T31" fmla="*/ 34 h 57"/>
                  <a:gd name="T32" fmla="*/ 13 w 51"/>
                  <a:gd name="T33" fmla="*/ 45 h 57"/>
                  <a:gd name="T34" fmla="*/ 22 w 51"/>
                  <a:gd name="T35" fmla="*/ 50 h 57"/>
                  <a:gd name="T36" fmla="*/ 31 w 51"/>
                  <a:gd name="T37" fmla="*/ 46 h 57"/>
                  <a:gd name="T38" fmla="*/ 39 w 51"/>
                  <a:gd name="T39" fmla="*/ 37 h 57"/>
                  <a:gd name="T40" fmla="*/ 39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30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9" y="37"/>
                    </a:moveTo>
                    <a:lnTo>
                      <a:pt x="39" y="37"/>
                    </a:lnTo>
                    <a:lnTo>
                      <a:pt x="48" y="38"/>
                    </a:lnTo>
                    <a:cubicBezTo>
                      <a:pt x="46" y="43"/>
                      <a:pt x="43" y="47"/>
                      <a:pt x="39" y="51"/>
                    </a:cubicBezTo>
                    <a:cubicBezTo>
                      <a:pt x="34" y="55"/>
                      <a:pt x="28" y="57"/>
                      <a:pt x="22" y="57"/>
                    </a:cubicBezTo>
                    <a:cubicBezTo>
                      <a:pt x="18" y="57"/>
                      <a:pt x="14" y="56"/>
                      <a:pt x="11" y="54"/>
                    </a:cubicBezTo>
                    <a:cubicBezTo>
                      <a:pt x="7" y="53"/>
                      <a:pt x="5" y="50"/>
                      <a:pt x="3" y="46"/>
                    </a:cubicBezTo>
                    <a:cubicBezTo>
                      <a:pt x="1" y="43"/>
                      <a:pt x="0" y="39"/>
                      <a:pt x="0" y="34"/>
                    </a:cubicBezTo>
                    <a:cubicBezTo>
                      <a:pt x="0" y="28"/>
                      <a:pt x="2" y="22"/>
                      <a:pt x="4" y="16"/>
                    </a:cubicBezTo>
                    <a:cubicBezTo>
                      <a:pt x="7" y="11"/>
                      <a:pt x="11"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10" y="32"/>
                      <a:pt x="10" y="33"/>
                      <a:pt x="10" y="34"/>
                    </a:cubicBezTo>
                    <a:cubicBezTo>
                      <a:pt x="10" y="39"/>
                      <a:pt x="11" y="43"/>
                      <a:pt x="13" y="45"/>
                    </a:cubicBezTo>
                    <a:cubicBezTo>
                      <a:pt x="16" y="48"/>
                      <a:pt x="18" y="50"/>
                      <a:pt x="22" y="50"/>
                    </a:cubicBezTo>
                    <a:cubicBezTo>
                      <a:pt x="25" y="50"/>
                      <a:pt x="28" y="48"/>
                      <a:pt x="31" y="46"/>
                    </a:cubicBezTo>
                    <a:cubicBezTo>
                      <a:pt x="34" y="44"/>
                      <a:pt x="37" y="41"/>
                      <a:pt x="39" y="37"/>
                    </a:cubicBezTo>
                    <a:lnTo>
                      <a:pt x="39" y="37"/>
                    </a:lnTo>
                    <a:close/>
                    <a:moveTo>
                      <a:pt x="11" y="24"/>
                    </a:moveTo>
                    <a:lnTo>
                      <a:pt x="11" y="24"/>
                    </a:lnTo>
                    <a:lnTo>
                      <a:pt x="42" y="24"/>
                    </a:lnTo>
                    <a:cubicBezTo>
                      <a:pt x="42" y="23"/>
                      <a:pt x="42" y="22"/>
                      <a:pt x="42" y="22"/>
                    </a:cubicBezTo>
                    <a:cubicBezTo>
                      <a:pt x="42" y="17"/>
                      <a:pt x="41" y="13"/>
                      <a:pt x="39" y="11"/>
                    </a:cubicBezTo>
                    <a:cubicBezTo>
                      <a:pt x="36" y="8"/>
                      <a:pt x="33" y="7"/>
                      <a:pt x="30" y="7"/>
                    </a:cubicBezTo>
                    <a:cubicBezTo>
                      <a:pt x="26" y="7"/>
                      <a:pt x="22" y="8"/>
                      <a:pt x="19"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040"/>
              <p:cNvSpPr>
                <a:spLocks/>
              </p:cNvSpPr>
              <p:nvPr/>
            </p:nvSpPr>
            <p:spPr bwMode="auto">
              <a:xfrm>
                <a:off x="5292" y="1006"/>
                <a:ext cx="40" cy="29"/>
              </a:xfrm>
              <a:custGeom>
                <a:avLst/>
                <a:gdLst>
                  <a:gd name="T0" fmla="*/ 6 w 74"/>
                  <a:gd name="T1" fmla="*/ 55 h 55"/>
                  <a:gd name="T2" fmla="*/ 6 w 74"/>
                  <a:gd name="T3" fmla="*/ 55 h 55"/>
                  <a:gd name="T4" fmla="*/ 0 w 74"/>
                  <a:gd name="T5" fmla="*/ 0 h 55"/>
                  <a:gd name="T6" fmla="*/ 9 w 74"/>
                  <a:gd name="T7" fmla="*/ 0 h 55"/>
                  <a:gd name="T8" fmla="*/ 11 w 74"/>
                  <a:gd name="T9" fmla="*/ 25 h 55"/>
                  <a:gd name="T10" fmla="*/ 12 w 74"/>
                  <a:gd name="T11" fmla="*/ 39 h 55"/>
                  <a:gd name="T12" fmla="*/ 13 w 74"/>
                  <a:gd name="T13" fmla="*/ 45 h 55"/>
                  <a:gd name="T14" fmla="*/ 15 w 74"/>
                  <a:gd name="T15" fmla="*/ 37 h 55"/>
                  <a:gd name="T16" fmla="*/ 19 w 74"/>
                  <a:gd name="T17" fmla="*/ 29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3 h 55"/>
                  <a:gd name="T38" fmla="*/ 35 w 74"/>
                  <a:gd name="T39" fmla="*/ 11 h 55"/>
                  <a:gd name="T40" fmla="*/ 30 w 74"/>
                  <a:gd name="T41" fmla="*/ 23 h 55"/>
                  <a:gd name="T42" fmla="*/ 15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5"/>
                    </a:lnTo>
                    <a:lnTo>
                      <a:pt x="12" y="39"/>
                    </a:lnTo>
                    <a:cubicBezTo>
                      <a:pt x="12" y="40"/>
                      <a:pt x="12" y="42"/>
                      <a:pt x="13" y="45"/>
                    </a:cubicBezTo>
                    <a:cubicBezTo>
                      <a:pt x="14" y="41"/>
                      <a:pt x="15" y="39"/>
                      <a:pt x="15" y="37"/>
                    </a:cubicBezTo>
                    <a:cubicBezTo>
                      <a:pt x="16" y="35"/>
                      <a:pt x="17" y="32"/>
                      <a:pt x="19" y="29"/>
                    </a:cubicBezTo>
                    <a:lnTo>
                      <a:pt x="32" y="0"/>
                    </a:lnTo>
                    <a:lnTo>
                      <a:pt x="42" y="0"/>
                    </a:lnTo>
                    <a:lnTo>
                      <a:pt x="44" y="27"/>
                    </a:lnTo>
                    <a:cubicBezTo>
                      <a:pt x="44" y="32"/>
                      <a:pt x="44" y="37"/>
                      <a:pt x="44" y="44"/>
                    </a:cubicBezTo>
                    <a:cubicBezTo>
                      <a:pt x="46" y="40"/>
                      <a:pt x="49" y="33"/>
                      <a:pt x="53" y="25"/>
                    </a:cubicBezTo>
                    <a:lnTo>
                      <a:pt x="65" y="0"/>
                    </a:lnTo>
                    <a:lnTo>
                      <a:pt x="74" y="0"/>
                    </a:lnTo>
                    <a:lnTo>
                      <a:pt x="47" y="55"/>
                    </a:lnTo>
                    <a:lnTo>
                      <a:pt x="37" y="55"/>
                    </a:lnTo>
                    <a:lnTo>
                      <a:pt x="35" y="23"/>
                    </a:lnTo>
                    <a:cubicBezTo>
                      <a:pt x="35" y="21"/>
                      <a:pt x="35" y="17"/>
                      <a:pt x="35" y="11"/>
                    </a:cubicBezTo>
                    <a:cubicBezTo>
                      <a:pt x="34" y="15"/>
                      <a:pt x="32" y="19"/>
                      <a:pt x="30" y="23"/>
                    </a:cubicBezTo>
                    <a:lnTo>
                      <a:pt x="15"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041"/>
              <p:cNvSpPr>
                <a:spLocks noEditPoints="1"/>
              </p:cNvSpPr>
              <p:nvPr/>
            </p:nvSpPr>
            <p:spPr bwMode="auto">
              <a:xfrm>
                <a:off x="5331" y="994"/>
                <a:ext cx="14" cy="41"/>
              </a:xfrm>
              <a:custGeom>
                <a:avLst/>
                <a:gdLst>
                  <a:gd name="T0" fmla="*/ 13 w 25"/>
                  <a:gd name="T1" fmla="*/ 11 h 76"/>
                  <a:gd name="T2" fmla="*/ 13 w 25"/>
                  <a:gd name="T3" fmla="*/ 11 h 76"/>
                  <a:gd name="T4" fmla="*/ 16 w 25"/>
                  <a:gd name="T5" fmla="*/ 0 h 76"/>
                  <a:gd name="T6" fmla="*/ 25 w 25"/>
                  <a:gd name="T7" fmla="*/ 0 h 76"/>
                  <a:gd name="T8" fmla="*/ 23 w 25"/>
                  <a:gd name="T9" fmla="*/ 11 h 76"/>
                  <a:gd name="T10" fmla="*/ 13 w 25"/>
                  <a:gd name="T11" fmla="*/ 11 h 76"/>
                  <a:gd name="T12" fmla="*/ 0 w 25"/>
                  <a:gd name="T13" fmla="*/ 76 h 76"/>
                  <a:gd name="T14" fmla="*/ 0 w 25"/>
                  <a:gd name="T15" fmla="*/ 76 h 76"/>
                  <a:gd name="T16" fmla="*/ 11 w 25"/>
                  <a:gd name="T17" fmla="*/ 21 h 76"/>
                  <a:gd name="T18" fmla="*/ 21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3" y="11"/>
                    </a:moveTo>
                    <a:lnTo>
                      <a:pt x="13" y="11"/>
                    </a:lnTo>
                    <a:lnTo>
                      <a:pt x="16" y="0"/>
                    </a:lnTo>
                    <a:lnTo>
                      <a:pt x="25" y="0"/>
                    </a:lnTo>
                    <a:lnTo>
                      <a:pt x="23" y="11"/>
                    </a:lnTo>
                    <a:lnTo>
                      <a:pt x="13" y="11"/>
                    </a:lnTo>
                    <a:close/>
                    <a:moveTo>
                      <a:pt x="0" y="76"/>
                    </a:moveTo>
                    <a:lnTo>
                      <a:pt x="0" y="76"/>
                    </a:lnTo>
                    <a:lnTo>
                      <a:pt x="11" y="21"/>
                    </a:lnTo>
                    <a:lnTo>
                      <a:pt x="21"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042"/>
              <p:cNvSpPr>
                <a:spLocks/>
              </p:cNvSpPr>
              <p:nvPr/>
            </p:nvSpPr>
            <p:spPr bwMode="auto">
              <a:xfrm>
                <a:off x="5345" y="995"/>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8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8 h 76"/>
                  <a:gd name="T36" fmla="*/ 10 w 28"/>
                  <a:gd name="T37" fmla="*/ 65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6"/>
                      <a:pt x="14" y="76"/>
                      <a:pt x="12" y="76"/>
                    </a:cubicBezTo>
                    <a:cubicBezTo>
                      <a:pt x="8" y="76"/>
                      <a:pt x="5" y="75"/>
                      <a:pt x="3" y="73"/>
                    </a:cubicBezTo>
                    <a:cubicBezTo>
                      <a:pt x="1" y="72"/>
                      <a:pt x="0" y="70"/>
                      <a:pt x="0" y="68"/>
                    </a:cubicBezTo>
                    <a:cubicBezTo>
                      <a:pt x="0" y="66"/>
                      <a:pt x="1" y="64"/>
                      <a:pt x="2" y="59"/>
                    </a:cubicBezTo>
                    <a:lnTo>
                      <a:pt x="8" y="27"/>
                    </a:lnTo>
                    <a:lnTo>
                      <a:pt x="1" y="27"/>
                    </a:lnTo>
                    <a:lnTo>
                      <a:pt x="2" y="20"/>
                    </a:lnTo>
                    <a:lnTo>
                      <a:pt x="10" y="20"/>
                    </a:lnTo>
                    <a:lnTo>
                      <a:pt x="13" y="6"/>
                    </a:lnTo>
                    <a:lnTo>
                      <a:pt x="23" y="0"/>
                    </a:lnTo>
                    <a:lnTo>
                      <a:pt x="19" y="20"/>
                    </a:lnTo>
                    <a:lnTo>
                      <a:pt x="28" y="20"/>
                    </a:lnTo>
                    <a:lnTo>
                      <a:pt x="27" y="27"/>
                    </a:lnTo>
                    <a:lnTo>
                      <a:pt x="18" y="27"/>
                    </a:lnTo>
                    <a:lnTo>
                      <a:pt x="11" y="58"/>
                    </a:lnTo>
                    <a:cubicBezTo>
                      <a:pt x="10" y="61"/>
                      <a:pt x="10" y="64"/>
                      <a:pt x="10" y="65"/>
                    </a:cubicBezTo>
                    <a:cubicBezTo>
                      <a:pt x="10" y="66"/>
                      <a:pt x="10" y="67"/>
                      <a:pt x="11" y="67"/>
                    </a:cubicBezTo>
                    <a:cubicBezTo>
                      <a:pt x="12" y="68"/>
                      <a:pt x="13" y="68"/>
                      <a:pt x="14" y="68"/>
                    </a:cubicBezTo>
                    <a:cubicBezTo>
                      <a:pt x="16" y="68"/>
                      <a:pt x="18" y="68"/>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043"/>
              <p:cNvSpPr>
                <a:spLocks/>
              </p:cNvSpPr>
              <p:nvPr/>
            </p:nvSpPr>
            <p:spPr bwMode="auto">
              <a:xfrm>
                <a:off x="5360" y="994"/>
                <a:ext cx="28" cy="41"/>
              </a:xfrm>
              <a:custGeom>
                <a:avLst/>
                <a:gdLst>
                  <a:gd name="T0" fmla="*/ 0 w 53"/>
                  <a:gd name="T1" fmla="*/ 76 h 76"/>
                  <a:gd name="T2" fmla="*/ 0 w 53"/>
                  <a:gd name="T3" fmla="*/ 76 h 76"/>
                  <a:gd name="T4" fmla="*/ 16 w 53"/>
                  <a:gd name="T5" fmla="*/ 0 h 76"/>
                  <a:gd name="T6" fmla="*/ 26 w 53"/>
                  <a:gd name="T7" fmla="*/ 0 h 76"/>
                  <a:gd name="T8" fmla="*/ 20 w 53"/>
                  <a:gd name="T9" fmla="*/ 29 h 76"/>
                  <a:gd name="T10" fmla="*/ 29 w 53"/>
                  <a:gd name="T11" fmla="*/ 22 h 76"/>
                  <a:gd name="T12" fmla="*/ 39 w 53"/>
                  <a:gd name="T13" fmla="*/ 20 h 76"/>
                  <a:gd name="T14" fmla="*/ 49 w 53"/>
                  <a:gd name="T15" fmla="*/ 23 h 76"/>
                  <a:gd name="T16" fmla="*/ 53 w 53"/>
                  <a:gd name="T17" fmla="*/ 33 h 76"/>
                  <a:gd name="T18" fmla="*/ 51 w 53"/>
                  <a:gd name="T19" fmla="*/ 44 h 76"/>
                  <a:gd name="T20" fmla="*/ 45 w 53"/>
                  <a:gd name="T21" fmla="*/ 76 h 76"/>
                  <a:gd name="T22" fmla="*/ 35 w 53"/>
                  <a:gd name="T23" fmla="*/ 76 h 76"/>
                  <a:gd name="T24" fmla="*/ 42 w 53"/>
                  <a:gd name="T25" fmla="*/ 43 h 76"/>
                  <a:gd name="T26" fmla="*/ 44 w 53"/>
                  <a:gd name="T27" fmla="*/ 34 h 76"/>
                  <a:gd name="T28" fmla="*/ 42 w 53"/>
                  <a:gd name="T29" fmla="*/ 29 h 76"/>
                  <a:gd name="T30" fmla="*/ 36 w 53"/>
                  <a:gd name="T31" fmla="*/ 27 h 76"/>
                  <a:gd name="T32" fmla="*/ 27 w 53"/>
                  <a:gd name="T33" fmla="*/ 30 h 76"/>
                  <a:gd name="T34" fmla="*/ 20 w 53"/>
                  <a:gd name="T35" fmla="*/ 37 h 76"/>
                  <a:gd name="T36" fmla="*/ 15 w 53"/>
                  <a:gd name="T37" fmla="*/ 52 h 76"/>
                  <a:gd name="T38" fmla="*/ 10 w 53"/>
                  <a:gd name="T39" fmla="*/ 76 h 76"/>
                  <a:gd name="T40" fmla="*/ 0 w 53"/>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76">
                    <a:moveTo>
                      <a:pt x="0" y="76"/>
                    </a:moveTo>
                    <a:lnTo>
                      <a:pt x="0" y="76"/>
                    </a:lnTo>
                    <a:lnTo>
                      <a:pt x="16" y="0"/>
                    </a:lnTo>
                    <a:lnTo>
                      <a:pt x="26" y="0"/>
                    </a:lnTo>
                    <a:lnTo>
                      <a:pt x="20" y="29"/>
                    </a:lnTo>
                    <a:cubicBezTo>
                      <a:pt x="23" y="26"/>
                      <a:pt x="26" y="23"/>
                      <a:pt x="29" y="22"/>
                    </a:cubicBezTo>
                    <a:cubicBezTo>
                      <a:pt x="32" y="20"/>
                      <a:pt x="35" y="20"/>
                      <a:pt x="39" y="20"/>
                    </a:cubicBezTo>
                    <a:cubicBezTo>
                      <a:pt x="43" y="20"/>
                      <a:pt x="47" y="21"/>
                      <a:pt x="49" y="23"/>
                    </a:cubicBezTo>
                    <a:cubicBezTo>
                      <a:pt x="52" y="26"/>
                      <a:pt x="53" y="29"/>
                      <a:pt x="53" y="33"/>
                    </a:cubicBezTo>
                    <a:cubicBezTo>
                      <a:pt x="53" y="35"/>
                      <a:pt x="52" y="38"/>
                      <a:pt x="51" y="44"/>
                    </a:cubicBezTo>
                    <a:lnTo>
                      <a:pt x="45" y="76"/>
                    </a:lnTo>
                    <a:lnTo>
                      <a:pt x="35" y="76"/>
                    </a:lnTo>
                    <a:lnTo>
                      <a:pt x="42" y="43"/>
                    </a:lnTo>
                    <a:cubicBezTo>
                      <a:pt x="43" y="38"/>
                      <a:pt x="44" y="35"/>
                      <a:pt x="44" y="34"/>
                    </a:cubicBezTo>
                    <a:cubicBezTo>
                      <a:pt x="44" y="32"/>
                      <a:pt x="43" y="30"/>
                      <a:pt x="42" y="29"/>
                    </a:cubicBezTo>
                    <a:cubicBezTo>
                      <a:pt x="41" y="28"/>
                      <a:pt x="39" y="27"/>
                      <a:pt x="36" y="27"/>
                    </a:cubicBezTo>
                    <a:cubicBezTo>
                      <a:pt x="33" y="27"/>
                      <a:pt x="30" y="28"/>
                      <a:pt x="27" y="30"/>
                    </a:cubicBezTo>
                    <a:cubicBezTo>
                      <a:pt x="24" y="32"/>
                      <a:pt x="21" y="34"/>
                      <a:pt x="20" y="37"/>
                    </a:cubicBezTo>
                    <a:cubicBezTo>
                      <a:pt x="18" y="41"/>
                      <a:pt x="16" y="45"/>
                      <a:pt x="15" y="52"/>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044"/>
              <p:cNvSpPr>
                <a:spLocks noEditPoints="1"/>
              </p:cNvSpPr>
              <p:nvPr/>
            </p:nvSpPr>
            <p:spPr bwMode="auto">
              <a:xfrm>
                <a:off x="5409" y="994"/>
                <a:ext cx="31" cy="42"/>
              </a:xfrm>
              <a:custGeom>
                <a:avLst/>
                <a:gdLst>
                  <a:gd name="T0" fmla="*/ 34 w 57"/>
                  <a:gd name="T1" fmla="*/ 68 h 77"/>
                  <a:gd name="T2" fmla="*/ 34 w 57"/>
                  <a:gd name="T3" fmla="*/ 68 h 77"/>
                  <a:gd name="T4" fmla="*/ 18 w 57"/>
                  <a:gd name="T5" fmla="*/ 77 h 77"/>
                  <a:gd name="T6" fmla="*/ 5 w 57"/>
                  <a:gd name="T7" fmla="*/ 71 h 77"/>
                  <a:gd name="T8" fmla="*/ 0 w 57"/>
                  <a:gd name="T9" fmla="*/ 55 h 77"/>
                  <a:gd name="T10" fmla="*/ 4 w 57"/>
                  <a:gd name="T11" fmla="*/ 36 h 77"/>
                  <a:gd name="T12" fmla="*/ 14 w 57"/>
                  <a:gd name="T13" fmla="*/ 24 h 77"/>
                  <a:gd name="T14" fmla="*/ 26 w 57"/>
                  <a:gd name="T15" fmla="*/ 20 h 77"/>
                  <a:gd name="T16" fmla="*/ 42 w 57"/>
                  <a:gd name="T17" fmla="*/ 30 h 77"/>
                  <a:gd name="T18" fmla="*/ 48 w 57"/>
                  <a:gd name="T19" fmla="*/ 0 h 77"/>
                  <a:gd name="T20" fmla="*/ 57 w 57"/>
                  <a:gd name="T21" fmla="*/ 0 h 77"/>
                  <a:gd name="T22" fmla="*/ 41 w 57"/>
                  <a:gd name="T23" fmla="*/ 76 h 77"/>
                  <a:gd name="T24" fmla="*/ 33 w 57"/>
                  <a:gd name="T25" fmla="*/ 76 h 77"/>
                  <a:gd name="T26" fmla="*/ 34 w 57"/>
                  <a:gd name="T27" fmla="*/ 68 h 77"/>
                  <a:gd name="T28" fmla="*/ 9 w 57"/>
                  <a:gd name="T29" fmla="*/ 53 h 77"/>
                  <a:gd name="T30" fmla="*/ 9 w 57"/>
                  <a:gd name="T31" fmla="*/ 53 h 77"/>
                  <a:gd name="T32" fmla="*/ 10 w 57"/>
                  <a:gd name="T33" fmla="*/ 62 h 77"/>
                  <a:gd name="T34" fmla="*/ 14 w 57"/>
                  <a:gd name="T35" fmla="*/ 68 h 77"/>
                  <a:gd name="T36" fmla="*/ 20 w 57"/>
                  <a:gd name="T37" fmla="*/ 70 h 77"/>
                  <a:gd name="T38" fmla="*/ 32 w 57"/>
                  <a:gd name="T39" fmla="*/ 63 h 77"/>
                  <a:gd name="T40" fmla="*/ 39 w 57"/>
                  <a:gd name="T41" fmla="*/ 41 h 77"/>
                  <a:gd name="T42" fmla="*/ 35 w 57"/>
                  <a:gd name="T43" fmla="*/ 31 h 77"/>
                  <a:gd name="T44" fmla="*/ 27 w 57"/>
                  <a:gd name="T45" fmla="*/ 27 h 77"/>
                  <a:gd name="T46" fmla="*/ 21 w 57"/>
                  <a:gd name="T47" fmla="*/ 29 h 77"/>
                  <a:gd name="T48" fmla="*/ 15 w 57"/>
                  <a:gd name="T49" fmla="*/ 34 h 77"/>
                  <a:gd name="T50" fmla="*/ 11 w 57"/>
                  <a:gd name="T51" fmla="*/ 43 h 77"/>
                  <a:gd name="T52" fmla="*/ 9 w 57"/>
                  <a:gd name="T53" fmla="*/ 53 h 77"/>
                  <a:gd name="T54" fmla="*/ 9 w 57"/>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7">
                    <a:moveTo>
                      <a:pt x="34" y="68"/>
                    </a:moveTo>
                    <a:lnTo>
                      <a:pt x="34" y="68"/>
                    </a:lnTo>
                    <a:cubicBezTo>
                      <a:pt x="29" y="74"/>
                      <a:pt x="24" y="77"/>
                      <a:pt x="18" y="77"/>
                    </a:cubicBezTo>
                    <a:cubicBezTo>
                      <a:pt x="13" y="77"/>
                      <a:pt x="8" y="75"/>
                      <a:pt x="5" y="71"/>
                    </a:cubicBezTo>
                    <a:cubicBezTo>
                      <a:pt x="1" y="68"/>
                      <a:pt x="0" y="62"/>
                      <a:pt x="0" y="55"/>
                    </a:cubicBezTo>
                    <a:cubicBezTo>
                      <a:pt x="0" y="48"/>
                      <a:pt x="1" y="42"/>
                      <a:pt x="4" y="36"/>
                    </a:cubicBezTo>
                    <a:cubicBezTo>
                      <a:pt x="6" y="31"/>
                      <a:pt x="10" y="27"/>
                      <a:pt x="14" y="24"/>
                    </a:cubicBezTo>
                    <a:cubicBezTo>
                      <a:pt x="18" y="21"/>
                      <a:pt x="22" y="20"/>
                      <a:pt x="26" y="20"/>
                    </a:cubicBezTo>
                    <a:cubicBezTo>
                      <a:pt x="33" y="20"/>
                      <a:pt x="38" y="23"/>
                      <a:pt x="42" y="30"/>
                    </a:cubicBezTo>
                    <a:lnTo>
                      <a:pt x="48" y="0"/>
                    </a:lnTo>
                    <a:lnTo>
                      <a:pt x="57" y="0"/>
                    </a:lnTo>
                    <a:lnTo>
                      <a:pt x="41" y="76"/>
                    </a:lnTo>
                    <a:lnTo>
                      <a:pt x="33" y="76"/>
                    </a:lnTo>
                    <a:lnTo>
                      <a:pt x="34" y="68"/>
                    </a:lnTo>
                    <a:close/>
                    <a:moveTo>
                      <a:pt x="9" y="53"/>
                    </a:moveTo>
                    <a:lnTo>
                      <a:pt x="9" y="53"/>
                    </a:lnTo>
                    <a:cubicBezTo>
                      <a:pt x="9" y="57"/>
                      <a:pt x="9" y="60"/>
                      <a:pt x="10" y="62"/>
                    </a:cubicBezTo>
                    <a:cubicBezTo>
                      <a:pt x="11" y="64"/>
                      <a:pt x="12" y="66"/>
                      <a:pt x="14" y="68"/>
                    </a:cubicBezTo>
                    <a:cubicBezTo>
                      <a:pt x="16" y="69"/>
                      <a:pt x="18" y="70"/>
                      <a:pt x="20" y="70"/>
                    </a:cubicBezTo>
                    <a:cubicBezTo>
                      <a:pt x="25" y="70"/>
                      <a:pt x="28" y="67"/>
                      <a:pt x="32" y="63"/>
                    </a:cubicBezTo>
                    <a:cubicBezTo>
                      <a:pt x="37" y="57"/>
                      <a:pt x="39" y="50"/>
                      <a:pt x="39" y="41"/>
                    </a:cubicBezTo>
                    <a:cubicBezTo>
                      <a:pt x="39" y="37"/>
                      <a:pt x="38" y="34"/>
                      <a:pt x="35" y="31"/>
                    </a:cubicBezTo>
                    <a:cubicBezTo>
                      <a:pt x="33" y="29"/>
                      <a:pt x="30" y="27"/>
                      <a:pt x="27" y="27"/>
                    </a:cubicBezTo>
                    <a:cubicBezTo>
                      <a:pt x="25" y="27"/>
                      <a:pt x="23" y="28"/>
                      <a:pt x="21" y="29"/>
                    </a:cubicBezTo>
                    <a:cubicBezTo>
                      <a:pt x="19" y="30"/>
                      <a:pt x="17" y="32"/>
                      <a:pt x="15" y="34"/>
                    </a:cubicBezTo>
                    <a:cubicBezTo>
                      <a:pt x="13" y="36"/>
                      <a:pt x="12" y="40"/>
                      <a:pt x="11" y="43"/>
                    </a:cubicBezTo>
                    <a:cubicBezTo>
                      <a:pt x="9"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045"/>
              <p:cNvSpPr>
                <a:spLocks noEditPoints="1"/>
              </p:cNvSpPr>
              <p:nvPr/>
            </p:nvSpPr>
            <p:spPr bwMode="auto">
              <a:xfrm>
                <a:off x="5439" y="994"/>
                <a:ext cx="14" cy="41"/>
              </a:xfrm>
              <a:custGeom>
                <a:avLst/>
                <a:gdLst>
                  <a:gd name="T0" fmla="*/ 14 w 26"/>
                  <a:gd name="T1" fmla="*/ 11 h 76"/>
                  <a:gd name="T2" fmla="*/ 14 w 26"/>
                  <a:gd name="T3" fmla="*/ 11 h 76"/>
                  <a:gd name="T4" fmla="*/ 16 w 26"/>
                  <a:gd name="T5" fmla="*/ 0 h 76"/>
                  <a:gd name="T6" fmla="*/ 26 w 26"/>
                  <a:gd name="T7" fmla="*/ 0 h 76"/>
                  <a:gd name="T8" fmla="*/ 23 w 26"/>
                  <a:gd name="T9" fmla="*/ 11 h 76"/>
                  <a:gd name="T10" fmla="*/ 14 w 26"/>
                  <a:gd name="T11" fmla="*/ 11 h 76"/>
                  <a:gd name="T12" fmla="*/ 0 w 26"/>
                  <a:gd name="T13" fmla="*/ 76 h 76"/>
                  <a:gd name="T14" fmla="*/ 0 w 26"/>
                  <a:gd name="T15" fmla="*/ 76 h 76"/>
                  <a:gd name="T16" fmla="*/ 12 w 26"/>
                  <a:gd name="T17" fmla="*/ 21 h 76"/>
                  <a:gd name="T18" fmla="*/ 21 w 26"/>
                  <a:gd name="T19" fmla="*/ 21 h 76"/>
                  <a:gd name="T20" fmla="*/ 10 w 26"/>
                  <a:gd name="T21" fmla="*/ 76 h 76"/>
                  <a:gd name="T22" fmla="*/ 0 w 26"/>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76">
                    <a:moveTo>
                      <a:pt x="14" y="11"/>
                    </a:moveTo>
                    <a:lnTo>
                      <a:pt x="14" y="11"/>
                    </a:lnTo>
                    <a:lnTo>
                      <a:pt x="16" y="0"/>
                    </a:lnTo>
                    <a:lnTo>
                      <a:pt x="26" y="0"/>
                    </a:lnTo>
                    <a:lnTo>
                      <a:pt x="23" y="11"/>
                    </a:lnTo>
                    <a:lnTo>
                      <a:pt x="14" y="11"/>
                    </a:lnTo>
                    <a:close/>
                    <a:moveTo>
                      <a:pt x="0" y="76"/>
                    </a:moveTo>
                    <a:lnTo>
                      <a:pt x="0" y="76"/>
                    </a:lnTo>
                    <a:lnTo>
                      <a:pt x="12" y="21"/>
                    </a:lnTo>
                    <a:lnTo>
                      <a:pt x="21" y="21"/>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046"/>
              <p:cNvSpPr>
                <a:spLocks/>
              </p:cNvSpPr>
              <p:nvPr/>
            </p:nvSpPr>
            <p:spPr bwMode="auto">
              <a:xfrm>
                <a:off x="5452" y="1005"/>
                <a:ext cx="29" cy="30"/>
              </a:xfrm>
              <a:custGeom>
                <a:avLst/>
                <a:gdLst>
                  <a:gd name="T0" fmla="*/ 0 w 53"/>
                  <a:gd name="T1" fmla="*/ 56 h 56"/>
                  <a:gd name="T2" fmla="*/ 0 w 53"/>
                  <a:gd name="T3" fmla="*/ 56 h 56"/>
                  <a:gd name="T4" fmla="*/ 12 w 53"/>
                  <a:gd name="T5" fmla="*/ 1 h 56"/>
                  <a:gd name="T6" fmla="*/ 20 w 53"/>
                  <a:gd name="T7" fmla="*/ 1 h 56"/>
                  <a:gd name="T8" fmla="*/ 18 w 53"/>
                  <a:gd name="T9" fmla="*/ 11 h 56"/>
                  <a:gd name="T10" fmla="*/ 29 w 53"/>
                  <a:gd name="T11" fmla="*/ 2 h 56"/>
                  <a:gd name="T12" fmla="*/ 39 w 53"/>
                  <a:gd name="T13" fmla="*/ 0 h 56"/>
                  <a:gd name="T14" fmla="*/ 49 w 53"/>
                  <a:gd name="T15" fmla="*/ 3 h 56"/>
                  <a:gd name="T16" fmla="*/ 53 w 53"/>
                  <a:gd name="T17" fmla="*/ 13 h 56"/>
                  <a:gd name="T18" fmla="*/ 52 w 53"/>
                  <a:gd name="T19" fmla="*/ 23 h 56"/>
                  <a:gd name="T20" fmla="*/ 45 w 53"/>
                  <a:gd name="T21" fmla="*/ 56 h 56"/>
                  <a:gd name="T22" fmla="*/ 35 w 53"/>
                  <a:gd name="T23" fmla="*/ 56 h 56"/>
                  <a:gd name="T24" fmla="*/ 42 w 53"/>
                  <a:gd name="T25" fmla="*/ 21 h 56"/>
                  <a:gd name="T26" fmla="*/ 44 w 53"/>
                  <a:gd name="T27" fmla="*/ 14 h 56"/>
                  <a:gd name="T28" fmla="*/ 42 w 53"/>
                  <a:gd name="T29" fmla="*/ 9 h 56"/>
                  <a:gd name="T30" fmla="*/ 36 w 53"/>
                  <a:gd name="T31" fmla="*/ 7 h 56"/>
                  <a:gd name="T32" fmla="*/ 23 w 53"/>
                  <a:gd name="T33" fmla="*/ 13 h 56"/>
                  <a:gd name="T34" fmla="*/ 15 w 53"/>
                  <a:gd name="T35" fmla="*/ 30 h 56"/>
                  <a:gd name="T36" fmla="*/ 10 w 53"/>
                  <a:gd name="T37" fmla="*/ 56 h 56"/>
                  <a:gd name="T38" fmla="*/ 0 w 5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6">
                    <a:moveTo>
                      <a:pt x="0" y="56"/>
                    </a:moveTo>
                    <a:lnTo>
                      <a:pt x="0" y="56"/>
                    </a:lnTo>
                    <a:lnTo>
                      <a:pt x="12" y="1"/>
                    </a:lnTo>
                    <a:lnTo>
                      <a:pt x="20" y="1"/>
                    </a:lnTo>
                    <a:lnTo>
                      <a:pt x="18" y="11"/>
                    </a:lnTo>
                    <a:cubicBezTo>
                      <a:pt x="22" y="7"/>
                      <a:pt x="26" y="4"/>
                      <a:pt x="29" y="2"/>
                    </a:cubicBezTo>
                    <a:cubicBezTo>
                      <a:pt x="32" y="1"/>
                      <a:pt x="35" y="0"/>
                      <a:pt x="39" y="0"/>
                    </a:cubicBezTo>
                    <a:cubicBezTo>
                      <a:pt x="43" y="0"/>
                      <a:pt x="47" y="1"/>
                      <a:pt x="49" y="3"/>
                    </a:cubicBezTo>
                    <a:cubicBezTo>
                      <a:pt x="52" y="6"/>
                      <a:pt x="53" y="9"/>
                      <a:pt x="53" y="13"/>
                    </a:cubicBezTo>
                    <a:cubicBezTo>
                      <a:pt x="53" y="15"/>
                      <a:pt x="52" y="18"/>
                      <a:pt x="52" y="23"/>
                    </a:cubicBezTo>
                    <a:lnTo>
                      <a:pt x="45" y="56"/>
                    </a:lnTo>
                    <a:lnTo>
                      <a:pt x="35" y="56"/>
                    </a:lnTo>
                    <a:lnTo>
                      <a:pt x="42" y="21"/>
                    </a:lnTo>
                    <a:cubicBezTo>
                      <a:pt x="43" y="18"/>
                      <a:pt x="44" y="15"/>
                      <a:pt x="44" y="14"/>
                    </a:cubicBezTo>
                    <a:cubicBezTo>
                      <a:pt x="44" y="12"/>
                      <a:pt x="43" y="10"/>
                      <a:pt x="42" y="9"/>
                    </a:cubicBezTo>
                    <a:cubicBezTo>
                      <a:pt x="40" y="8"/>
                      <a:pt x="39" y="7"/>
                      <a:pt x="36" y="7"/>
                    </a:cubicBezTo>
                    <a:cubicBezTo>
                      <a:pt x="31" y="7"/>
                      <a:pt x="27" y="9"/>
                      <a:pt x="23" y="13"/>
                    </a:cubicBezTo>
                    <a:cubicBezTo>
                      <a:pt x="20" y="16"/>
                      <a:pt x="17" y="22"/>
                      <a:pt x="15" y="30"/>
                    </a:cubicBezTo>
                    <a:lnTo>
                      <a:pt x="10"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047"/>
              <p:cNvSpPr>
                <a:spLocks/>
              </p:cNvSpPr>
              <p:nvPr/>
            </p:nvSpPr>
            <p:spPr bwMode="auto">
              <a:xfrm>
                <a:off x="5485"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8 w 52"/>
                  <a:gd name="T15" fmla="*/ 3 h 56"/>
                  <a:gd name="T16" fmla="*/ 52 w 52"/>
                  <a:gd name="T17" fmla="*/ 13 h 56"/>
                  <a:gd name="T18" fmla="*/ 51 w 52"/>
                  <a:gd name="T19" fmla="*/ 23 h 56"/>
                  <a:gd name="T20" fmla="*/ 44 w 52"/>
                  <a:gd name="T21" fmla="*/ 56 h 56"/>
                  <a:gd name="T22" fmla="*/ 34 w 52"/>
                  <a:gd name="T23" fmla="*/ 56 h 56"/>
                  <a:gd name="T24" fmla="*/ 42 w 52"/>
                  <a:gd name="T25" fmla="*/ 21 h 56"/>
                  <a:gd name="T26" fmla="*/ 43 w 52"/>
                  <a:gd name="T27" fmla="*/ 14 h 56"/>
                  <a:gd name="T28" fmla="*/ 41 w 52"/>
                  <a:gd name="T29" fmla="*/ 9 h 56"/>
                  <a:gd name="T30" fmla="*/ 35 w 52"/>
                  <a:gd name="T31" fmla="*/ 7 h 56"/>
                  <a:gd name="T32" fmla="*/ 23 w 52"/>
                  <a:gd name="T33" fmla="*/ 13 h 56"/>
                  <a:gd name="T34" fmla="*/ 14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1" y="7"/>
                      <a:pt x="25" y="4"/>
                      <a:pt x="28" y="2"/>
                    </a:cubicBezTo>
                    <a:cubicBezTo>
                      <a:pt x="31" y="1"/>
                      <a:pt x="35" y="0"/>
                      <a:pt x="38" y="0"/>
                    </a:cubicBezTo>
                    <a:cubicBezTo>
                      <a:pt x="42" y="0"/>
                      <a:pt x="46" y="1"/>
                      <a:pt x="48" y="3"/>
                    </a:cubicBezTo>
                    <a:cubicBezTo>
                      <a:pt x="51" y="6"/>
                      <a:pt x="52" y="9"/>
                      <a:pt x="52" y="13"/>
                    </a:cubicBezTo>
                    <a:cubicBezTo>
                      <a:pt x="52" y="15"/>
                      <a:pt x="52" y="18"/>
                      <a:pt x="51" y="23"/>
                    </a:cubicBezTo>
                    <a:lnTo>
                      <a:pt x="44" y="56"/>
                    </a:lnTo>
                    <a:lnTo>
                      <a:pt x="34" y="56"/>
                    </a:lnTo>
                    <a:lnTo>
                      <a:pt x="42" y="21"/>
                    </a:lnTo>
                    <a:cubicBezTo>
                      <a:pt x="42" y="18"/>
                      <a:pt x="43" y="15"/>
                      <a:pt x="43" y="14"/>
                    </a:cubicBezTo>
                    <a:cubicBezTo>
                      <a:pt x="43" y="12"/>
                      <a:pt x="42" y="10"/>
                      <a:pt x="41" y="9"/>
                    </a:cubicBezTo>
                    <a:cubicBezTo>
                      <a:pt x="40" y="8"/>
                      <a:pt x="38" y="7"/>
                      <a:pt x="35" y="7"/>
                    </a:cubicBezTo>
                    <a:cubicBezTo>
                      <a:pt x="31" y="7"/>
                      <a:pt x="26" y="9"/>
                      <a:pt x="23" y="13"/>
                    </a:cubicBezTo>
                    <a:cubicBezTo>
                      <a:pt x="19" y="16"/>
                      <a:pt x="16" y="22"/>
                      <a:pt x="14"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048"/>
              <p:cNvSpPr>
                <a:spLocks noEditPoints="1"/>
              </p:cNvSpPr>
              <p:nvPr/>
            </p:nvSpPr>
            <p:spPr bwMode="auto">
              <a:xfrm>
                <a:off x="5517" y="1005"/>
                <a:ext cx="28" cy="31"/>
              </a:xfrm>
              <a:custGeom>
                <a:avLst/>
                <a:gdLst>
                  <a:gd name="T0" fmla="*/ 38 w 51"/>
                  <a:gd name="T1" fmla="*/ 37 h 57"/>
                  <a:gd name="T2" fmla="*/ 38 w 51"/>
                  <a:gd name="T3" fmla="*/ 37 h 57"/>
                  <a:gd name="T4" fmla="*/ 48 w 51"/>
                  <a:gd name="T5" fmla="*/ 38 h 57"/>
                  <a:gd name="T6" fmla="*/ 38 w 51"/>
                  <a:gd name="T7" fmla="*/ 51 h 57"/>
                  <a:gd name="T8" fmla="*/ 22 w 51"/>
                  <a:gd name="T9" fmla="*/ 57 h 57"/>
                  <a:gd name="T10" fmla="*/ 10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9 w 51"/>
                  <a:gd name="T31" fmla="*/ 34 h 57"/>
                  <a:gd name="T32" fmla="*/ 13 w 51"/>
                  <a:gd name="T33" fmla="*/ 45 h 57"/>
                  <a:gd name="T34" fmla="*/ 22 w 51"/>
                  <a:gd name="T35" fmla="*/ 50 h 57"/>
                  <a:gd name="T36" fmla="*/ 31 w 51"/>
                  <a:gd name="T37" fmla="*/ 46 h 57"/>
                  <a:gd name="T38" fmla="*/ 38 w 51"/>
                  <a:gd name="T39" fmla="*/ 37 h 57"/>
                  <a:gd name="T40" fmla="*/ 38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29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8" y="37"/>
                    </a:moveTo>
                    <a:lnTo>
                      <a:pt x="38" y="37"/>
                    </a:lnTo>
                    <a:lnTo>
                      <a:pt x="48" y="38"/>
                    </a:lnTo>
                    <a:cubicBezTo>
                      <a:pt x="46" y="43"/>
                      <a:pt x="43" y="47"/>
                      <a:pt x="38" y="51"/>
                    </a:cubicBezTo>
                    <a:cubicBezTo>
                      <a:pt x="34" y="55"/>
                      <a:pt x="28" y="57"/>
                      <a:pt x="22" y="57"/>
                    </a:cubicBezTo>
                    <a:cubicBezTo>
                      <a:pt x="18" y="57"/>
                      <a:pt x="14" y="56"/>
                      <a:pt x="10" y="54"/>
                    </a:cubicBezTo>
                    <a:cubicBezTo>
                      <a:pt x="7" y="53"/>
                      <a:pt x="4" y="50"/>
                      <a:pt x="3" y="46"/>
                    </a:cubicBezTo>
                    <a:cubicBezTo>
                      <a:pt x="1" y="43"/>
                      <a:pt x="0" y="39"/>
                      <a:pt x="0" y="34"/>
                    </a:cubicBezTo>
                    <a:cubicBezTo>
                      <a:pt x="0" y="28"/>
                      <a:pt x="1" y="22"/>
                      <a:pt x="4" y="16"/>
                    </a:cubicBezTo>
                    <a:cubicBezTo>
                      <a:pt x="7" y="11"/>
                      <a:pt x="11"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10" y="32"/>
                      <a:pt x="9" y="33"/>
                      <a:pt x="9" y="34"/>
                    </a:cubicBezTo>
                    <a:cubicBezTo>
                      <a:pt x="9" y="39"/>
                      <a:pt x="11" y="43"/>
                      <a:pt x="13" y="45"/>
                    </a:cubicBezTo>
                    <a:cubicBezTo>
                      <a:pt x="15" y="48"/>
                      <a:pt x="18" y="50"/>
                      <a:pt x="22" y="50"/>
                    </a:cubicBezTo>
                    <a:cubicBezTo>
                      <a:pt x="25" y="50"/>
                      <a:pt x="28" y="48"/>
                      <a:pt x="31" y="46"/>
                    </a:cubicBezTo>
                    <a:cubicBezTo>
                      <a:pt x="34" y="44"/>
                      <a:pt x="37" y="41"/>
                      <a:pt x="38" y="37"/>
                    </a:cubicBezTo>
                    <a:lnTo>
                      <a:pt x="38" y="37"/>
                    </a:lnTo>
                    <a:close/>
                    <a:moveTo>
                      <a:pt x="11" y="24"/>
                    </a:moveTo>
                    <a:lnTo>
                      <a:pt x="11" y="24"/>
                    </a:lnTo>
                    <a:lnTo>
                      <a:pt x="42" y="24"/>
                    </a:lnTo>
                    <a:cubicBezTo>
                      <a:pt x="42" y="23"/>
                      <a:pt x="42" y="22"/>
                      <a:pt x="42" y="22"/>
                    </a:cubicBezTo>
                    <a:cubicBezTo>
                      <a:pt x="42" y="17"/>
                      <a:pt x="41" y="13"/>
                      <a:pt x="39" y="11"/>
                    </a:cubicBezTo>
                    <a:cubicBezTo>
                      <a:pt x="36" y="8"/>
                      <a:pt x="33" y="7"/>
                      <a:pt x="29" y="7"/>
                    </a:cubicBezTo>
                    <a:cubicBezTo>
                      <a:pt x="25" y="7"/>
                      <a:pt x="22" y="8"/>
                      <a:pt x="19"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049"/>
              <p:cNvSpPr>
                <a:spLocks/>
              </p:cNvSpPr>
              <p:nvPr/>
            </p:nvSpPr>
            <p:spPr bwMode="auto">
              <a:xfrm>
                <a:off x="5548" y="1005"/>
                <a:ext cx="22" cy="30"/>
              </a:xfrm>
              <a:custGeom>
                <a:avLst/>
                <a:gdLst>
                  <a:gd name="T0" fmla="*/ 0 w 41"/>
                  <a:gd name="T1" fmla="*/ 56 h 56"/>
                  <a:gd name="T2" fmla="*/ 0 w 41"/>
                  <a:gd name="T3" fmla="*/ 56 h 56"/>
                  <a:gd name="T4" fmla="*/ 12 w 41"/>
                  <a:gd name="T5" fmla="*/ 1 h 56"/>
                  <a:gd name="T6" fmla="*/ 20 w 41"/>
                  <a:gd name="T7" fmla="*/ 1 h 56"/>
                  <a:gd name="T8" fmla="*/ 18 w 41"/>
                  <a:gd name="T9" fmla="*/ 12 h 56"/>
                  <a:gd name="T10" fmla="*/ 26 w 41"/>
                  <a:gd name="T11" fmla="*/ 3 h 56"/>
                  <a:gd name="T12" fmla="*/ 34 w 41"/>
                  <a:gd name="T13" fmla="*/ 0 h 56"/>
                  <a:gd name="T14" fmla="*/ 41 w 41"/>
                  <a:gd name="T15" fmla="*/ 2 h 56"/>
                  <a:gd name="T16" fmla="*/ 37 w 41"/>
                  <a:gd name="T17" fmla="*/ 10 h 56"/>
                  <a:gd name="T18" fmla="*/ 32 w 41"/>
                  <a:gd name="T19" fmla="*/ 9 h 56"/>
                  <a:gd name="T20" fmla="*/ 22 w 41"/>
                  <a:gd name="T21" fmla="*/ 14 h 56"/>
                  <a:gd name="T22" fmla="*/ 14 w 41"/>
                  <a:gd name="T23" fmla="*/ 34 h 56"/>
                  <a:gd name="T24" fmla="*/ 9 w 41"/>
                  <a:gd name="T25" fmla="*/ 56 h 56"/>
                  <a:gd name="T26" fmla="*/ 0 w 41"/>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6">
                    <a:moveTo>
                      <a:pt x="0" y="56"/>
                    </a:moveTo>
                    <a:lnTo>
                      <a:pt x="0" y="56"/>
                    </a:lnTo>
                    <a:lnTo>
                      <a:pt x="12" y="1"/>
                    </a:lnTo>
                    <a:lnTo>
                      <a:pt x="20" y="1"/>
                    </a:lnTo>
                    <a:lnTo>
                      <a:pt x="18" y="12"/>
                    </a:lnTo>
                    <a:cubicBezTo>
                      <a:pt x="21" y="8"/>
                      <a:pt x="23" y="5"/>
                      <a:pt x="26" y="3"/>
                    </a:cubicBezTo>
                    <a:cubicBezTo>
                      <a:pt x="29" y="1"/>
                      <a:pt x="32" y="0"/>
                      <a:pt x="34" y="0"/>
                    </a:cubicBezTo>
                    <a:cubicBezTo>
                      <a:pt x="36" y="0"/>
                      <a:pt x="39" y="0"/>
                      <a:pt x="41" y="2"/>
                    </a:cubicBezTo>
                    <a:lnTo>
                      <a:pt x="37" y="10"/>
                    </a:lnTo>
                    <a:cubicBezTo>
                      <a:pt x="36" y="9"/>
                      <a:pt x="34" y="9"/>
                      <a:pt x="32" y="9"/>
                    </a:cubicBezTo>
                    <a:cubicBezTo>
                      <a:pt x="29" y="9"/>
                      <a:pt x="25" y="11"/>
                      <a:pt x="22" y="14"/>
                    </a:cubicBezTo>
                    <a:cubicBezTo>
                      <a:pt x="19" y="18"/>
                      <a:pt x="16" y="24"/>
                      <a:pt x="14" y="34"/>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050"/>
              <p:cNvSpPr>
                <a:spLocks noEditPoints="1"/>
              </p:cNvSpPr>
              <p:nvPr/>
            </p:nvSpPr>
            <p:spPr bwMode="auto">
              <a:xfrm>
                <a:off x="5584" y="1005"/>
                <a:ext cx="28" cy="31"/>
              </a:xfrm>
              <a:custGeom>
                <a:avLst/>
                <a:gdLst>
                  <a:gd name="T0" fmla="*/ 36 w 51"/>
                  <a:gd name="T1" fmla="*/ 49 h 57"/>
                  <a:gd name="T2" fmla="*/ 36 w 51"/>
                  <a:gd name="T3" fmla="*/ 49 h 57"/>
                  <a:gd name="T4" fmla="*/ 26 w 51"/>
                  <a:gd name="T5" fmla="*/ 55 h 57"/>
                  <a:gd name="T6" fmla="*/ 17 w 51"/>
                  <a:gd name="T7" fmla="*/ 57 h 57"/>
                  <a:gd name="T8" fmla="*/ 4 w 51"/>
                  <a:gd name="T9" fmla="*/ 53 h 57"/>
                  <a:gd name="T10" fmla="*/ 0 w 51"/>
                  <a:gd name="T11" fmla="*/ 41 h 57"/>
                  <a:gd name="T12" fmla="*/ 2 w 51"/>
                  <a:gd name="T13" fmla="*/ 33 h 57"/>
                  <a:gd name="T14" fmla="*/ 7 w 51"/>
                  <a:gd name="T15" fmla="*/ 27 h 57"/>
                  <a:gd name="T16" fmla="*/ 16 w 51"/>
                  <a:gd name="T17" fmla="*/ 24 h 57"/>
                  <a:gd name="T18" fmla="*/ 28 w 51"/>
                  <a:gd name="T19" fmla="*/ 23 h 57"/>
                  <a:gd name="T20" fmla="*/ 40 w 51"/>
                  <a:gd name="T21" fmla="*/ 21 h 57"/>
                  <a:gd name="T22" fmla="*/ 42 w 51"/>
                  <a:gd name="T23" fmla="*/ 15 h 57"/>
                  <a:gd name="T24" fmla="*/ 39 w 51"/>
                  <a:gd name="T25" fmla="*/ 10 h 57"/>
                  <a:gd name="T26" fmla="*/ 30 w 51"/>
                  <a:gd name="T27" fmla="*/ 7 h 57"/>
                  <a:gd name="T28" fmla="*/ 20 w 51"/>
                  <a:gd name="T29" fmla="*/ 10 h 57"/>
                  <a:gd name="T30" fmla="*/ 15 w 51"/>
                  <a:gd name="T31" fmla="*/ 17 h 57"/>
                  <a:gd name="T32" fmla="*/ 5 w 51"/>
                  <a:gd name="T33" fmla="*/ 17 h 57"/>
                  <a:gd name="T34" fmla="*/ 14 w 51"/>
                  <a:gd name="T35" fmla="*/ 4 h 57"/>
                  <a:gd name="T36" fmla="*/ 30 w 51"/>
                  <a:gd name="T37" fmla="*/ 0 h 57"/>
                  <a:gd name="T38" fmla="*/ 46 w 51"/>
                  <a:gd name="T39" fmla="*/ 5 h 57"/>
                  <a:gd name="T40" fmla="*/ 51 w 51"/>
                  <a:gd name="T41" fmla="*/ 14 h 57"/>
                  <a:gd name="T42" fmla="*/ 49 w 51"/>
                  <a:gd name="T43" fmla="*/ 24 h 57"/>
                  <a:gd name="T44" fmla="*/ 46 w 51"/>
                  <a:gd name="T45" fmla="*/ 38 h 57"/>
                  <a:gd name="T46" fmla="*/ 45 w 51"/>
                  <a:gd name="T47" fmla="*/ 49 h 57"/>
                  <a:gd name="T48" fmla="*/ 46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7 w 51"/>
                  <a:gd name="T63" fmla="*/ 30 h 57"/>
                  <a:gd name="T64" fmla="*/ 16 w 51"/>
                  <a:gd name="T65" fmla="*/ 32 h 57"/>
                  <a:gd name="T66" fmla="*/ 11 w 51"/>
                  <a:gd name="T67" fmla="*/ 36 h 57"/>
                  <a:gd name="T68" fmla="*/ 9 w 51"/>
                  <a:gd name="T69" fmla="*/ 41 h 57"/>
                  <a:gd name="T70" fmla="*/ 12 w 51"/>
                  <a:gd name="T71" fmla="*/ 47 h 57"/>
                  <a:gd name="T72" fmla="*/ 19 w 51"/>
                  <a:gd name="T73" fmla="*/ 50 h 57"/>
                  <a:gd name="T74" fmla="*/ 28 w 51"/>
                  <a:gd name="T75" fmla="*/ 48 h 57"/>
                  <a:gd name="T76" fmla="*/ 35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2" y="52"/>
                      <a:pt x="29" y="54"/>
                      <a:pt x="26" y="55"/>
                    </a:cubicBezTo>
                    <a:cubicBezTo>
                      <a:pt x="23" y="57"/>
                      <a:pt x="20" y="57"/>
                      <a:pt x="17" y="57"/>
                    </a:cubicBezTo>
                    <a:cubicBezTo>
                      <a:pt x="11" y="57"/>
                      <a:pt x="7" y="56"/>
                      <a:pt x="4" y="53"/>
                    </a:cubicBezTo>
                    <a:cubicBezTo>
                      <a:pt x="1" y="50"/>
                      <a:pt x="0" y="46"/>
                      <a:pt x="0" y="41"/>
                    </a:cubicBezTo>
                    <a:cubicBezTo>
                      <a:pt x="0" y="38"/>
                      <a:pt x="0" y="35"/>
                      <a:pt x="2" y="33"/>
                    </a:cubicBezTo>
                    <a:cubicBezTo>
                      <a:pt x="3" y="31"/>
                      <a:pt x="5" y="29"/>
                      <a:pt x="7" y="27"/>
                    </a:cubicBezTo>
                    <a:cubicBezTo>
                      <a:pt x="10" y="26"/>
                      <a:pt x="12" y="25"/>
                      <a:pt x="16" y="24"/>
                    </a:cubicBezTo>
                    <a:cubicBezTo>
                      <a:pt x="18" y="24"/>
                      <a:pt x="22" y="24"/>
                      <a:pt x="28" y="23"/>
                    </a:cubicBezTo>
                    <a:cubicBezTo>
                      <a:pt x="34" y="23"/>
                      <a:pt x="38" y="22"/>
                      <a:pt x="40" y="21"/>
                    </a:cubicBezTo>
                    <a:cubicBezTo>
                      <a:pt x="41" y="19"/>
                      <a:pt x="42" y="17"/>
                      <a:pt x="42" y="15"/>
                    </a:cubicBezTo>
                    <a:cubicBezTo>
                      <a:pt x="42" y="13"/>
                      <a:pt x="41" y="11"/>
                      <a:pt x="39" y="10"/>
                    </a:cubicBezTo>
                    <a:cubicBezTo>
                      <a:pt x="37" y="8"/>
                      <a:pt x="34" y="7"/>
                      <a:pt x="30" y="7"/>
                    </a:cubicBezTo>
                    <a:cubicBezTo>
                      <a:pt x="26" y="7"/>
                      <a:pt x="22" y="8"/>
                      <a:pt x="20" y="10"/>
                    </a:cubicBezTo>
                    <a:cubicBezTo>
                      <a:pt x="17" y="12"/>
                      <a:pt x="16" y="14"/>
                      <a:pt x="15" y="17"/>
                    </a:cubicBezTo>
                    <a:lnTo>
                      <a:pt x="5" y="17"/>
                    </a:lnTo>
                    <a:cubicBezTo>
                      <a:pt x="7" y="11"/>
                      <a:pt x="10" y="7"/>
                      <a:pt x="14" y="4"/>
                    </a:cubicBezTo>
                    <a:cubicBezTo>
                      <a:pt x="18" y="1"/>
                      <a:pt x="24" y="0"/>
                      <a:pt x="30" y="0"/>
                    </a:cubicBezTo>
                    <a:cubicBezTo>
                      <a:pt x="37" y="0"/>
                      <a:pt x="42" y="1"/>
                      <a:pt x="46" y="5"/>
                    </a:cubicBezTo>
                    <a:cubicBezTo>
                      <a:pt x="49" y="7"/>
                      <a:pt x="51" y="10"/>
                      <a:pt x="51" y="14"/>
                    </a:cubicBezTo>
                    <a:cubicBezTo>
                      <a:pt x="51" y="17"/>
                      <a:pt x="50" y="20"/>
                      <a:pt x="49" y="24"/>
                    </a:cubicBezTo>
                    <a:lnTo>
                      <a:pt x="46" y="38"/>
                    </a:lnTo>
                    <a:cubicBezTo>
                      <a:pt x="45" y="42"/>
                      <a:pt x="45" y="46"/>
                      <a:pt x="45" y="49"/>
                    </a:cubicBezTo>
                    <a:cubicBezTo>
                      <a:pt x="45" y="50"/>
                      <a:pt x="45" y="53"/>
                      <a:pt x="46" y="56"/>
                    </a:cubicBezTo>
                    <a:lnTo>
                      <a:pt x="37" y="56"/>
                    </a:lnTo>
                    <a:cubicBezTo>
                      <a:pt x="36" y="54"/>
                      <a:pt x="36" y="52"/>
                      <a:pt x="36" y="49"/>
                    </a:cubicBezTo>
                    <a:lnTo>
                      <a:pt x="36" y="49"/>
                    </a:lnTo>
                    <a:close/>
                    <a:moveTo>
                      <a:pt x="39" y="28"/>
                    </a:moveTo>
                    <a:lnTo>
                      <a:pt x="39" y="28"/>
                    </a:lnTo>
                    <a:cubicBezTo>
                      <a:pt x="38" y="29"/>
                      <a:pt x="36" y="29"/>
                      <a:pt x="35" y="29"/>
                    </a:cubicBezTo>
                    <a:cubicBezTo>
                      <a:pt x="33" y="30"/>
                      <a:pt x="31" y="30"/>
                      <a:pt x="27" y="30"/>
                    </a:cubicBezTo>
                    <a:cubicBezTo>
                      <a:pt x="22" y="31"/>
                      <a:pt x="18" y="31"/>
                      <a:pt x="16" y="32"/>
                    </a:cubicBezTo>
                    <a:cubicBezTo>
                      <a:pt x="13" y="33"/>
                      <a:pt x="12" y="34"/>
                      <a:pt x="11" y="36"/>
                    </a:cubicBezTo>
                    <a:cubicBezTo>
                      <a:pt x="10" y="37"/>
                      <a:pt x="9" y="39"/>
                      <a:pt x="9" y="41"/>
                    </a:cubicBezTo>
                    <a:cubicBezTo>
                      <a:pt x="9" y="44"/>
                      <a:pt x="10" y="46"/>
                      <a:pt x="12" y="47"/>
                    </a:cubicBezTo>
                    <a:cubicBezTo>
                      <a:pt x="13" y="49"/>
                      <a:pt x="16" y="50"/>
                      <a:pt x="19" y="50"/>
                    </a:cubicBezTo>
                    <a:cubicBezTo>
                      <a:pt x="23" y="50"/>
                      <a:pt x="26" y="49"/>
                      <a:pt x="28" y="48"/>
                    </a:cubicBezTo>
                    <a:cubicBezTo>
                      <a:pt x="31" y="46"/>
                      <a:pt x="34" y="44"/>
                      <a:pt x="35" y="41"/>
                    </a:cubicBezTo>
                    <a:cubicBezTo>
                      <a:pt x="37" y="38"/>
                      <a:pt x="38"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051"/>
              <p:cNvSpPr>
                <a:spLocks/>
              </p:cNvSpPr>
              <p:nvPr/>
            </p:nvSpPr>
            <p:spPr bwMode="auto">
              <a:xfrm>
                <a:off x="5616" y="995"/>
                <a:ext cx="16"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8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8 h 76"/>
                  <a:gd name="T36" fmla="*/ 10 w 28"/>
                  <a:gd name="T37" fmla="*/ 65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6"/>
                      <a:pt x="14" y="76"/>
                      <a:pt x="12" y="76"/>
                    </a:cubicBezTo>
                    <a:cubicBezTo>
                      <a:pt x="8" y="76"/>
                      <a:pt x="5" y="75"/>
                      <a:pt x="3" y="73"/>
                    </a:cubicBezTo>
                    <a:cubicBezTo>
                      <a:pt x="1" y="72"/>
                      <a:pt x="0" y="70"/>
                      <a:pt x="0" y="68"/>
                    </a:cubicBezTo>
                    <a:cubicBezTo>
                      <a:pt x="0" y="66"/>
                      <a:pt x="1" y="64"/>
                      <a:pt x="2" y="59"/>
                    </a:cubicBezTo>
                    <a:lnTo>
                      <a:pt x="8" y="27"/>
                    </a:lnTo>
                    <a:lnTo>
                      <a:pt x="1" y="27"/>
                    </a:lnTo>
                    <a:lnTo>
                      <a:pt x="2" y="20"/>
                    </a:lnTo>
                    <a:lnTo>
                      <a:pt x="10" y="20"/>
                    </a:lnTo>
                    <a:lnTo>
                      <a:pt x="13" y="6"/>
                    </a:lnTo>
                    <a:lnTo>
                      <a:pt x="23" y="0"/>
                    </a:lnTo>
                    <a:lnTo>
                      <a:pt x="19" y="20"/>
                    </a:lnTo>
                    <a:lnTo>
                      <a:pt x="28" y="20"/>
                    </a:lnTo>
                    <a:lnTo>
                      <a:pt x="27" y="27"/>
                    </a:lnTo>
                    <a:lnTo>
                      <a:pt x="18" y="27"/>
                    </a:lnTo>
                    <a:lnTo>
                      <a:pt x="11" y="58"/>
                    </a:lnTo>
                    <a:cubicBezTo>
                      <a:pt x="10" y="61"/>
                      <a:pt x="10" y="64"/>
                      <a:pt x="10" y="65"/>
                    </a:cubicBezTo>
                    <a:cubicBezTo>
                      <a:pt x="10" y="66"/>
                      <a:pt x="10" y="67"/>
                      <a:pt x="11" y="67"/>
                    </a:cubicBezTo>
                    <a:cubicBezTo>
                      <a:pt x="12" y="68"/>
                      <a:pt x="13" y="68"/>
                      <a:pt x="14" y="68"/>
                    </a:cubicBezTo>
                    <a:cubicBezTo>
                      <a:pt x="16" y="68"/>
                      <a:pt x="18" y="68"/>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052"/>
              <p:cNvSpPr>
                <a:spLocks noEditPoints="1"/>
              </p:cNvSpPr>
              <p:nvPr/>
            </p:nvSpPr>
            <p:spPr bwMode="auto">
              <a:xfrm>
                <a:off x="5650" y="994"/>
                <a:ext cx="28" cy="42"/>
              </a:xfrm>
              <a:custGeom>
                <a:avLst/>
                <a:gdLst>
                  <a:gd name="T0" fmla="*/ 13 w 52"/>
                  <a:gd name="T1" fmla="*/ 32 h 77"/>
                  <a:gd name="T2" fmla="*/ 13 w 52"/>
                  <a:gd name="T3" fmla="*/ 32 h 77"/>
                  <a:gd name="T4" fmla="*/ 21 w 52"/>
                  <a:gd name="T5" fmla="*/ 27 h 77"/>
                  <a:gd name="T6" fmla="*/ 29 w 52"/>
                  <a:gd name="T7" fmla="*/ 25 h 77"/>
                  <a:gd name="T8" fmla="*/ 43 w 52"/>
                  <a:gd name="T9" fmla="*/ 31 h 77"/>
                  <a:gd name="T10" fmla="*/ 48 w 52"/>
                  <a:gd name="T11" fmla="*/ 47 h 77"/>
                  <a:gd name="T12" fmla="*/ 40 w 52"/>
                  <a:gd name="T13" fmla="*/ 69 h 77"/>
                  <a:gd name="T14" fmla="*/ 22 w 52"/>
                  <a:gd name="T15" fmla="*/ 77 h 77"/>
                  <a:gd name="T16" fmla="*/ 7 w 52"/>
                  <a:gd name="T17" fmla="*/ 70 h 77"/>
                  <a:gd name="T18" fmla="*/ 0 w 52"/>
                  <a:gd name="T19" fmla="*/ 51 h 77"/>
                  <a:gd name="T20" fmla="*/ 4 w 52"/>
                  <a:gd name="T21" fmla="*/ 27 h 77"/>
                  <a:gd name="T22" fmla="*/ 12 w 52"/>
                  <a:gd name="T23" fmla="*/ 12 h 77"/>
                  <a:gd name="T24" fmla="*/ 22 w 52"/>
                  <a:gd name="T25" fmla="*/ 3 h 77"/>
                  <a:gd name="T26" fmla="*/ 34 w 52"/>
                  <a:gd name="T27" fmla="*/ 0 h 77"/>
                  <a:gd name="T28" fmla="*/ 46 w 52"/>
                  <a:gd name="T29" fmla="*/ 5 h 77"/>
                  <a:gd name="T30" fmla="*/ 52 w 52"/>
                  <a:gd name="T31" fmla="*/ 18 h 77"/>
                  <a:gd name="T32" fmla="*/ 43 w 52"/>
                  <a:gd name="T33" fmla="*/ 19 h 77"/>
                  <a:gd name="T34" fmla="*/ 40 w 52"/>
                  <a:gd name="T35" fmla="*/ 10 h 77"/>
                  <a:gd name="T36" fmla="*/ 33 w 52"/>
                  <a:gd name="T37" fmla="*/ 8 h 77"/>
                  <a:gd name="T38" fmla="*/ 24 w 52"/>
                  <a:gd name="T39" fmla="*/ 11 h 77"/>
                  <a:gd name="T40" fmla="*/ 17 w 52"/>
                  <a:gd name="T41" fmla="*/ 21 h 77"/>
                  <a:gd name="T42" fmla="*/ 13 w 52"/>
                  <a:gd name="T43" fmla="*/ 32 h 77"/>
                  <a:gd name="T44" fmla="*/ 13 w 52"/>
                  <a:gd name="T45" fmla="*/ 32 h 77"/>
                  <a:gd name="T46" fmla="*/ 10 w 52"/>
                  <a:gd name="T47" fmla="*/ 55 h 77"/>
                  <a:gd name="T48" fmla="*/ 10 w 52"/>
                  <a:gd name="T49" fmla="*/ 55 h 77"/>
                  <a:gd name="T50" fmla="*/ 14 w 52"/>
                  <a:gd name="T51" fmla="*/ 65 h 77"/>
                  <a:gd name="T52" fmla="*/ 23 w 52"/>
                  <a:gd name="T53" fmla="*/ 70 h 77"/>
                  <a:gd name="T54" fmla="*/ 30 w 52"/>
                  <a:gd name="T55" fmla="*/ 67 h 77"/>
                  <a:gd name="T56" fmla="*/ 37 w 52"/>
                  <a:gd name="T57" fmla="*/ 59 h 77"/>
                  <a:gd name="T58" fmla="*/ 40 w 52"/>
                  <a:gd name="T59" fmla="*/ 48 h 77"/>
                  <a:gd name="T60" fmla="*/ 36 w 52"/>
                  <a:gd name="T61" fmla="*/ 37 h 77"/>
                  <a:gd name="T62" fmla="*/ 27 w 52"/>
                  <a:gd name="T63" fmla="*/ 33 h 77"/>
                  <a:gd name="T64" fmla="*/ 15 w 52"/>
                  <a:gd name="T65" fmla="*/ 39 h 77"/>
                  <a:gd name="T66" fmla="*/ 10 w 52"/>
                  <a:gd name="T67" fmla="*/ 55 h 77"/>
                  <a:gd name="T68" fmla="*/ 10 w 52"/>
                  <a:gd name="T69"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7">
                    <a:moveTo>
                      <a:pt x="13" y="32"/>
                    </a:moveTo>
                    <a:lnTo>
                      <a:pt x="13" y="32"/>
                    </a:lnTo>
                    <a:cubicBezTo>
                      <a:pt x="16" y="30"/>
                      <a:pt x="18" y="28"/>
                      <a:pt x="21" y="27"/>
                    </a:cubicBezTo>
                    <a:cubicBezTo>
                      <a:pt x="23" y="26"/>
                      <a:pt x="26" y="25"/>
                      <a:pt x="29" y="25"/>
                    </a:cubicBezTo>
                    <a:cubicBezTo>
                      <a:pt x="34" y="25"/>
                      <a:pt x="39" y="27"/>
                      <a:pt x="43" y="31"/>
                    </a:cubicBezTo>
                    <a:cubicBezTo>
                      <a:pt x="47" y="35"/>
                      <a:pt x="48" y="41"/>
                      <a:pt x="48" y="47"/>
                    </a:cubicBezTo>
                    <a:cubicBezTo>
                      <a:pt x="48" y="56"/>
                      <a:pt x="46" y="63"/>
                      <a:pt x="40" y="69"/>
                    </a:cubicBezTo>
                    <a:cubicBezTo>
                      <a:pt x="35" y="75"/>
                      <a:pt x="29" y="77"/>
                      <a:pt x="22" y="77"/>
                    </a:cubicBezTo>
                    <a:cubicBezTo>
                      <a:pt x="16" y="77"/>
                      <a:pt x="11" y="75"/>
                      <a:pt x="7" y="70"/>
                    </a:cubicBezTo>
                    <a:cubicBezTo>
                      <a:pt x="3" y="66"/>
                      <a:pt x="0" y="59"/>
                      <a:pt x="0" y="51"/>
                    </a:cubicBezTo>
                    <a:cubicBezTo>
                      <a:pt x="0" y="43"/>
                      <a:pt x="2" y="35"/>
                      <a:pt x="4" y="27"/>
                    </a:cubicBezTo>
                    <a:cubicBezTo>
                      <a:pt x="7" y="21"/>
                      <a:pt x="9" y="16"/>
                      <a:pt x="12" y="12"/>
                    </a:cubicBezTo>
                    <a:cubicBezTo>
                      <a:pt x="15" y="7"/>
                      <a:pt x="18" y="5"/>
                      <a:pt x="22" y="3"/>
                    </a:cubicBezTo>
                    <a:cubicBezTo>
                      <a:pt x="25" y="1"/>
                      <a:pt x="29" y="0"/>
                      <a:pt x="34" y="0"/>
                    </a:cubicBezTo>
                    <a:cubicBezTo>
                      <a:pt x="39" y="0"/>
                      <a:pt x="43" y="1"/>
                      <a:pt x="46" y="5"/>
                    </a:cubicBezTo>
                    <a:cubicBezTo>
                      <a:pt x="49" y="8"/>
                      <a:pt x="51" y="12"/>
                      <a:pt x="52" y="18"/>
                    </a:cubicBezTo>
                    <a:lnTo>
                      <a:pt x="43" y="19"/>
                    </a:lnTo>
                    <a:cubicBezTo>
                      <a:pt x="43" y="15"/>
                      <a:pt x="41" y="12"/>
                      <a:pt x="40" y="10"/>
                    </a:cubicBezTo>
                    <a:cubicBezTo>
                      <a:pt x="38" y="9"/>
                      <a:pt x="36" y="8"/>
                      <a:pt x="33" y="8"/>
                    </a:cubicBezTo>
                    <a:cubicBezTo>
                      <a:pt x="30" y="8"/>
                      <a:pt x="27" y="9"/>
                      <a:pt x="24" y="11"/>
                    </a:cubicBezTo>
                    <a:cubicBezTo>
                      <a:pt x="22" y="13"/>
                      <a:pt x="19" y="16"/>
                      <a:pt x="17" y="21"/>
                    </a:cubicBezTo>
                    <a:cubicBezTo>
                      <a:pt x="15" y="25"/>
                      <a:pt x="14" y="29"/>
                      <a:pt x="13" y="32"/>
                    </a:cubicBezTo>
                    <a:lnTo>
                      <a:pt x="13" y="32"/>
                    </a:lnTo>
                    <a:close/>
                    <a:moveTo>
                      <a:pt x="10" y="55"/>
                    </a:moveTo>
                    <a:lnTo>
                      <a:pt x="10" y="55"/>
                    </a:lnTo>
                    <a:cubicBezTo>
                      <a:pt x="10" y="59"/>
                      <a:pt x="11" y="63"/>
                      <a:pt x="14" y="65"/>
                    </a:cubicBezTo>
                    <a:cubicBezTo>
                      <a:pt x="16" y="68"/>
                      <a:pt x="19" y="70"/>
                      <a:pt x="23" y="70"/>
                    </a:cubicBezTo>
                    <a:cubicBezTo>
                      <a:pt x="25" y="70"/>
                      <a:pt x="27" y="69"/>
                      <a:pt x="30" y="67"/>
                    </a:cubicBezTo>
                    <a:cubicBezTo>
                      <a:pt x="33" y="65"/>
                      <a:pt x="35" y="63"/>
                      <a:pt x="37" y="59"/>
                    </a:cubicBezTo>
                    <a:cubicBezTo>
                      <a:pt x="39" y="55"/>
                      <a:pt x="40" y="52"/>
                      <a:pt x="40" y="48"/>
                    </a:cubicBezTo>
                    <a:cubicBezTo>
                      <a:pt x="40" y="44"/>
                      <a:pt x="38" y="40"/>
                      <a:pt x="36" y="37"/>
                    </a:cubicBezTo>
                    <a:cubicBezTo>
                      <a:pt x="33" y="34"/>
                      <a:pt x="30" y="33"/>
                      <a:pt x="27" y="33"/>
                    </a:cubicBezTo>
                    <a:cubicBezTo>
                      <a:pt x="22" y="33"/>
                      <a:pt x="19" y="35"/>
                      <a:pt x="15" y="39"/>
                    </a:cubicBezTo>
                    <a:cubicBezTo>
                      <a:pt x="11" y="43"/>
                      <a:pt x="10" y="48"/>
                      <a:pt x="10" y="55"/>
                    </a:cubicBezTo>
                    <a:lnTo>
                      <a:pt x="1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053"/>
              <p:cNvSpPr>
                <a:spLocks noEditPoints="1"/>
              </p:cNvSpPr>
              <p:nvPr/>
            </p:nvSpPr>
            <p:spPr bwMode="auto">
              <a:xfrm>
                <a:off x="5696" y="994"/>
                <a:ext cx="37" cy="41"/>
              </a:xfrm>
              <a:custGeom>
                <a:avLst/>
                <a:gdLst>
                  <a:gd name="T0" fmla="*/ 0 w 70"/>
                  <a:gd name="T1" fmla="*/ 76 h 76"/>
                  <a:gd name="T2" fmla="*/ 0 w 70"/>
                  <a:gd name="T3" fmla="*/ 76 h 76"/>
                  <a:gd name="T4" fmla="*/ 16 w 70"/>
                  <a:gd name="T5" fmla="*/ 0 h 76"/>
                  <a:gd name="T6" fmla="*/ 48 w 70"/>
                  <a:gd name="T7" fmla="*/ 0 h 76"/>
                  <a:gd name="T8" fmla="*/ 60 w 70"/>
                  <a:gd name="T9" fmla="*/ 2 h 76"/>
                  <a:gd name="T10" fmla="*/ 67 w 70"/>
                  <a:gd name="T11" fmla="*/ 8 h 76"/>
                  <a:gd name="T12" fmla="*/ 70 w 70"/>
                  <a:gd name="T13" fmla="*/ 19 h 76"/>
                  <a:gd name="T14" fmla="*/ 68 w 70"/>
                  <a:gd name="T15" fmla="*/ 28 h 76"/>
                  <a:gd name="T16" fmla="*/ 63 w 70"/>
                  <a:gd name="T17" fmla="*/ 36 h 76"/>
                  <a:gd name="T18" fmla="*/ 57 w 70"/>
                  <a:gd name="T19" fmla="*/ 41 h 76"/>
                  <a:gd name="T20" fmla="*/ 50 w 70"/>
                  <a:gd name="T21" fmla="*/ 43 h 76"/>
                  <a:gd name="T22" fmla="*/ 36 w 70"/>
                  <a:gd name="T23" fmla="*/ 45 h 76"/>
                  <a:gd name="T24" fmla="*/ 17 w 70"/>
                  <a:gd name="T25" fmla="*/ 45 h 76"/>
                  <a:gd name="T26" fmla="*/ 10 w 70"/>
                  <a:gd name="T27" fmla="*/ 76 h 76"/>
                  <a:gd name="T28" fmla="*/ 0 w 70"/>
                  <a:gd name="T29" fmla="*/ 76 h 76"/>
                  <a:gd name="T30" fmla="*/ 18 w 70"/>
                  <a:gd name="T31" fmla="*/ 37 h 76"/>
                  <a:gd name="T32" fmla="*/ 18 w 70"/>
                  <a:gd name="T33" fmla="*/ 37 h 76"/>
                  <a:gd name="T34" fmla="*/ 35 w 70"/>
                  <a:gd name="T35" fmla="*/ 37 h 76"/>
                  <a:gd name="T36" fmla="*/ 49 w 70"/>
                  <a:gd name="T37" fmla="*/ 34 h 76"/>
                  <a:gd name="T38" fmla="*/ 57 w 70"/>
                  <a:gd name="T39" fmla="*/ 28 h 76"/>
                  <a:gd name="T40" fmla="*/ 60 w 70"/>
                  <a:gd name="T41" fmla="*/ 19 h 76"/>
                  <a:gd name="T42" fmla="*/ 58 w 70"/>
                  <a:gd name="T43" fmla="*/ 13 h 76"/>
                  <a:gd name="T44" fmla="*/ 54 w 70"/>
                  <a:gd name="T45" fmla="*/ 9 h 76"/>
                  <a:gd name="T46" fmla="*/ 44 w 70"/>
                  <a:gd name="T47" fmla="*/ 8 h 76"/>
                  <a:gd name="T48" fmla="*/ 24 w 70"/>
                  <a:gd name="T49" fmla="*/ 8 h 76"/>
                  <a:gd name="T50" fmla="*/ 18 w 70"/>
                  <a:gd name="T51"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6">
                    <a:moveTo>
                      <a:pt x="0" y="76"/>
                    </a:moveTo>
                    <a:lnTo>
                      <a:pt x="0" y="76"/>
                    </a:lnTo>
                    <a:lnTo>
                      <a:pt x="16" y="0"/>
                    </a:lnTo>
                    <a:lnTo>
                      <a:pt x="48" y="0"/>
                    </a:lnTo>
                    <a:cubicBezTo>
                      <a:pt x="53" y="0"/>
                      <a:pt x="57" y="1"/>
                      <a:pt x="60" y="2"/>
                    </a:cubicBezTo>
                    <a:cubicBezTo>
                      <a:pt x="63" y="3"/>
                      <a:pt x="65" y="5"/>
                      <a:pt x="67" y="8"/>
                    </a:cubicBezTo>
                    <a:cubicBezTo>
                      <a:pt x="69" y="12"/>
                      <a:pt x="70" y="15"/>
                      <a:pt x="70" y="19"/>
                    </a:cubicBezTo>
                    <a:cubicBezTo>
                      <a:pt x="70" y="22"/>
                      <a:pt x="69" y="25"/>
                      <a:pt x="68" y="28"/>
                    </a:cubicBezTo>
                    <a:cubicBezTo>
                      <a:pt x="66" y="32"/>
                      <a:pt x="65" y="34"/>
                      <a:pt x="63" y="36"/>
                    </a:cubicBezTo>
                    <a:cubicBezTo>
                      <a:pt x="61" y="38"/>
                      <a:pt x="59" y="40"/>
                      <a:pt x="57" y="41"/>
                    </a:cubicBezTo>
                    <a:cubicBezTo>
                      <a:pt x="55" y="42"/>
                      <a:pt x="53" y="43"/>
                      <a:pt x="50" y="43"/>
                    </a:cubicBezTo>
                    <a:cubicBezTo>
                      <a:pt x="46" y="45"/>
                      <a:pt x="41" y="45"/>
                      <a:pt x="36" y="45"/>
                    </a:cubicBezTo>
                    <a:lnTo>
                      <a:pt x="17" y="45"/>
                    </a:lnTo>
                    <a:lnTo>
                      <a:pt x="10" y="76"/>
                    </a:lnTo>
                    <a:lnTo>
                      <a:pt x="0" y="76"/>
                    </a:lnTo>
                    <a:close/>
                    <a:moveTo>
                      <a:pt x="18" y="37"/>
                    </a:moveTo>
                    <a:lnTo>
                      <a:pt x="18" y="37"/>
                    </a:lnTo>
                    <a:lnTo>
                      <a:pt x="35" y="37"/>
                    </a:lnTo>
                    <a:cubicBezTo>
                      <a:pt x="42" y="37"/>
                      <a:pt x="46" y="36"/>
                      <a:pt x="49" y="34"/>
                    </a:cubicBezTo>
                    <a:cubicBezTo>
                      <a:pt x="53" y="33"/>
                      <a:pt x="55" y="31"/>
                      <a:pt x="57" y="28"/>
                    </a:cubicBezTo>
                    <a:cubicBezTo>
                      <a:pt x="59" y="25"/>
                      <a:pt x="60" y="22"/>
                      <a:pt x="60" y="19"/>
                    </a:cubicBezTo>
                    <a:cubicBezTo>
                      <a:pt x="60" y="16"/>
                      <a:pt x="59" y="14"/>
                      <a:pt x="58" y="13"/>
                    </a:cubicBezTo>
                    <a:cubicBezTo>
                      <a:pt x="57" y="11"/>
                      <a:pt x="56" y="10"/>
                      <a:pt x="54" y="9"/>
                    </a:cubicBezTo>
                    <a:cubicBezTo>
                      <a:pt x="52" y="9"/>
                      <a:pt x="49" y="8"/>
                      <a:pt x="44" y="8"/>
                    </a:cubicBezTo>
                    <a:lnTo>
                      <a:pt x="24" y="8"/>
                    </a:lnTo>
                    <a:lnTo>
                      <a:pt x="18"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054"/>
              <p:cNvSpPr>
                <a:spLocks/>
              </p:cNvSpPr>
              <p:nvPr/>
            </p:nvSpPr>
            <p:spPr bwMode="auto">
              <a:xfrm>
                <a:off x="5734" y="994"/>
                <a:ext cx="47" cy="41"/>
              </a:xfrm>
              <a:custGeom>
                <a:avLst/>
                <a:gdLst>
                  <a:gd name="T0" fmla="*/ 0 w 88"/>
                  <a:gd name="T1" fmla="*/ 76 h 76"/>
                  <a:gd name="T2" fmla="*/ 0 w 88"/>
                  <a:gd name="T3" fmla="*/ 76 h 76"/>
                  <a:gd name="T4" fmla="*/ 16 w 88"/>
                  <a:gd name="T5" fmla="*/ 0 h 76"/>
                  <a:gd name="T6" fmla="*/ 29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2 h 76"/>
                  <a:gd name="T36" fmla="*/ 20 w 88"/>
                  <a:gd name="T37" fmla="*/ 28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9" y="0"/>
                    </a:lnTo>
                    <a:lnTo>
                      <a:pt x="36" y="49"/>
                    </a:lnTo>
                    <a:cubicBezTo>
                      <a:pt x="37" y="56"/>
                      <a:pt x="38" y="62"/>
                      <a:pt x="38" y="68"/>
                    </a:cubicBezTo>
                    <a:cubicBezTo>
                      <a:pt x="40" y="63"/>
                      <a:pt x="44" y="56"/>
                      <a:pt x="49" y="47"/>
                    </a:cubicBezTo>
                    <a:lnTo>
                      <a:pt x="75" y="0"/>
                    </a:lnTo>
                    <a:lnTo>
                      <a:pt x="88" y="0"/>
                    </a:lnTo>
                    <a:lnTo>
                      <a:pt x="72" y="76"/>
                    </a:lnTo>
                    <a:lnTo>
                      <a:pt x="62" y="76"/>
                    </a:lnTo>
                    <a:lnTo>
                      <a:pt x="70" y="39"/>
                    </a:lnTo>
                    <a:cubicBezTo>
                      <a:pt x="72" y="31"/>
                      <a:pt x="75" y="21"/>
                      <a:pt x="78" y="10"/>
                    </a:cubicBezTo>
                    <a:cubicBezTo>
                      <a:pt x="76" y="15"/>
                      <a:pt x="73" y="21"/>
                      <a:pt x="70" y="26"/>
                    </a:cubicBezTo>
                    <a:lnTo>
                      <a:pt x="42" y="76"/>
                    </a:lnTo>
                    <a:lnTo>
                      <a:pt x="32" y="76"/>
                    </a:lnTo>
                    <a:lnTo>
                      <a:pt x="24" y="27"/>
                    </a:lnTo>
                    <a:cubicBezTo>
                      <a:pt x="24" y="23"/>
                      <a:pt x="23" y="18"/>
                      <a:pt x="23" y="12"/>
                    </a:cubicBezTo>
                    <a:cubicBezTo>
                      <a:pt x="22" y="18"/>
                      <a:pt x="21" y="24"/>
                      <a:pt x="20" y="28"/>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055"/>
              <p:cNvSpPr>
                <a:spLocks/>
              </p:cNvSpPr>
              <p:nvPr/>
            </p:nvSpPr>
            <p:spPr bwMode="auto">
              <a:xfrm>
                <a:off x="5781" y="1030"/>
                <a:ext cx="8" cy="14"/>
              </a:xfrm>
              <a:custGeom>
                <a:avLst/>
                <a:gdLst>
                  <a:gd name="T0" fmla="*/ 3 w 16"/>
                  <a:gd name="T1" fmla="*/ 11 h 26"/>
                  <a:gd name="T2" fmla="*/ 3 w 16"/>
                  <a:gd name="T3" fmla="*/ 11 h 26"/>
                  <a:gd name="T4" fmla="*/ 6 w 16"/>
                  <a:gd name="T5" fmla="*/ 0 h 26"/>
                  <a:gd name="T6" fmla="*/ 16 w 16"/>
                  <a:gd name="T7" fmla="*/ 0 h 26"/>
                  <a:gd name="T8" fmla="*/ 14 w 16"/>
                  <a:gd name="T9" fmla="*/ 10 h 26"/>
                  <a:gd name="T10" fmla="*/ 9 w 16"/>
                  <a:gd name="T11" fmla="*/ 22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6" y="0"/>
                    </a:lnTo>
                    <a:lnTo>
                      <a:pt x="16" y="0"/>
                    </a:lnTo>
                    <a:lnTo>
                      <a:pt x="14" y="10"/>
                    </a:lnTo>
                    <a:cubicBezTo>
                      <a:pt x="13" y="15"/>
                      <a:pt x="11" y="19"/>
                      <a:pt x="9" y="22"/>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056"/>
              <p:cNvSpPr>
                <a:spLocks/>
              </p:cNvSpPr>
              <p:nvPr/>
            </p:nvSpPr>
            <p:spPr bwMode="auto">
              <a:xfrm>
                <a:off x="5814" y="994"/>
                <a:ext cx="21" cy="41"/>
              </a:xfrm>
              <a:custGeom>
                <a:avLst/>
                <a:gdLst>
                  <a:gd name="T0" fmla="*/ 0 w 38"/>
                  <a:gd name="T1" fmla="*/ 77 h 77"/>
                  <a:gd name="T2" fmla="*/ 0 w 38"/>
                  <a:gd name="T3" fmla="*/ 77 h 77"/>
                  <a:gd name="T4" fmla="*/ 10 w 38"/>
                  <a:gd name="T5" fmla="*/ 29 h 77"/>
                  <a:gd name="T6" fmla="*/ 1 w 38"/>
                  <a:gd name="T7" fmla="*/ 29 h 77"/>
                  <a:gd name="T8" fmla="*/ 3 w 38"/>
                  <a:gd name="T9" fmla="*/ 22 h 77"/>
                  <a:gd name="T10" fmla="*/ 11 w 38"/>
                  <a:gd name="T11" fmla="*/ 22 h 77"/>
                  <a:gd name="T12" fmla="*/ 13 w 38"/>
                  <a:gd name="T13" fmla="*/ 14 h 77"/>
                  <a:gd name="T14" fmla="*/ 15 w 38"/>
                  <a:gd name="T15" fmla="*/ 6 h 77"/>
                  <a:gd name="T16" fmla="*/ 20 w 38"/>
                  <a:gd name="T17" fmla="*/ 1 h 77"/>
                  <a:gd name="T18" fmla="*/ 28 w 38"/>
                  <a:gd name="T19" fmla="*/ 0 h 77"/>
                  <a:gd name="T20" fmla="*/ 38 w 38"/>
                  <a:gd name="T21" fmla="*/ 1 h 77"/>
                  <a:gd name="T22" fmla="*/ 36 w 38"/>
                  <a:gd name="T23" fmla="*/ 9 h 77"/>
                  <a:gd name="T24" fmla="*/ 28 w 38"/>
                  <a:gd name="T25" fmla="*/ 8 h 77"/>
                  <a:gd name="T26" fmla="*/ 24 w 38"/>
                  <a:gd name="T27" fmla="*/ 10 h 77"/>
                  <a:gd name="T28" fmla="*/ 22 w 38"/>
                  <a:gd name="T29" fmla="*/ 16 h 77"/>
                  <a:gd name="T30" fmla="*/ 21 w 38"/>
                  <a:gd name="T31" fmla="*/ 22 h 77"/>
                  <a:gd name="T32" fmla="*/ 31 w 38"/>
                  <a:gd name="T33" fmla="*/ 22 h 77"/>
                  <a:gd name="T34" fmla="*/ 29 w 38"/>
                  <a:gd name="T35" fmla="*/ 29 h 77"/>
                  <a:gd name="T36" fmla="*/ 19 w 38"/>
                  <a:gd name="T37" fmla="*/ 29 h 77"/>
                  <a:gd name="T38" fmla="*/ 9 w 38"/>
                  <a:gd name="T39" fmla="*/ 77 h 77"/>
                  <a:gd name="T40" fmla="*/ 0 w 3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0" y="77"/>
                    </a:moveTo>
                    <a:lnTo>
                      <a:pt x="0" y="77"/>
                    </a:lnTo>
                    <a:lnTo>
                      <a:pt x="10" y="29"/>
                    </a:lnTo>
                    <a:lnTo>
                      <a:pt x="1" y="29"/>
                    </a:lnTo>
                    <a:lnTo>
                      <a:pt x="3" y="22"/>
                    </a:lnTo>
                    <a:lnTo>
                      <a:pt x="11" y="22"/>
                    </a:lnTo>
                    <a:lnTo>
                      <a:pt x="13" y="14"/>
                    </a:lnTo>
                    <a:cubicBezTo>
                      <a:pt x="14" y="10"/>
                      <a:pt x="14" y="7"/>
                      <a:pt x="15" y="6"/>
                    </a:cubicBezTo>
                    <a:cubicBezTo>
                      <a:pt x="16" y="4"/>
                      <a:pt x="18" y="3"/>
                      <a:pt x="20" y="1"/>
                    </a:cubicBezTo>
                    <a:cubicBezTo>
                      <a:pt x="22" y="0"/>
                      <a:pt x="24" y="0"/>
                      <a:pt x="28" y="0"/>
                    </a:cubicBezTo>
                    <a:cubicBezTo>
                      <a:pt x="30" y="0"/>
                      <a:pt x="34" y="0"/>
                      <a:pt x="38" y="1"/>
                    </a:cubicBezTo>
                    <a:lnTo>
                      <a:pt x="36" y="9"/>
                    </a:lnTo>
                    <a:cubicBezTo>
                      <a:pt x="33" y="9"/>
                      <a:pt x="31" y="8"/>
                      <a:pt x="28" y="8"/>
                    </a:cubicBezTo>
                    <a:cubicBezTo>
                      <a:pt x="27" y="8"/>
                      <a:pt x="25" y="9"/>
                      <a:pt x="24" y="10"/>
                    </a:cubicBezTo>
                    <a:cubicBezTo>
                      <a:pt x="23" y="11"/>
                      <a:pt x="22" y="13"/>
                      <a:pt x="22" y="16"/>
                    </a:cubicBezTo>
                    <a:lnTo>
                      <a:pt x="21" y="22"/>
                    </a:lnTo>
                    <a:lnTo>
                      <a:pt x="31" y="22"/>
                    </a:lnTo>
                    <a:lnTo>
                      <a:pt x="29" y="29"/>
                    </a:lnTo>
                    <a:lnTo>
                      <a:pt x="19" y="29"/>
                    </a:lnTo>
                    <a:lnTo>
                      <a:pt x="9" y="77"/>
                    </a:lnTo>
                    <a:lnTo>
                      <a:pt x="0"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57"/>
              <p:cNvSpPr>
                <a:spLocks noEditPoints="1"/>
              </p:cNvSpPr>
              <p:nvPr/>
            </p:nvSpPr>
            <p:spPr bwMode="auto">
              <a:xfrm>
                <a:off x="5830" y="1005"/>
                <a:ext cx="28" cy="31"/>
              </a:xfrm>
              <a:custGeom>
                <a:avLst/>
                <a:gdLst>
                  <a:gd name="T0" fmla="*/ 38 w 51"/>
                  <a:gd name="T1" fmla="*/ 37 h 57"/>
                  <a:gd name="T2" fmla="*/ 38 w 51"/>
                  <a:gd name="T3" fmla="*/ 37 h 57"/>
                  <a:gd name="T4" fmla="*/ 48 w 51"/>
                  <a:gd name="T5" fmla="*/ 38 h 57"/>
                  <a:gd name="T6" fmla="*/ 38 w 51"/>
                  <a:gd name="T7" fmla="*/ 51 h 57"/>
                  <a:gd name="T8" fmla="*/ 22 w 51"/>
                  <a:gd name="T9" fmla="*/ 57 h 57"/>
                  <a:gd name="T10" fmla="*/ 10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9 w 51"/>
                  <a:gd name="T31" fmla="*/ 34 h 57"/>
                  <a:gd name="T32" fmla="*/ 13 w 51"/>
                  <a:gd name="T33" fmla="*/ 45 h 57"/>
                  <a:gd name="T34" fmla="*/ 22 w 51"/>
                  <a:gd name="T35" fmla="*/ 50 h 57"/>
                  <a:gd name="T36" fmla="*/ 31 w 51"/>
                  <a:gd name="T37" fmla="*/ 46 h 57"/>
                  <a:gd name="T38" fmla="*/ 38 w 51"/>
                  <a:gd name="T39" fmla="*/ 37 h 57"/>
                  <a:gd name="T40" fmla="*/ 38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30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8" y="37"/>
                    </a:moveTo>
                    <a:lnTo>
                      <a:pt x="38" y="37"/>
                    </a:lnTo>
                    <a:lnTo>
                      <a:pt x="48" y="38"/>
                    </a:lnTo>
                    <a:cubicBezTo>
                      <a:pt x="46" y="43"/>
                      <a:pt x="43" y="47"/>
                      <a:pt x="38" y="51"/>
                    </a:cubicBezTo>
                    <a:cubicBezTo>
                      <a:pt x="34" y="55"/>
                      <a:pt x="28" y="57"/>
                      <a:pt x="22" y="57"/>
                    </a:cubicBezTo>
                    <a:cubicBezTo>
                      <a:pt x="18" y="57"/>
                      <a:pt x="14" y="56"/>
                      <a:pt x="10" y="54"/>
                    </a:cubicBezTo>
                    <a:cubicBezTo>
                      <a:pt x="7" y="53"/>
                      <a:pt x="4" y="50"/>
                      <a:pt x="3" y="46"/>
                    </a:cubicBezTo>
                    <a:cubicBezTo>
                      <a:pt x="1" y="43"/>
                      <a:pt x="0" y="39"/>
                      <a:pt x="0" y="34"/>
                    </a:cubicBezTo>
                    <a:cubicBezTo>
                      <a:pt x="0" y="28"/>
                      <a:pt x="1" y="22"/>
                      <a:pt x="4" y="16"/>
                    </a:cubicBezTo>
                    <a:cubicBezTo>
                      <a:pt x="7" y="11"/>
                      <a:pt x="11"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10" y="32"/>
                      <a:pt x="9" y="33"/>
                      <a:pt x="9" y="34"/>
                    </a:cubicBezTo>
                    <a:cubicBezTo>
                      <a:pt x="9" y="39"/>
                      <a:pt x="11" y="43"/>
                      <a:pt x="13" y="45"/>
                    </a:cubicBezTo>
                    <a:cubicBezTo>
                      <a:pt x="15" y="48"/>
                      <a:pt x="18" y="50"/>
                      <a:pt x="22" y="50"/>
                    </a:cubicBezTo>
                    <a:cubicBezTo>
                      <a:pt x="25" y="50"/>
                      <a:pt x="28" y="48"/>
                      <a:pt x="31" y="46"/>
                    </a:cubicBezTo>
                    <a:cubicBezTo>
                      <a:pt x="34" y="44"/>
                      <a:pt x="37" y="41"/>
                      <a:pt x="38" y="37"/>
                    </a:cubicBezTo>
                    <a:lnTo>
                      <a:pt x="38" y="37"/>
                    </a:lnTo>
                    <a:close/>
                    <a:moveTo>
                      <a:pt x="11" y="24"/>
                    </a:moveTo>
                    <a:lnTo>
                      <a:pt x="11" y="24"/>
                    </a:lnTo>
                    <a:lnTo>
                      <a:pt x="42" y="24"/>
                    </a:lnTo>
                    <a:cubicBezTo>
                      <a:pt x="42" y="23"/>
                      <a:pt x="42" y="22"/>
                      <a:pt x="42" y="22"/>
                    </a:cubicBezTo>
                    <a:cubicBezTo>
                      <a:pt x="42" y="17"/>
                      <a:pt x="41" y="13"/>
                      <a:pt x="39" y="11"/>
                    </a:cubicBezTo>
                    <a:cubicBezTo>
                      <a:pt x="36" y="8"/>
                      <a:pt x="33" y="7"/>
                      <a:pt x="30" y="7"/>
                    </a:cubicBezTo>
                    <a:cubicBezTo>
                      <a:pt x="26" y="7"/>
                      <a:pt x="22" y="8"/>
                      <a:pt x="19"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058"/>
              <p:cNvSpPr>
                <a:spLocks/>
              </p:cNvSpPr>
              <p:nvPr/>
            </p:nvSpPr>
            <p:spPr bwMode="auto">
              <a:xfrm>
                <a:off x="5861" y="994"/>
                <a:ext cx="13" cy="41"/>
              </a:xfrm>
              <a:custGeom>
                <a:avLst/>
                <a:gdLst>
                  <a:gd name="T0" fmla="*/ 0 w 25"/>
                  <a:gd name="T1" fmla="*/ 76 h 76"/>
                  <a:gd name="T2" fmla="*/ 0 w 25"/>
                  <a:gd name="T3" fmla="*/ 76 h 76"/>
                  <a:gd name="T4" fmla="*/ 15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5"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059"/>
              <p:cNvSpPr>
                <a:spLocks/>
              </p:cNvSpPr>
              <p:nvPr/>
            </p:nvSpPr>
            <p:spPr bwMode="auto">
              <a:xfrm>
                <a:off x="5873" y="994"/>
                <a:ext cx="14" cy="41"/>
              </a:xfrm>
              <a:custGeom>
                <a:avLst/>
                <a:gdLst>
                  <a:gd name="T0" fmla="*/ 0 w 26"/>
                  <a:gd name="T1" fmla="*/ 76 h 76"/>
                  <a:gd name="T2" fmla="*/ 0 w 26"/>
                  <a:gd name="T3" fmla="*/ 76 h 76"/>
                  <a:gd name="T4" fmla="*/ 16 w 26"/>
                  <a:gd name="T5" fmla="*/ 0 h 76"/>
                  <a:gd name="T6" fmla="*/ 26 w 26"/>
                  <a:gd name="T7" fmla="*/ 0 h 76"/>
                  <a:gd name="T8" fmla="*/ 10 w 26"/>
                  <a:gd name="T9" fmla="*/ 76 h 76"/>
                  <a:gd name="T10" fmla="*/ 0 w 26"/>
                  <a:gd name="T11" fmla="*/ 76 h 76"/>
                </a:gdLst>
                <a:ahLst/>
                <a:cxnLst>
                  <a:cxn ang="0">
                    <a:pos x="T0" y="T1"/>
                  </a:cxn>
                  <a:cxn ang="0">
                    <a:pos x="T2" y="T3"/>
                  </a:cxn>
                  <a:cxn ang="0">
                    <a:pos x="T4" y="T5"/>
                  </a:cxn>
                  <a:cxn ang="0">
                    <a:pos x="T6" y="T7"/>
                  </a:cxn>
                  <a:cxn ang="0">
                    <a:pos x="T8" y="T9"/>
                  </a:cxn>
                  <a:cxn ang="0">
                    <a:pos x="T10" y="T11"/>
                  </a:cxn>
                </a:cxnLst>
                <a:rect l="0" t="0" r="r" b="b"/>
                <a:pathLst>
                  <a:path w="26" h="76">
                    <a:moveTo>
                      <a:pt x="0" y="76"/>
                    </a:moveTo>
                    <a:lnTo>
                      <a:pt x="0" y="76"/>
                    </a:lnTo>
                    <a:lnTo>
                      <a:pt x="16" y="0"/>
                    </a:lnTo>
                    <a:lnTo>
                      <a:pt x="26" y="0"/>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060"/>
              <p:cNvSpPr>
                <a:spLocks noEditPoints="1"/>
              </p:cNvSpPr>
              <p:nvPr/>
            </p:nvSpPr>
            <p:spPr bwMode="auto">
              <a:xfrm>
                <a:off x="5903" y="1005"/>
                <a:ext cx="28" cy="31"/>
              </a:xfrm>
              <a:custGeom>
                <a:avLst/>
                <a:gdLst>
                  <a:gd name="T0" fmla="*/ 35 w 51"/>
                  <a:gd name="T1" fmla="*/ 49 h 57"/>
                  <a:gd name="T2" fmla="*/ 35 w 51"/>
                  <a:gd name="T3" fmla="*/ 49 h 57"/>
                  <a:gd name="T4" fmla="*/ 26 w 51"/>
                  <a:gd name="T5" fmla="*/ 55 h 57"/>
                  <a:gd name="T6" fmla="*/ 16 w 51"/>
                  <a:gd name="T7" fmla="*/ 57 h 57"/>
                  <a:gd name="T8" fmla="*/ 4 w 51"/>
                  <a:gd name="T9" fmla="*/ 53 h 57"/>
                  <a:gd name="T10" fmla="*/ 0 w 51"/>
                  <a:gd name="T11" fmla="*/ 41 h 57"/>
                  <a:gd name="T12" fmla="*/ 2 w 51"/>
                  <a:gd name="T13" fmla="*/ 33 h 57"/>
                  <a:gd name="T14" fmla="*/ 7 w 51"/>
                  <a:gd name="T15" fmla="*/ 27 h 57"/>
                  <a:gd name="T16" fmla="*/ 16 w 51"/>
                  <a:gd name="T17" fmla="*/ 24 h 57"/>
                  <a:gd name="T18" fmla="*/ 28 w 51"/>
                  <a:gd name="T19" fmla="*/ 23 h 57"/>
                  <a:gd name="T20" fmla="*/ 40 w 51"/>
                  <a:gd name="T21" fmla="*/ 21 h 57"/>
                  <a:gd name="T22" fmla="*/ 41 w 51"/>
                  <a:gd name="T23" fmla="*/ 15 h 57"/>
                  <a:gd name="T24" fmla="*/ 39 w 51"/>
                  <a:gd name="T25" fmla="*/ 10 h 57"/>
                  <a:gd name="T26" fmla="*/ 29 w 51"/>
                  <a:gd name="T27" fmla="*/ 7 h 57"/>
                  <a:gd name="T28" fmla="*/ 20 w 51"/>
                  <a:gd name="T29" fmla="*/ 10 h 57"/>
                  <a:gd name="T30" fmla="*/ 14 w 51"/>
                  <a:gd name="T31" fmla="*/ 17 h 57"/>
                  <a:gd name="T32" fmla="*/ 5 w 51"/>
                  <a:gd name="T33" fmla="*/ 17 h 57"/>
                  <a:gd name="T34" fmla="*/ 14 w 51"/>
                  <a:gd name="T35" fmla="*/ 4 h 57"/>
                  <a:gd name="T36" fmla="*/ 30 w 51"/>
                  <a:gd name="T37" fmla="*/ 0 h 57"/>
                  <a:gd name="T38" fmla="*/ 46 w 51"/>
                  <a:gd name="T39" fmla="*/ 5 h 57"/>
                  <a:gd name="T40" fmla="*/ 51 w 51"/>
                  <a:gd name="T41" fmla="*/ 14 h 57"/>
                  <a:gd name="T42" fmla="*/ 49 w 51"/>
                  <a:gd name="T43" fmla="*/ 24 h 57"/>
                  <a:gd name="T44" fmla="*/ 46 w 51"/>
                  <a:gd name="T45" fmla="*/ 38 h 57"/>
                  <a:gd name="T46" fmla="*/ 45 w 51"/>
                  <a:gd name="T47" fmla="*/ 49 h 57"/>
                  <a:gd name="T48" fmla="*/ 46 w 51"/>
                  <a:gd name="T49" fmla="*/ 56 h 57"/>
                  <a:gd name="T50" fmla="*/ 37 w 51"/>
                  <a:gd name="T51" fmla="*/ 56 h 57"/>
                  <a:gd name="T52" fmla="*/ 35 w 51"/>
                  <a:gd name="T53" fmla="*/ 49 h 57"/>
                  <a:gd name="T54" fmla="*/ 35 w 51"/>
                  <a:gd name="T55" fmla="*/ 49 h 57"/>
                  <a:gd name="T56" fmla="*/ 39 w 51"/>
                  <a:gd name="T57" fmla="*/ 28 h 57"/>
                  <a:gd name="T58" fmla="*/ 39 w 51"/>
                  <a:gd name="T59" fmla="*/ 28 h 57"/>
                  <a:gd name="T60" fmla="*/ 35 w 51"/>
                  <a:gd name="T61" fmla="*/ 29 h 57"/>
                  <a:gd name="T62" fmla="*/ 27 w 51"/>
                  <a:gd name="T63" fmla="*/ 30 h 57"/>
                  <a:gd name="T64" fmla="*/ 16 w 51"/>
                  <a:gd name="T65" fmla="*/ 32 h 57"/>
                  <a:gd name="T66" fmla="*/ 11 w 51"/>
                  <a:gd name="T67" fmla="*/ 36 h 57"/>
                  <a:gd name="T68" fmla="*/ 9 w 51"/>
                  <a:gd name="T69" fmla="*/ 41 h 57"/>
                  <a:gd name="T70" fmla="*/ 12 w 51"/>
                  <a:gd name="T71" fmla="*/ 47 h 57"/>
                  <a:gd name="T72" fmla="*/ 19 w 51"/>
                  <a:gd name="T73" fmla="*/ 50 h 57"/>
                  <a:gd name="T74" fmla="*/ 28 w 51"/>
                  <a:gd name="T75" fmla="*/ 48 h 57"/>
                  <a:gd name="T76" fmla="*/ 35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5" y="49"/>
                    </a:moveTo>
                    <a:lnTo>
                      <a:pt x="35" y="49"/>
                    </a:lnTo>
                    <a:cubicBezTo>
                      <a:pt x="32" y="52"/>
                      <a:pt x="29" y="54"/>
                      <a:pt x="26" y="55"/>
                    </a:cubicBezTo>
                    <a:cubicBezTo>
                      <a:pt x="23" y="57"/>
                      <a:pt x="20" y="57"/>
                      <a:pt x="16" y="57"/>
                    </a:cubicBezTo>
                    <a:cubicBezTo>
                      <a:pt x="11" y="57"/>
                      <a:pt x="7" y="56"/>
                      <a:pt x="4" y="53"/>
                    </a:cubicBezTo>
                    <a:cubicBezTo>
                      <a:pt x="1" y="50"/>
                      <a:pt x="0" y="46"/>
                      <a:pt x="0" y="41"/>
                    </a:cubicBezTo>
                    <a:cubicBezTo>
                      <a:pt x="0" y="38"/>
                      <a:pt x="0" y="35"/>
                      <a:pt x="2" y="33"/>
                    </a:cubicBezTo>
                    <a:cubicBezTo>
                      <a:pt x="3" y="31"/>
                      <a:pt x="5" y="29"/>
                      <a:pt x="7" y="27"/>
                    </a:cubicBezTo>
                    <a:cubicBezTo>
                      <a:pt x="9" y="26"/>
                      <a:pt x="12" y="25"/>
                      <a:pt x="16" y="24"/>
                    </a:cubicBezTo>
                    <a:cubicBezTo>
                      <a:pt x="18" y="24"/>
                      <a:pt x="22" y="24"/>
                      <a:pt x="28" y="23"/>
                    </a:cubicBezTo>
                    <a:cubicBezTo>
                      <a:pt x="34" y="23"/>
                      <a:pt x="38" y="22"/>
                      <a:pt x="40" y="21"/>
                    </a:cubicBezTo>
                    <a:cubicBezTo>
                      <a:pt x="41" y="19"/>
                      <a:pt x="41" y="17"/>
                      <a:pt x="41" y="15"/>
                    </a:cubicBezTo>
                    <a:cubicBezTo>
                      <a:pt x="41" y="13"/>
                      <a:pt x="41" y="11"/>
                      <a:pt x="39" y="10"/>
                    </a:cubicBezTo>
                    <a:cubicBezTo>
                      <a:pt x="37" y="8"/>
                      <a:pt x="34" y="7"/>
                      <a:pt x="29" y="7"/>
                    </a:cubicBezTo>
                    <a:cubicBezTo>
                      <a:pt x="26" y="7"/>
                      <a:pt x="22" y="8"/>
                      <a:pt x="20" y="10"/>
                    </a:cubicBezTo>
                    <a:cubicBezTo>
                      <a:pt x="17" y="12"/>
                      <a:pt x="15" y="14"/>
                      <a:pt x="14" y="17"/>
                    </a:cubicBezTo>
                    <a:lnTo>
                      <a:pt x="5" y="17"/>
                    </a:lnTo>
                    <a:cubicBezTo>
                      <a:pt x="7" y="11"/>
                      <a:pt x="10" y="7"/>
                      <a:pt x="14" y="4"/>
                    </a:cubicBezTo>
                    <a:cubicBezTo>
                      <a:pt x="18" y="1"/>
                      <a:pt x="24" y="0"/>
                      <a:pt x="30" y="0"/>
                    </a:cubicBezTo>
                    <a:cubicBezTo>
                      <a:pt x="37" y="0"/>
                      <a:pt x="42" y="1"/>
                      <a:pt x="46" y="5"/>
                    </a:cubicBezTo>
                    <a:cubicBezTo>
                      <a:pt x="49" y="7"/>
                      <a:pt x="51" y="10"/>
                      <a:pt x="51" y="14"/>
                    </a:cubicBezTo>
                    <a:cubicBezTo>
                      <a:pt x="51" y="17"/>
                      <a:pt x="50" y="20"/>
                      <a:pt x="49" y="24"/>
                    </a:cubicBezTo>
                    <a:lnTo>
                      <a:pt x="46" y="38"/>
                    </a:lnTo>
                    <a:cubicBezTo>
                      <a:pt x="45" y="42"/>
                      <a:pt x="45" y="46"/>
                      <a:pt x="45" y="49"/>
                    </a:cubicBezTo>
                    <a:cubicBezTo>
                      <a:pt x="45" y="50"/>
                      <a:pt x="45" y="53"/>
                      <a:pt x="46" y="56"/>
                    </a:cubicBezTo>
                    <a:lnTo>
                      <a:pt x="37" y="56"/>
                    </a:lnTo>
                    <a:cubicBezTo>
                      <a:pt x="36" y="54"/>
                      <a:pt x="36" y="52"/>
                      <a:pt x="35" y="49"/>
                    </a:cubicBezTo>
                    <a:lnTo>
                      <a:pt x="35" y="49"/>
                    </a:lnTo>
                    <a:close/>
                    <a:moveTo>
                      <a:pt x="39" y="28"/>
                    </a:moveTo>
                    <a:lnTo>
                      <a:pt x="39" y="28"/>
                    </a:lnTo>
                    <a:cubicBezTo>
                      <a:pt x="38" y="29"/>
                      <a:pt x="36" y="29"/>
                      <a:pt x="35" y="29"/>
                    </a:cubicBezTo>
                    <a:cubicBezTo>
                      <a:pt x="33" y="30"/>
                      <a:pt x="31" y="30"/>
                      <a:pt x="27" y="30"/>
                    </a:cubicBezTo>
                    <a:cubicBezTo>
                      <a:pt x="22" y="31"/>
                      <a:pt x="18" y="31"/>
                      <a:pt x="16" y="32"/>
                    </a:cubicBezTo>
                    <a:cubicBezTo>
                      <a:pt x="13" y="33"/>
                      <a:pt x="12" y="34"/>
                      <a:pt x="11" y="36"/>
                    </a:cubicBezTo>
                    <a:cubicBezTo>
                      <a:pt x="9" y="37"/>
                      <a:pt x="9" y="39"/>
                      <a:pt x="9" y="41"/>
                    </a:cubicBezTo>
                    <a:cubicBezTo>
                      <a:pt x="9" y="44"/>
                      <a:pt x="10" y="46"/>
                      <a:pt x="12" y="47"/>
                    </a:cubicBezTo>
                    <a:cubicBezTo>
                      <a:pt x="13" y="49"/>
                      <a:pt x="16" y="50"/>
                      <a:pt x="19" y="50"/>
                    </a:cubicBezTo>
                    <a:cubicBezTo>
                      <a:pt x="22" y="50"/>
                      <a:pt x="25" y="49"/>
                      <a:pt x="28" y="48"/>
                    </a:cubicBezTo>
                    <a:cubicBezTo>
                      <a:pt x="31" y="46"/>
                      <a:pt x="33" y="44"/>
                      <a:pt x="35" y="41"/>
                    </a:cubicBezTo>
                    <a:cubicBezTo>
                      <a:pt x="37" y="38"/>
                      <a:pt x="38"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061"/>
              <p:cNvSpPr>
                <a:spLocks/>
              </p:cNvSpPr>
              <p:nvPr/>
            </p:nvSpPr>
            <p:spPr bwMode="auto">
              <a:xfrm>
                <a:off x="5935" y="1005"/>
                <a:ext cx="26" cy="31"/>
              </a:xfrm>
              <a:custGeom>
                <a:avLst/>
                <a:gdLst>
                  <a:gd name="T0" fmla="*/ 1 w 49"/>
                  <a:gd name="T1" fmla="*/ 37 h 57"/>
                  <a:gd name="T2" fmla="*/ 1 w 49"/>
                  <a:gd name="T3" fmla="*/ 37 h 57"/>
                  <a:gd name="T4" fmla="*/ 10 w 49"/>
                  <a:gd name="T5" fmla="*/ 37 h 57"/>
                  <a:gd name="T6" fmla="*/ 11 w 49"/>
                  <a:gd name="T7" fmla="*/ 43 h 57"/>
                  <a:gd name="T8" fmla="*/ 16 w 49"/>
                  <a:gd name="T9" fmla="*/ 48 h 57"/>
                  <a:gd name="T10" fmla="*/ 24 w 49"/>
                  <a:gd name="T11" fmla="*/ 50 h 57"/>
                  <a:gd name="T12" fmla="*/ 33 w 49"/>
                  <a:gd name="T13" fmla="*/ 47 h 57"/>
                  <a:gd name="T14" fmla="*/ 36 w 49"/>
                  <a:gd name="T15" fmla="*/ 42 h 57"/>
                  <a:gd name="T16" fmla="*/ 34 w 49"/>
                  <a:gd name="T17" fmla="*/ 37 h 57"/>
                  <a:gd name="T18" fmla="*/ 25 w 49"/>
                  <a:gd name="T19" fmla="*/ 32 h 57"/>
                  <a:gd name="T20" fmla="*/ 15 w 49"/>
                  <a:gd name="T21" fmla="*/ 27 h 57"/>
                  <a:gd name="T22" fmla="*/ 10 w 49"/>
                  <a:gd name="T23" fmla="*/ 22 h 57"/>
                  <a:gd name="T24" fmla="*/ 8 w 49"/>
                  <a:gd name="T25" fmla="*/ 16 h 57"/>
                  <a:gd name="T26" fmla="*/ 13 w 49"/>
                  <a:gd name="T27" fmla="*/ 4 h 57"/>
                  <a:gd name="T28" fmla="*/ 28 w 49"/>
                  <a:gd name="T29" fmla="*/ 0 h 57"/>
                  <a:gd name="T30" fmla="*/ 44 w 49"/>
                  <a:gd name="T31" fmla="*/ 5 h 57"/>
                  <a:gd name="T32" fmla="*/ 49 w 49"/>
                  <a:gd name="T33" fmla="*/ 17 h 57"/>
                  <a:gd name="T34" fmla="*/ 40 w 49"/>
                  <a:gd name="T35" fmla="*/ 18 h 57"/>
                  <a:gd name="T36" fmla="*/ 37 w 49"/>
                  <a:gd name="T37" fmla="*/ 10 h 57"/>
                  <a:gd name="T38" fmla="*/ 27 w 49"/>
                  <a:gd name="T39" fmla="*/ 7 h 57"/>
                  <a:gd name="T40" fmla="*/ 20 w 49"/>
                  <a:gd name="T41" fmla="*/ 9 h 57"/>
                  <a:gd name="T42" fmla="*/ 17 w 49"/>
                  <a:gd name="T43" fmla="*/ 14 h 57"/>
                  <a:gd name="T44" fmla="*/ 19 w 49"/>
                  <a:gd name="T45" fmla="*/ 19 h 57"/>
                  <a:gd name="T46" fmla="*/ 27 w 49"/>
                  <a:gd name="T47" fmla="*/ 23 h 57"/>
                  <a:gd name="T48" fmla="*/ 41 w 49"/>
                  <a:gd name="T49" fmla="*/ 30 h 57"/>
                  <a:gd name="T50" fmla="*/ 45 w 49"/>
                  <a:gd name="T51" fmla="*/ 41 h 57"/>
                  <a:gd name="T52" fmla="*/ 43 w 49"/>
                  <a:gd name="T53" fmla="*/ 49 h 57"/>
                  <a:gd name="T54" fmla="*/ 35 w 49"/>
                  <a:gd name="T55" fmla="*/ 55 h 57"/>
                  <a:gd name="T56" fmla="*/ 23 w 49"/>
                  <a:gd name="T57" fmla="*/ 57 h 57"/>
                  <a:gd name="T58" fmla="*/ 7 w 49"/>
                  <a:gd name="T59" fmla="*/ 52 h 57"/>
                  <a:gd name="T60" fmla="*/ 1 w 49"/>
                  <a:gd name="T61" fmla="*/ 37 h 57"/>
                  <a:gd name="T62" fmla="*/ 1 w 49"/>
                  <a:gd name="T63"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7">
                    <a:moveTo>
                      <a:pt x="1" y="37"/>
                    </a:moveTo>
                    <a:lnTo>
                      <a:pt x="1" y="37"/>
                    </a:lnTo>
                    <a:lnTo>
                      <a:pt x="10" y="37"/>
                    </a:lnTo>
                    <a:cubicBezTo>
                      <a:pt x="10" y="39"/>
                      <a:pt x="10" y="42"/>
                      <a:pt x="11" y="43"/>
                    </a:cubicBezTo>
                    <a:cubicBezTo>
                      <a:pt x="12" y="45"/>
                      <a:pt x="14" y="47"/>
                      <a:pt x="16" y="48"/>
                    </a:cubicBezTo>
                    <a:cubicBezTo>
                      <a:pt x="18" y="49"/>
                      <a:pt x="21" y="50"/>
                      <a:pt x="24" y="50"/>
                    </a:cubicBezTo>
                    <a:cubicBezTo>
                      <a:pt x="28" y="50"/>
                      <a:pt x="31" y="49"/>
                      <a:pt x="33" y="47"/>
                    </a:cubicBezTo>
                    <a:cubicBezTo>
                      <a:pt x="35" y="46"/>
                      <a:pt x="36" y="44"/>
                      <a:pt x="36" y="42"/>
                    </a:cubicBezTo>
                    <a:cubicBezTo>
                      <a:pt x="36" y="40"/>
                      <a:pt x="35" y="38"/>
                      <a:pt x="34" y="37"/>
                    </a:cubicBezTo>
                    <a:cubicBezTo>
                      <a:pt x="33" y="36"/>
                      <a:pt x="30" y="34"/>
                      <a:pt x="25" y="32"/>
                    </a:cubicBezTo>
                    <a:cubicBezTo>
                      <a:pt x="20" y="30"/>
                      <a:pt x="17" y="28"/>
                      <a:pt x="15" y="27"/>
                    </a:cubicBezTo>
                    <a:cubicBezTo>
                      <a:pt x="13" y="26"/>
                      <a:pt x="11" y="24"/>
                      <a:pt x="10" y="22"/>
                    </a:cubicBezTo>
                    <a:cubicBezTo>
                      <a:pt x="9" y="20"/>
                      <a:pt x="8" y="18"/>
                      <a:pt x="8" y="16"/>
                    </a:cubicBezTo>
                    <a:cubicBezTo>
                      <a:pt x="8" y="11"/>
                      <a:pt x="10" y="8"/>
                      <a:pt x="13" y="4"/>
                    </a:cubicBezTo>
                    <a:cubicBezTo>
                      <a:pt x="17" y="1"/>
                      <a:pt x="22" y="0"/>
                      <a:pt x="28" y="0"/>
                    </a:cubicBezTo>
                    <a:cubicBezTo>
                      <a:pt x="35" y="0"/>
                      <a:pt x="40" y="1"/>
                      <a:pt x="44" y="5"/>
                    </a:cubicBezTo>
                    <a:cubicBezTo>
                      <a:pt x="47" y="8"/>
                      <a:pt x="49" y="12"/>
                      <a:pt x="49" y="17"/>
                    </a:cubicBezTo>
                    <a:lnTo>
                      <a:pt x="40" y="18"/>
                    </a:lnTo>
                    <a:cubicBezTo>
                      <a:pt x="40" y="14"/>
                      <a:pt x="39" y="12"/>
                      <a:pt x="37" y="10"/>
                    </a:cubicBezTo>
                    <a:cubicBezTo>
                      <a:pt x="34" y="8"/>
                      <a:pt x="31" y="7"/>
                      <a:pt x="27" y="7"/>
                    </a:cubicBezTo>
                    <a:cubicBezTo>
                      <a:pt x="24" y="7"/>
                      <a:pt x="21" y="8"/>
                      <a:pt x="20" y="9"/>
                    </a:cubicBezTo>
                    <a:cubicBezTo>
                      <a:pt x="18" y="11"/>
                      <a:pt x="17" y="12"/>
                      <a:pt x="17" y="14"/>
                    </a:cubicBezTo>
                    <a:cubicBezTo>
                      <a:pt x="17" y="16"/>
                      <a:pt x="18" y="17"/>
                      <a:pt x="19" y="19"/>
                    </a:cubicBezTo>
                    <a:cubicBezTo>
                      <a:pt x="20" y="19"/>
                      <a:pt x="23" y="21"/>
                      <a:pt x="27" y="23"/>
                    </a:cubicBezTo>
                    <a:cubicBezTo>
                      <a:pt x="35" y="26"/>
                      <a:pt x="39" y="28"/>
                      <a:pt x="41" y="30"/>
                    </a:cubicBezTo>
                    <a:cubicBezTo>
                      <a:pt x="44" y="33"/>
                      <a:pt x="45" y="36"/>
                      <a:pt x="45" y="41"/>
                    </a:cubicBezTo>
                    <a:cubicBezTo>
                      <a:pt x="45" y="43"/>
                      <a:pt x="45" y="46"/>
                      <a:pt x="43" y="49"/>
                    </a:cubicBezTo>
                    <a:cubicBezTo>
                      <a:pt x="41" y="51"/>
                      <a:pt x="39" y="53"/>
                      <a:pt x="35" y="55"/>
                    </a:cubicBezTo>
                    <a:cubicBezTo>
                      <a:pt x="32" y="56"/>
                      <a:pt x="28" y="57"/>
                      <a:pt x="23" y="57"/>
                    </a:cubicBezTo>
                    <a:cubicBezTo>
                      <a:pt x="17" y="57"/>
                      <a:pt x="11" y="56"/>
                      <a:pt x="7" y="52"/>
                    </a:cubicBezTo>
                    <a:cubicBezTo>
                      <a:pt x="2" y="49"/>
                      <a:pt x="0" y="44"/>
                      <a:pt x="1" y="37"/>
                    </a:cubicBezTo>
                    <a:lnTo>
                      <a:pt x="1"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062"/>
              <p:cNvSpPr>
                <a:spLocks/>
              </p:cNvSpPr>
              <p:nvPr/>
            </p:nvSpPr>
            <p:spPr bwMode="auto">
              <a:xfrm>
                <a:off x="5963" y="994"/>
                <a:ext cx="13" cy="41"/>
              </a:xfrm>
              <a:custGeom>
                <a:avLst/>
                <a:gdLst>
                  <a:gd name="T0" fmla="*/ 0 w 25"/>
                  <a:gd name="T1" fmla="*/ 76 h 76"/>
                  <a:gd name="T2" fmla="*/ 0 w 25"/>
                  <a:gd name="T3" fmla="*/ 76 h 76"/>
                  <a:gd name="T4" fmla="*/ 16 w 25"/>
                  <a:gd name="T5" fmla="*/ 0 h 76"/>
                  <a:gd name="T6" fmla="*/ 25 w 25"/>
                  <a:gd name="T7" fmla="*/ 0 h 76"/>
                  <a:gd name="T8" fmla="*/ 10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063"/>
              <p:cNvSpPr>
                <a:spLocks noEditPoints="1"/>
              </p:cNvSpPr>
              <p:nvPr/>
            </p:nvSpPr>
            <p:spPr bwMode="auto">
              <a:xfrm>
                <a:off x="5977" y="1005"/>
                <a:ext cx="28" cy="31"/>
              </a:xfrm>
              <a:custGeom>
                <a:avLst/>
                <a:gdLst>
                  <a:gd name="T0" fmla="*/ 38 w 51"/>
                  <a:gd name="T1" fmla="*/ 37 h 57"/>
                  <a:gd name="T2" fmla="*/ 38 w 51"/>
                  <a:gd name="T3" fmla="*/ 37 h 57"/>
                  <a:gd name="T4" fmla="*/ 47 w 51"/>
                  <a:gd name="T5" fmla="*/ 38 h 57"/>
                  <a:gd name="T6" fmla="*/ 38 w 51"/>
                  <a:gd name="T7" fmla="*/ 51 h 57"/>
                  <a:gd name="T8" fmla="*/ 21 w 51"/>
                  <a:gd name="T9" fmla="*/ 57 h 57"/>
                  <a:gd name="T10" fmla="*/ 10 w 51"/>
                  <a:gd name="T11" fmla="*/ 54 h 57"/>
                  <a:gd name="T12" fmla="*/ 2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9 w 51"/>
                  <a:gd name="T29" fmla="*/ 31 h 57"/>
                  <a:gd name="T30" fmla="*/ 9 w 51"/>
                  <a:gd name="T31" fmla="*/ 34 h 57"/>
                  <a:gd name="T32" fmla="*/ 13 w 51"/>
                  <a:gd name="T33" fmla="*/ 45 h 57"/>
                  <a:gd name="T34" fmla="*/ 21 w 51"/>
                  <a:gd name="T35" fmla="*/ 50 h 57"/>
                  <a:gd name="T36" fmla="*/ 31 w 51"/>
                  <a:gd name="T37" fmla="*/ 46 h 57"/>
                  <a:gd name="T38" fmla="*/ 38 w 51"/>
                  <a:gd name="T39" fmla="*/ 37 h 57"/>
                  <a:gd name="T40" fmla="*/ 38 w 51"/>
                  <a:gd name="T41" fmla="*/ 37 h 57"/>
                  <a:gd name="T42" fmla="*/ 11 w 51"/>
                  <a:gd name="T43" fmla="*/ 24 h 57"/>
                  <a:gd name="T44" fmla="*/ 11 w 51"/>
                  <a:gd name="T45" fmla="*/ 24 h 57"/>
                  <a:gd name="T46" fmla="*/ 42 w 51"/>
                  <a:gd name="T47" fmla="*/ 24 h 57"/>
                  <a:gd name="T48" fmla="*/ 42 w 51"/>
                  <a:gd name="T49" fmla="*/ 22 h 57"/>
                  <a:gd name="T50" fmla="*/ 38 w 51"/>
                  <a:gd name="T51" fmla="*/ 11 h 57"/>
                  <a:gd name="T52" fmla="*/ 29 w 51"/>
                  <a:gd name="T53" fmla="*/ 7 h 57"/>
                  <a:gd name="T54" fmla="*/ 18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8" y="37"/>
                    </a:moveTo>
                    <a:lnTo>
                      <a:pt x="38" y="37"/>
                    </a:lnTo>
                    <a:lnTo>
                      <a:pt x="47" y="38"/>
                    </a:lnTo>
                    <a:cubicBezTo>
                      <a:pt x="46" y="43"/>
                      <a:pt x="43" y="47"/>
                      <a:pt x="38" y="51"/>
                    </a:cubicBezTo>
                    <a:cubicBezTo>
                      <a:pt x="33" y="55"/>
                      <a:pt x="28" y="57"/>
                      <a:pt x="21" y="57"/>
                    </a:cubicBezTo>
                    <a:cubicBezTo>
                      <a:pt x="17" y="57"/>
                      <a:pt x="13" y="56"/>
                      <a:pt x="10" y="54"/>
                    </a:cubicBezTo>
                    <a:cubicBezTo>
                      <a:pt x="7" y="53"/>
                      <a:pt x="4" y="50"/>
                      <a:pt x="2" y="46"/>
                    </a:cubicBezTo>
                    <a:cubicBezTo>
                      <a:pt x="1" y="43"/>
                      <a:pt x="0" y="39"/>
                      <a:pt x="0" y="34"/>
                    </a:cubicBezTo>
                    <a:cubicBezTo>
                      <a:pt x="0" y="28"/>
                      <a:pt x="1" y="22"/>
                      <a:pt x="4" y="16"/>
                    </a:cubicBezTo>
                    <a:cubicBezTo>
                      <a:pt x="7" y="11"/>
                      <a:pt x="10" y="7"/>
                      <a:pt x="15" y="4"/>
                    </a:cubicBezTo>
                    <a:cubicBezTo>
                      <a:pt x="19" y="1"/>
                      <a:pt x="24" y="0"/>
                      <a:pt x="29" y="0"/>
                    </a:cubicBezTo>
                    <a:cubicBezTo>
                      <a:pt x="35" y="0"/>
                      <a:pt x="41" y="2"/>
                      <a:pt x="45" y="6"/>
                    </a:cubicBezTo>
                    <a:cubicBezTo>
                      <a:pt x="49" y="10"/>
                      <a:pt x="51" y="15"/>
                      <a:pt x="51" y="23"/>
                    </a:cubicBezTo>
                    <a:cubicBezTo>
                      <a:pt x="51" y="25"/>
                      <a:pt x="50" y="28"/>
                      <a:pt x="50" y="31"/>
                    </a:cubicBezTo>
                    <a:lnTo>
                      <a:pt x="9" y="31"/>
                    </a:lnTo>
                    <a:cubicBezTo>
                      <a:pt x="9" y="32"/>
                      <a:pt x="9" y="33"/>
                      <a:pt x="9" y="34"/>
                    </a:cubicBezTo>
                    <a:cubicBezTo>
                      <a:pt x="9" y="39"/>
                      <a:pt x="10" y="43"/>
                      <a:pt x="13" y="45"/>
                    </a:cubicBezTo>
                    <a:cubicBezTo>
                      <a:pt x="15" y="48"/>
                      <a:pt x="18" y="50"/>
                      <a:pt x="21" y="50"/>
                    </a:cubicBezTo>
                    <a:cubicBezTo>
                      <a:pt x="25" y="50"/>
                      <a:pt x="28" y="48"/>
                      <a:pt x="31" y="46"/>
                    </a:cubicBezTo>
                    <a:cubicBezTo>
                      <a:pt x="34" y="44"/>
                      <a:pt x="36" y="41"/>
                      <a:pt x="38" y="37"/>
                    </a:cubicBezTo>
                    <a:lnTo>
                      <a:pt x="38" y="37"/>
                    </a:lnTo>
                    <a:close/>
                    <a:moveTo>
                      <a:pt x="11" y="24"/>
                    </a:moveTo>
                    <a:lnTo>
                      <a:pt x="11" y="24"/>
                    </a:lnTo>
                    <a:lnTo>
                      <a:pt x="42" y="24"/>
                    </a:lnTo>
                    <a:cubicBezTo>
                      <a:pt x="42" y="23"/>
                      <a:pt x="42" y="22"/>
                      <a:pt x="42" y="22"/>
                    </a:cubicBezTo>
                    <a:cubicBezTo>
                      <a:pt x="42" y="17"/>
                      <a:pt x="41" y="13"/>
                      <a:pt x="38" y="11"/>
                    </a:cubicBezTo>
                    <a:cubicBezTo>
                      <a:pt x="36" y="8"/>
                      <a:pt x="33" y="7"/>
                      <a:pt x="29" y="7"/>
                    </a:cubicBezTo>
                    <a:cubicBezTo>
                      <a:pt x="25" y="7"/>
                      <a:pt x="21" y="8"/>
                      <a:pt x="18" y="11"/>
                    </a:cubicBezTo>
                    <a:cubicBezTo>
                      <a:pt x="15" y="14"/>
                      <a:pt x="12"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064"/>
              <p:cNvSpPr>
                <a:spLocks noEditPoints="1"/>
              </p:cNvSpPr>
              <p:nvPr/>
            </p:nvSpPr>
            <p:spPr bwMode="auto">
              <a:xfrm>
                <a:off x="6009" y="1005"/>
                <a:ext cx="27" cy="31"/>
              </a:xfrm>
              <a:custGeom>
                <a:avLst/>
                <a:gdLst>
                  <a:gd name="T0" fmla="*/ 38 w 51"/>
                  <a:gd name="T1" fmla="*/ 37 h 57"/>
                  <a:gd name="T2" fmla="*/ 38 w 51"/>
                  <a:gd name="T3" fmla="*/ 37 h 57"/>
                  <a:gd name="T4" fmla="*/ 47 w 51"/>
                  <a:gd name="T5" fmla="*/ 38 h 57"/>
                  <a:gd name="T6" fmla="*/ 38 w 51"/>
                  <a:gd name="T7" fmla="*/ 51 h 57"/>
                  <a:gd name="T8" fmla="*/ 22 w 51"/>
                  <a:gd name="T9" fmla="*/ 57 h 57"/>
                  <a:gd name="T10" fmla="*/ 10 w 51"/>
                  <a:gd name="T11" fmla="*/ 54 h 57"/>
                  <a:gd name="T12" fmla="*/ 3 w 51"/>
                  <a:gd name="T13" fmla="*/ 46 h 57"/>
                  <a:gd name="T14" fmla="*/ 0 w 51"/>
                  <a:gd name="T15" fmla="*/ 34 h 57"/>
                  <a:gd name="T16" fmla="*/ 4 w 51"/>
                  <a:gd name="T17" fmla="*/ 16 h 57"/>
                  <a:gd name="T18" fmla="*/ 15 w 51"/>
                  <a:gd name="T19" fmla="*/ 4 h 57"/>
                  <a:gd name="T20" fmla="*/ 29 w 51"/>
                  <a:gd name="T21" fmla="*/ 0 h 57"/>
                  <a:gd name="T22" fmla="*/ 45 w 51"/>
                  <a:gd name="T23" fmla="*/ 6 h 57"/>
                  <a:gd name="T24" fmla="*/ 51 w 51"/>
                  <a:gd name="T25" fmla="*/ 23 h 57"/>
                  <a:gd name="T26" fmla="*/ 50 w 51"/>
                  <a:gd name="T27" fmla="*/ 31 h 57"/>
                  <a:gd name="T28" fmla="*/ 10 w 51"/>
                  <a:gd name="T29" fmla="*/ 31 h 57"/>
                  <a:gd name="T30" fmla="*/ 9 w 51"/>
                  <a:gd name="T31" fmla="*/ 34 h 57"/>
                  <a:gd name="T32" fmla="*/ 13 w 51"/>
                  <a:gd name="T33" fmla="*/ 45 h 57"/>
                  <a:gd name="T34" fmla="*/ 22 w 51"/>
                  <a:gd name="T35" fmla="*/ 50 h 57"/>
                  <a:gd name="T36" fmla="*/ 31 w 51"/>
                  <a:gd name="T37" fmla="*/ 46 h 57"/>
                  <a:gd name="T38" fmla="*/ 38 w 51"/>
                  <a:gd name="T39" fmla="*/ 37 h 57"/>
                  <a:gd name="T40" fmla="*/ 38 w 51"/>
                  <a:gd name="T41" fmla="*/ 37 h 57"/>
                  <a:gd name="T42" fmla="*/ 11 w 51"/>
                  <a:gd name="T43" fmla="*/ 24 h 57"/>
                  <a:gd name="T44" fmla="*/ 11 w 51"/>
                  <a:gd name="T45" fmla="*/ 24 h 57"/>
                  <a:gd name="T46" fmla="*/ 42 w 51"/>
                  <a:gd name="T47" fmla="*/ 24 h 57"/>
                  <a:gd name="T48" fmla="*/ 42 w 51"/>
                  <a:gd name="T49" fmla="*/ 22 h 57"/>
                  <a:gd name="T50" fmla="*/ 39 w 51"/>
                  <a:gd name="T51" fmla="*/ 11 h 57"/>
                  <a:gd name="T52" fmla="*/ 29 w 51"/>
                  <a:gd name="T53" fmla="*/ 7 h 57"/>
                  <a:gd name="T54" fmla="*/ 19 w 51"/>
                  <a:gd name="T55" fmla="*/ 11 h 57"/>
                  <a:gd name="T56" fmla="*/ 11 w 51"/>
                  <a:gd name="T57" fmla="*/ 24 h 57"/>
                  <a:gd name="T58" fmla="*/ 11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8" y="37"/>
                    </a:moveTo>
                    <a:lnTo>
                      <a:pt x="38" y="37"/>
                    </a:lnTo>
                    <a:lnTo>
                      <a:pt x="47" y="38"/>
                    </a:lnTo>
                    <a:cubicBezTo>
                      <a:pt x="46" y="43"/>
                      <a:pt x="43" y="47"/>
                      <a:pt x="38" y="51"/>
                    </a:cubicBezTo>
                    <a:cubicBezTo>
                      <a:pt x="34" y="55"/>
                      <a:pt x="28" y="57"/>
                      <a:pt x="22" y="57"/>
                    </a:cubicBezTo>
                    <a:cubicBezTo>
                      <a:pt x="18" y="57"/>
                      <a:pt x="14" y="56"/>
                      <a:pt x="10" y="54"/>
                    </a:cubicBezTo>
                    <a:cubicBezTo>
                      <a:pt x="7" y="53"/>
                      <a:pt x="4" y="50"/>
                      <a:pt x="3" y="46"/>
                    </a:cubicBezTo>
                    <a:cubicBezTo>
                      <a:pt x="1" y="43"/>
                      <a:pt x="0" y="39"/>
                      <a:pt x="0" y="34"/>
                    </a:cubicBezTo>
                    <a:cubicBezTo>
                      <a:pt x="0" y="28"/>
                      <a:pt x="1" y="22"/>
                      <a:pt x="4" y="16"/>
                    </a:cubicBezTo>
                    <a:cubicBezTo>
                      <a:pt x="7" y="11"/>
                      <a:pt x="10" y="7"/>
                      <a:pt x="15" y="4"/>
                    </a:cubicBezTo>
                    <a:cubicBezTo>
                      <a:pt x="19" y="1"/>
                      <a:pt x="24" y="0"/>
                      <a:pt x="29" y="0"/>
                    </a:cubicBezTo>
                    <a:cubicBezTo>
                      <a:pt x="36" y="0"/>
                      <a:pt x="41" y="2"/>
                      <a:pt x="45" y="6"/>
                    </a:cubicBezTo>
                    <a:cubicBezTo>
                      <a:pt x="49" y="10"/>
                      <a:pt x="51" y="15"/>
                      <a:pt x="51" y="23"/>
                    </a:cubicBezTo>
                    <a:cubicBezTo>
                      <a:pt x="51" y="25"/>
                      <a:pt x="51" y="28"/>
                      <a:pt x="50" y="31"/>
                    </a:cubicBezTo>
                    <a:lnTo>
                      <a:pt x="10" y="31"/>
                    </a:lnTo>
                    <a:cubicBezTo>
                      <a:pt x="9" y="32"/>
                      <a:pt x="9" y="33"/>
                      <a:pt x="9" y="34"/>
                    </a:cubicBezTo>
                    <a:cubicBezTo>
                      <a:pt x="9" y="39"/>
                      <a:pt x="11" y="43"/>
                      <a:pt x="13" y="45"/>
                    </a:cubicBezTo>
                    <a:cubicBezTo>
                      <a:pt x="15" y="48"/>
                      <a:pt x="18" y="50"/>
                      <a:pt x="22" y="50"/>
                    </a:cubicBezTo>
                    <a:cubicBezTo>
                      <a:pt x="25" y="50"/>
                      <a:pt x="28" y="48"/>
                      <a:pt x="31" y="46"/>
                    </a:cubicBezTo>
                    <a:cubicBezTo>
                      <a:pt x="34" y="44"/>
                      <a:pt x="37" y="41"/>
                      <a:pt x="38" y="37"/>
                    </a:cubicBezTo>
                    <a:lnTo>
                      <a:pt x="38" y="37"/>
                    </a:lnTo>
                    <a:close/>
                    <a:moveTo>
                      <a:pt x="11" y="24"/>
                    </a:moveTo>
                    <a:lnTo>
                      <a:pt x="11" y="24"/>
                    </a:lnTo>
                    <a:lnTo>
                      <a:pt x="42" y="24"/>
                    </a:lnTo>
                    <a:cubicBezTo>
                      <a:pt x="42" y="23"/>
                      <a:pt x="42" y="22"/>
                      <a:pt x="42" y="22"/>
                    </a:cubicBezTo>
                    <a:cubicBezTo>
                      <a:pt x="42" y="17"/>
                      <a:pt x="41" y="13"/>
                      <a:pt x="39" y="11"/>
                    </a:cubicBezTo>
                    <a:cubicBezTo>
                      <a:pt x="36" y="8"/>
                      <a:pt x="33" y="7"/>
                      <a:pt x="29" y="7"/>
                    </a:cubicBezTo>
                    <a:cubicBezTo>
                      <a:pt x="25" y="7"/>
                      <a:pt x="22" y="8"/>
                      <a:pt x="19" y="11"/>
                    </a:cubicBezTo>
                    <a:cubicBezTo>
                      <a:pt x="15" y="14"/>
                      <a:pt x="13"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065"/>
              <p:cNvSpPr>
                <a:spLocks noEditPoints="1"/>
              </p:cNvSpPr>
              <p:nvPr/>
            </p:nvSpPr>
            <p:spPr bwMode="auto">
              <a:xfrm>
                <a:off x="6038" y="1005"/>
                <a:ext cx="31" cy="42"/>
              </a:xfrm>
              <a:custGeom>
                <a:avLst/>
                <a:gdLst>
                  <a:gd name="T0" fmla="*/ 0 w 58"/>
                  <a:gd name="T1" fmla="*/ 77 h 77"/>
                  <a:gd name="T2" fmla="*/ 0 w 58"/>
                  <a:gd name="T3" fmla="*/ 77 h 77"/>
                  <a:gd name="T4" fmla="*/ 16 w 58"/>
                  <a:gd name="T5" fmla="*/ 1 h 77"/>
                  <a:gd name="T6" fmla="*/ 24 w 58"/>
                  <a:gd name="T7" fmla="*/ 1 h 77"/>
                  <a:gd name="T8" fmla="*/ 23 w 58"/>
                  <a:gd name="T9" fmla="*/ 9 h 77"/>
                  <a:gd name="T10" fmla="*/ 31 w 58"/>
                  <a:gd name="T11" fmla="*/ 2 h 77"/>
                  <a:gd name="T12" fmla="*/ 39 w 58"/>
                  <a:gd name="T13" fmla="*/ 0 h 77"/>
                  <a:gd name="T14" fmla="*/ 52 w 58"/>
                  <a:gd name="T15" fmla="*/ 5 h 77"/>
                  <a:gd name="T16" fmla="*/ 58 w 58"/>
                  <a:gd name="T17" fmla="*/ 22 h 77"/>
                  <a:gd name="T18" fmla="*/ 55 w 58"/>
                  <a:gd name="T19" fmla="*/ 38 h 77"/>
                  <a:gd name="T20" fmla="*/ 48 w 58"/>
                  <a:gd name="T21" fmla="*/ 49 h 77"/>
                  <a:gd name="T22" fmla="*/ 39 w 58"/>
                  <a:gd name="T23" fmla="*/ 55 h 77"/>
                  <a:gd name="T24" fmla="*/ 31 w 58"/>
                  <a:gd name="T25" fmla="*/ 57 h 77"/>
                  <a:gd name="T26" fmla="*/ 15 w 58"/>
                  <a:gd name="T27" fmla="*/ 47 h 77"/>
                  <a:gd name="T28" fmla="*/ 9 w 58"/>
                  <a:gd name="T29" fmla="*/ 77 h 77"/>
                  <a:gd name="T30" fmla="*/ 0 w 58"/>
                  <a:gd name="T31" fmla="*/ 77 h 77"/>
                  <a:gd name="T32" fmla="*/ 18 w 58"/>
                  <a:gd name="T33" fmla="*/ 33 h 77"/>
                  <a:gd name="T34" fmla="*/ 18 w 58"/>
                  <a:gd name="T35" fmla="*/ 33 h 77"/>
                  <a:gd name="T36" fmla="*/ 19 w 58"/>
                  <a:gd name="T37" fmla="*/ 42 h 77"/>
                  <a:gd name="T38" fmla="*/ 23 w 58"/>
                  <a:gd name="T39" fmla="*/ 47 h 77"/>
                  <a:gd name="T40" fmla="*/ 30 w 58"/>
                  <a:gd name="T41" fmla="*/ 50 h 77"/>
                  <a:gd name="T42" fmla="*/ 43 w 58"/>
                  <a:gd name="T43" fmla="*/ 40 h 77"/>
                  <a:gd name="T44" fmla="*/ 48 w 58"/>
                  <a:gd name="T45" fmla="*/ 22 h 77"/>
                  <a:gd name="T46" fmla="*/ 45 w 58"/>
                  <a:gd name="T47" fmla="*/ 11 h 77"/>
                  <a:gd name="T48" fmla="*/ 37 w 58"/>
                  <a:gd name="T49" fmla="*/ 7 h 77"/>
                  <a:gd name="T50" fmla="*/ 30 w 58"/>
                  <a:gd name="T51" fmla="*/ 9 h 77"/>
                  <a:gd name="T52" fmla="*/ 24 w 58"/>
                  <a:gd name="T53" fmla="*/ 15 h 77"/>
                  <a:gd name="T54" fmla="*/ 20 w 58"/>
                  <a:gd name="T55" fmla="*/ 24 h 77"/>
                  <a:gd name="T56" fmla="*/ 18 w 58"/>
                  <a:gd name="T57" fmla="*/ 33 h 77"/>
                  <a:gd name="T58" fmla="*/ 18 w 58"/>
                  <a:gd name="T59"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77">
                    <a:moveTo>
                      <a:pt x="0" y="77"/>
                    </a:moveTo>
                    <a:lnTo>
                      <a:pt x="0" y="77"/>
                    </a:lnTo>
                    <a:lnTo>
                      <a:pt x="16" y="1"/>
                    </a:lnTo>
                    <a:lnTo>
                      <a:pt x="24" y="1"/>
                    </a:lnTo>
                    <a:lnTo>
                      <a:pt x="23" y="9"/>
                    </a:lnTo>
                    <a:cubicBezTo>
                      <a:pt x="26" y="5"/>
                      <a:pt x="29" y="3"/>
                      <a:pt x="31" y="2"/>
                    </a:cubicBezTo>
                    <a:cubicBezTo>
                      <a:pt x="34" y="0"/>
                      <a:pt x="36" y="0"/>
                      <a:pt x="39" y="0"/>
                    </a:cubicBezTo>
                    <a:cubicBezTo>
                      <a:pt x="45" y="0"/>
                      <a:pt x="49" y="2"/>
                      <a:pt x="52" y="5"/>
                    </a:cubicBezTo>
                    <a:cubicBezTo>
                      <a:pt x="56" y="9"/>
                      <a:pt x="58" y="15"/>
                      <a:pt x="58" y="22"/>
                    </a:cubicBezTo>
                    <a:cubicBezTo>
                      <a:pt x="58" y="28"/>
                      <a:pt x="57" y="33"/>
                      <a:pt x="55" y="38"/>
                    </a:cubicBezTo>
                    <a:cubicBezTo>
                      <a:pt x="53" y="42"/>
                      <a:pt x="50" y="46"/>
                      <a:pt x="48" y="49"/>
                    </a:cubicBezTo>
                    <a:cubicBezTo>
                      <a:pt x="45" y="52"/>
                      <a:pt x="42" y="54"/>
                      <a:pt x="39" y="55"/>
                    </a:cubicBezTo>
                    <a:cubicBezTo>
                      <a:pt x="36" y="57"/>
                      <a:pt x="34" y="57"/>
                      <a:pt x="31" y="57"/>
                    </a:cubicBezTo>
                    <a:cubicBezTo>
                      <a:pt x="24" y="57"/>
                      <a:pt x="19" y="54"/>
                      <a:pt x="15" y="47"/>
                    </a:cubicBezTo>
                    <a:lnTo>
                      <a:pt x="9" y="77"/>
                    </a:lnTo>
                    <a:lnTo>
                      <a:pt x="0" y="77"/>
                    </a:lnTo>
                    <a:close/>
                    <a:moveTo>
                      <a:pt x="18" y="33"/>
                    </a:moveTo>
                    <a:lnTo>
                      <a:pt x="18" y="33"/>
                    </a:lnTo>
                    <a:cubicBezTo>
                      <a:pt x="18" y="38"/>
                      <a:pt x="19" y="40"/>
                      <a:pt x="19" y="42"/>
                    </a:cubicBezTo>
                    <a:cubicBezTo>
                      <a:pt x="20" y="44"/>
                      <a:pt x="21" y="46"/>
                      <a:pt x="23" y="47"/>
                    </a:cubicBezTo>
                    <a:cubicBezTo>
                      <a:pt x="25" y="49"/>
                      <a:pt x="28" y="50"/>
                      <a:pt x="30" y="50"/>
                    </a:cubicBezTo>
                    <a:cubicBezTo>
                      <a:pt x="36" y="50"/>
                      <a:pt x="40" y="47"/>
                      <a:pt x="43" y="40"/>
                    </a:cubicBezTo>
                    <a:cubicBezTo>
                      <a:pt x="47" y="34"/>
                      <a:pt x="48" y="28"/>
                      <a:pt x="48" y="22"/>
                    </a:cubicBezTo>
                    <a:cubicBezTo>
                      <a:pt x="48" y="17"/>
                      <a:pt x="47" y="14"/>
                      <a:pt x="45" y="11"/>
                    </a:cubicBezTo>
                    <a:cubicBezTo>
                      <a:pt x="43" y="9"/>
                      <a:pt x="40" y="7"/>
                      <a:pt x="37" y="7"/>
                    </a:cubicBezTo>
                    <a:cubicBezTo>
                      <a:pt x="34" y="7"/>
                      <a:pt x="32" y="8"/>
                      <a:pt x="30" y="9"/>
                    </a:cubicBezTo>
                    <a:cubicBezTo>
                      <a:pt x="28" y="10"/>
                      <a:pt x="26" y="12"/>
                      <a:pt x="24" y="15"/>
                    </a:cubicBezTo>
                    <a:cubicBezTo>
                      <a:pt x="22" y="17"/>
                      <a:pt x="21" y="20"/>
                      <a:pt x="20" y="24"/>
                    </a:cubicBezTo>
                    <a:cubicBezTo>
                      <a:pt x="19" y="28"/>
                      <a:pt x="18" y="31"/>
                      <a:pt x="18" y="33"/>
                    </a:cubicBezTo>
                    <a:lnTo>
                      <a:pt x="18" y="3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066"/>
              <p:cNvSpPr>
                <a:spLocks/>
              </p:cNvSpPr>
              <p:nvPr/>
            </p:nvSpPr>
            <p:spPr bwMode="auto">
              <a:xfrm>
                <a:off x="6090" y="1006"/>
                <a:ext cx="40" cy="29"/>
              </a:xfrm>
              <a:custGeom>
                <a:avLst/>
                <a:gdLst>
                  <a:gd name="T0" fmla="*/ 6 w 74"/>
                  <a:gd name="T1" fmla="*/ 55 h 55"/>
                  <a:gd name="T2" fmla="*/ 6 w 74"/>
                  <a:gd name="T3" fmla="*/ 55 h 55"/>
                  <a:gd name="T4" fmla="*/ 0 w 74"/>
                  <a:gd name="T5" fmla="*/ 0 h 55"/>
                  <a:gd name="T6" fmla="*/ 9 w 74"/>
                  <a:gd name="T7" fmla="*/ 0 h 55"/>
                  <a:gd name="T8" fmla="*/ 11 w 74"/>
                  <a:gd name="T9" fmla="*/ 25 h 55"/>
                  <a:gd name="T10" fmla="*/ 12 w 74"/>
                  <a:gd name="T11" fmla="*/ 39 h 55"/>
                  <a:gd name="T12" fmla="*/ 13 w 74"/>
                  <a:gd name="T13" fmla="*/ 45 h 55"/>
                  <a:gd name="T14" fmla="*/ 15 w 74"/>
                  <a:gd name="T15" fmla="*/ 37 h 55"/>
                  <a:gd name="T16" fmla="*/ 19 w 74"/>
                  <a:gd name="T17" fmla="*/ 29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3 h 55"/>
                  <a:gd name="T38" fmla="*/ 35 w 74"/>
                  <a:gd name="T39" fmla="*/ 11 h 55"/>
                  <a:gd name="T40" fmla="*/ 30 w 74"/>
                  <a:gd name="T41" fmla="*/ 23 h 55"/>
                  <a:gd name="T42" fmla="*/ 16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5"/>
                    </a:lnTo>
                    <a:lnTo>
                      <a:pt x="12" y="39"/>
                    </a:lnTo>
                    <a:cubicBezTo>
                      <a:pt x="13" y="40"/>
                      <a:pt x="13" y="42"/>
                      <a:pt x="13" y="45"/>
                    </a:cubicBezTo>
                    <a:cubicBezTo>
                      <a:pt x="14" y="41"/>
                      <a:pt x="15" y="39"/>
                      <a:pt x="15" y="37"/>
                    </a:cubicBezTo>
                    <a:cubicBezTo>
                      <a:pt x="16" y="35"/>
                      <a:pt x="17" y="32"/>
                      <a:pt x="19" y="29"/>
                    </a:cubicBezTo>
                    <a:lnTo>
                      <a:pt x="32" y="0"/>
                    </a:lnTo>
                    <a:lnTo>
                      <a:pt x="42" y="0"/>
                    </a:lnTo>
                    <a:lnTo>
                      <a:pt x="44" y="27"/>
                    </a:lnTo>
                    <a:cubicBezTo>
                      <a:pt x="44" y="32"/>
                      <a:pt x="44" y="37"/>
                      <a:pt x="44" y="44"/>
                    </a:cubicBezTo>
                    <a:cubicBezTo>
                      <a:pt x="46" y="40"/>
                      <a:pt x="49" y="33"/>
                      <a:pt x="53" y="25"/>
                    </a:cubicBezTo>
                    <a:lnTo>
                      <a:pt x="65" y="0"/>
                    </a:lnTo>
                    <a:lnTo>
                      <a:pt x="74" y="0"/>
                    </a:lnTo>
                    <a:lnTo>
                      <a:pt x="47" y="55"/>
                    </a:lnTo>
                    <a:lnTo>
                      <a:pt x="37" y="55"/>
                    </a:lnTo>
                    <a:lnTo>
                      <a:pt x="35" y="23"/>
                    </a:lnTo>
                    <a:cubicBezTo>
                      <a:pt x="35" y="21"/>
                      <a:pt x="35" y="17"/>
                      <a:pt x="35" y="11"/>
                    </a:cubicBezTo>
                    <a:cubicBezTo>
                      <a:pt x="34" y="15"/>
                      <a:pt x="32" y="19"/>
                      <a:pt x="30" y="23"/>
                    </a:cubicBezTo>
                    <a:lnTo>
                      <a:pt x="16"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067"/>
              <p:cNvSpPr>
                <a:spLocks noEditPoints="1"/>
              </p:cNvSpPr>
              <p:nvPr/>
            </p:nvSpPr>
            <p:spPr bwMode="auto">
              <a:xfrm>
                <a:off x="6130" y="1005"/>
                <a:ext cx="28" cy="31"/>
              </a:xfrm>
              <a:custGeom>
                <a:avLst/>
                <a:gdLst>
                  <a:gd name="T0" fmla="*/ 36 w 52"/>
                  <a:gd name="T1" fmla="*/ 49 h 57"/>
                  <a:gd name="T2" fmla="*/ 36 w 52"/>
                  <a:gd name="T3" fmla="*/ 49 h 57"/>
                  <a:gd name="T4" fmla="*/ 27 w 52"/>
                  <a:gd name="T5" fmla="*/ 55 h 57"/>
                  <a:gd name="T6" fmla="*/ 17 w 52"/>
                  <a:gd name="T7" fmla="*/ 57 h 57"/>
                  <a:gd name="T8" fmla="*/ 5 w 52"/>
                  <a:gd name="T9" fmla="*/ 53 h 57"/>
                  <a:gd name="T10" fmla="*/ 0 w 52"/>
                  <a:gd name="T11" fmla="*/ 41 h 57"/>
                  <a:gd name="T12" fmla="*/ 3 w 52"/>
                  <a:gd name="T13" fmla="*/ 33 h 57"/>
                  <a:gd name="T14" fmla="*/ 8 w 52"/>
                  <a:gd name="T15" fmla="*/ 27 h 57"/>
                  <a:gd name="T16" fmla="*/ 17 w 52"/>
                  <a:gd name="T17" fmla="*/ 24 h 57"/>
                  <a:gd name="T18" fmla="*/ 29 w 52"/>
                  <a:gd name="T19" fmla="*/ 23 h 57"/>
                  <a:gd name="T20" fmla="*/ 41 w 52"/>
                  <a:gd name="T21" fmla="*/ 21 h 57"/>
                  <a:gd name="T22" fmla="*/ 42 w 52"/>
                  <a:gd name="T23" fmla="*/ 15 h 57"/>
                  <a:gd name="T24" fmla="*/ 40 w 52"/>
                  <a:gd name="T25" fmla="*/ 10 h 57"/>
                  <a:gd name="T26" fmla="*/ 30 w 52"/>
                  <a:gd name="T27" fmla="*/ 7 h 57"/>
                  <a:gd name="T28" fmla="*/ 21 w 52"/>
                  <a:gd name="T29" fmla="*/ 10 h 57"/>
                  <a:gd name="T30" fmla="*/ 15 w 52"/>
                  <a:gd name="T31" fmla="*/ 17 h 57"/>
                  <a:gd name="T32" fmla="*/ 6 w 52"/>
                  <a:gd name="T33" fmla="*/ 17 h 57"/>
                  <a:gd name="T34" fmla="*/ 15 w 52"/>
                  <a:gd name="T35" fmla="*/ 4 h 57"/>
                  <a:gd name="T36" fmla="*/ 31 w 52"/>
                  <a:gd name="T37" fmla="*/ 0 h 57"/>
                  <a:gd name="T38" fmla="*/ 47 w 52"/>
                  <a:gd name="T39" fmla="*/ 5 h 57"/>
                  <a:gd name="T40" fmla="*/ 52 w 52"/>
                  <a:gd name="T41" fmla="*/ 14 h 57"/>
                  <a:gd name="T42" fmla="*/ 50 w 52"/>
                  <a:gd name="T43" fmla="*/ 24 h 57"/>
                  <a:gd name="T44" fmla="*/ 47 w 52"/>
                  <a:gd name="T45" fmla="*/ 38 h 57"/>
                  <a:gd name="T46" fmla="*/ 46 w 52"/>
                  <a:gd name="T47" fmla="*/ 49 h 57"/>
                  <a:gd name="T48" fmla="*/ 47 w 52"/>
                  <a:gd name="T49" fmla="*/ 56 h 57"/>
                  <a:gd name="T50" fmla="*/ 37 w 52"/>
                  <a:gd name="T51" fmla="*/ 56 h 57"/>
                  <a:gd name="T52" fmla="*/ 36 w 52"/>
                  <a:gd name="T53" fmla="*/ 49 h 57"/>
                  <a:gd name="T54" fmla="*/ 36 w 52"/>
                  <a:gd name="T55" fmla="*/ 49 h 57"/>
                  <a:gd name="T56" fmla="*/ 40 w 52"/>
                  <a:gd name="T57" fmla="*/ 28 h 57"/>
                  <a:gd name="T58" fmla="*/ 40 w 52"/>
                  <a:gd name="T59" fmla="*/ 28 h 57"/>
                  <a:gd name="T60" fmla="*/ 36 w 52"/>
                  <a:gd name="T61" fmla="*/ 29 h 57"/>
                  <a:gd name="T62" fmla="*/ 28 w 52"/>
                  <a:gd name="T63" fmla="*/ 30 h 57"/>
                  <a:gd name="T64" fmla="*/ 17 w 52"/>
                  <a:gd name="T65" fmla="*/ 32 h 57"/>
                  <a:gd name="T66" fmla="*/ 11 w 52"/>
                  <a:gd name="T67" fmla="*/ 36 h 57"/>
                  <a:gd name="T68" fmla="*/ 10 w 52"/>
                  <a:gd name="T69" fmla="*/ 41 h 57"/>
                  <a:gd name="T70" fmla="*/ 12 w 52"/>
                  <a:gd name="T71" fmla="*/ 47 h 57"/>
                  <a:gd name="T72" fmla="*/ 20 w 52"/>
                  <a:gd name="T73" fmla="*/ 50 h 57"/>
                  <a:gd name="T74" fmla="*/ 29 w 52"/>
                  <a:gd name="T75" fmla="*/ 48 h 57"/>
                  <a:gd name="T76" fmla="*/ 36 w 52"/>
                  <a:gd name="T77" fmla="*/ 41 h 57"/>
                  <a:gd name="T78" fmla="*/ 40 w 52"/>
                  <a:gd name="T79" fmla="*/ 28 h 57"/>
                  <a:gd name="T80" fmla="*/ 40 w 52"/>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7">
                    <a:moveTo>
                      <a:pt x="36" y="49"/>
                    </a:moveTo>
                    <a:lnTo>
                      <a:pt x="36" y="49"/>
                    </a:lnTo>
                    <a:cubicBezTo>
                      <a:pt x="33" y="52"/>
                      <a:pt x="30" y="54"/>
                      <a:pt x="27" y="55"/>
                    </a:cubicBezTo>
                    <a:cubicBezTo>
                      <a:pt x="24" y="57"/>
                      <a:pt x="21" y="57"/>
                      <a:pt x="17" y="57"/>
                    </a:cubicBezTo>
                    <a:cubicBezTo>
                      <a:pt x="12" y="57"/>
                      <a:pt x="8" y="56"/>
                      <a:pt x="5" y="53"/>
                    </a:cubicBezTo>
                    <a:cubicBezTo>
                      <a:pt x="2" y="50"/>
                      <a:pt x="0" y="46"/>
                      <a:pt x="0" y="41"/>
                    </a:cubicBezTo>
                    <a:cubicBezTo>
                      <a:pt x="0" y="38"/>
                      <a:pt x="1" y="35"/>
                      <a:pt x="3" y="33"/>
                    </a:cubicBezTo>
                    <a:cubicBezTo>
                      <a:pt x="4" y="31"/>
                      <a:pt x="6" y="29"/>
                      <a:pt x="8" y="27"/>
                    </a:cubicBezTo>
                    <a:cubicBezTo>
                      <a:pt x="10" y="26"/>
                      <a:pt x="13" y="25"/>
                      <a:pt x="17" y="24"/>
                    </a:cubicBezTo>
                    <a:cubicBezTo>
                      <a:pt x="19" y="24"/>
                      <a:pt x="23" y="24"/>
                      <a:pt x="29" y="23"/>
                    </a:cubicBezTo>
                    <a:cubicBezTo>
                      <a:pt x="34" y="23"/>
                      <a:pt x="39" y="22"/>
                      <a:pt x="41" y="21"/>
                    </a:cubicBezTo>
                    <a:cubicBezTo>
                      <a:pt x="42" y="19"/>
                      <a:pt x="42" y="17"/>
                      <a:pt x="42" y="15"/>
                    </a:cubicBezTo>
                    <a:cubicBezTo>
                      <a:pt x="42" y="13"/>
                      <a:pt x="41" y="11"/>
                      <a:pt x="40" y="10"/>
                    </a:cubicBezTo>
                    <a:cubicBezTo>
                      <a:pt x="38" y="8"/>
                      <a:pt x="35" y="7"/>
                      <a:pt x="30" y="7"/>
                    </a:cubicBezTo>
                    <a:cubicBezTo>
                      <a:pt x="26" y="7"/>
                      <a:pt x="23" y="8"/>
                      <a:pt x="21" y="10"/>
                    </a:cubicBezTo>
                    <a:cubicBezTo>
                      <a:pt x="18" y="12"/>
                      <a:pt x="16" y="14"/>
                      <a:pt x="15" y="17"/>
                    </a:cubicBezTo>
                    <a:lnTo>
                      <a:pt x="6" y="17"/>
                    </a:lnTo>
                    <a:cubicBezTo>
                      <a:pt x="8" y="11"/>
                      <a:pt x="11" y="7"/>
                      <a:pt x="15" y="4"/>
                    </a:cubicBezTo>
                    <a:cubicBezTo>
                      <a:pt x="19" y="1"/>
                      <a:pt x="24" y="0"/>
                      <a:pt x="31" y="0"/>
                    </a:cubicBezTo>
                    <a:cubicBezTo>
                      <a:pt x="38" y="0"/>
                      <a:pt x="43" y="1"/>
                      <a:pt x="47" y="5"/>
                    </a:cubicBezTo>
                    <a:cubicBezTo>
                      <a:pt x="50" y="7"/>
                      <a:pt x="52" y="10"/>
                      <a:pt x="52" y="14"/>
                    </a:cubicBezTo>
                    <a:cubicBezTo>
                      <a:pt x="52" y="17"/>
                      <a:pt x="51" y="20"/>
                      <a:pt x="50" y="24"/>
                    </a:cubicBezTo>
                    <a:lnTo>
                      <a:pt x="47" y="38"/>
                    </a:lnTo>
                    <a:cubicBezTo>
                      <a:pt x="46" y="42"/>
                      <a:pt x="46" y="46"/>
                      <a:pt x="46" y="49"/>
                    </a:cubicBezTo>
                    <a:cubicBezTo>
                      <a:pt x="46" y="50"/>
                      <a:pt x="46" y="53"/>
                      <a:pt x="47" y="56"/>
                    </a:cubicBezTo>
                    <a:lnTo>
                      <a:pt x="37" y="56"/>
                    </a:lnTo>
                    <a:cubicBezTo>
                      <a:pt x="37" y="54"/>
                      <a:pt x="37" y="52"/>
                      <a:pt x="36" y="49"/>
                    </a:cubicBezTo>
                    <a:lnTo>
                      <a:pt x="36" y="49"/>
                    </a:lnTo>
                    <a:close/>
                    <a:moveTo>
                      <a:pt x="40" y="28"/>
                    </a:moveTo>
                    <a:lnTo>
                      <a:pt x="40" y="28"/>
                    </a:lnTo>
                    <a:cubicBezTo>
                      <a:pt x="38" y="29"/>
                      <a:pt x="37" y="29"/>
                      <a:pt x="36" y="29"/>
                    </a:cubicBezTo>
                    <a:cubicBezTo>
                      <a:pt x="34" y="30"/>
                      <a:pt x="32" y="30"/>
                      <a:pt x="28" y="30"/>
                    </a:cubicBezTo>
                    <a:cubicBezTo>
                      <a:pt x="23" y="31"/>
                      <a:pt x="19" y="31"/>
                      <a:pt x="17" y="32"/>
                    </a:cubicBezTo>
                    <a:cubicBezTo>
                      <a:pt x="14" y="33"/>
                      <a:pt x="13" y="34"/>
                      <a:pt x="11" y="36"/>
                    </a:cubicBezTo>
                    <a:cubicBezTo>
                      <a:pt x="10" y="37"/>
                      <a:pt x="10" y="39"/>
                      <a:pt x="10" y="41"/>
                    </a:cubicBezTo>
                    <a:cubicBezTo>
                      <a:pt x="10" y="44"/>
                      <a:pt x="11" y="46"/>
                      <a:pt x="12" y="47"/>
                    </a:cubicBezTo>
                    <a:cubicBezTo>
                      <a:pt x="14" y="49"/>
                      <a:pt x="17" y="50"/>
                      <a:pt x="20" y="50"/>
                    </a:cubicBezTo>
                    <a:cubicBezTo>
                      <a:pt x="23" y="50"/>
                      <a:pt x="26" y="49"/>
                      <a:pt x="29" y="48"/>
                    </a:cubicBezTo>
                    <a:cubicBezTo>
                      <a:pt x="32" y="46"/>
                      <a:pt x="34" y="44"/>
                      <a:pt x="36" y="41"/>
                    </a:cubicBezTo>
                    <a:cubicBezTo>
                      <a:pt x="38" y="38"/>
                      <a:pt x="39" y="34"/>
                      <a:pt x="40" y="28"/>
                    </a:cubicBezTo>
                    <a:lnTo>
                      <a:pt x="40"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068"/>
              <p:cNvSpPr>
                <a:spLocks/>
              </p:cNvSpPr>
              <p:nvPr/>
            </p:nvSpPr>
            <p:spPr bwMode="auto">
              <a:xfrm>
                <a:off x="6162" y="995"/>
                <a:ext cx="16"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8 h 76"/>
                  <a:gd name="T12" fmla="*/ 1 w 28"/>
                  <a:gd name="T13" fmla="*/ 59 h 76"/>
                  <a:gd name="T14" fmla="*/ 8 w 28"/>
                  <a:gd name="T15" fmla="*/ 27 h 76"/>
                  <a:gd name="T16" fmla="*/ 1 w 28"/>
                  <a:gd name="T17" fmla="*/ 27 h 76"/>
                  <a:gd name="T18" fmla="*/ 2 w 28"/>
                  <a:gd name="T19" fmla="*/ 20 h 76"/>
                  <a:gd name="T20" fmla="*/ 10 w 28"/>
                  <a:gd name="T21" fmla="*/ 20 h 76"/>
                  <a:gd name="T22" fmla="*/ 12 w 28"/>
                  <a:gd name="T23" fmla="*/ 6 h 76"/>
                  <a:gd name="T24" fmla="*/ 23 w 28"/>
                  <a:gd name="T25" fmla="*/ 0 h 76"/>
                  <a:gd name="T26" fmla="*/ 19 w 28"/>
                  <a:gd name="T27" fmla="*/ 20 h 76"/>
                  <a:gd name="T28" fmla="*/ 28 w 28"/>
                  <a:gd name="T29" fmla="*/ 20 h 76"/>
                  <a:gd name="T30" fmla="*/ 27 w 28"/>
                  <a:gd name="T31" fmla="*/ 27 h 76"/>
                  <a:gd name="T32" fmla="*/ 17 w 28"/>
                  <a:gd name="T33" fmla="*/ 27 h 76"/>
                  <a:gd name="T34" fmla="*/ 11 w 28"/>
                  <a:gd name="T35" fmla="*/ 58 h 76"/>
                  <a:gd name="T36" fmla="*/ 10 w 28"/>
                  <a:gd name="T37" fmla="*/ 65 h 76"/>
                  <a:gd name="T38" fmla="*/ 11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6" y="76"/>
                      <a:pt x="13" y="76"/>
                      <a:pt x="11" y="76"/>
                    </a:cubicBezTo>
                    <a:cubicBezTo>
                      <a:pt x="8" y="76"/>
                      <a:pt x="5" y="75"/>
                      <a:pt x="2" y="73"/>
                    </a:cubicBezTo>
                    <a:cubicBezTo>
                      <a:pt x="1" y="72"/>
                      <a:pt x="0" y="70"/>
                      <a:pt x="0" y="68"/>
                    </a:cubicBezTo>
                    <a:cubicBezTo>
                      <a:pt x="0" y="66"/>
                      <a:pt x="0" y="64"/>
                      <a:pt x="1" y="59"/>
                    </a:cubicBezTo>
                    <a:lnTo>
                      <a:pt x="8" y="27"/>
                    </a:lnTo>
                    <a:lnTo>
                      <a:pt x="1" y="27"/>
                    </a:lnTo>
                    <a:lnTo>
                      <a:pt x="2" y="20"/>
                    </a:lnTo>
                    <a:lnTo>
                      <a:pt x="10" y="20"/>
                    </a:lnTo>
                    <a:lnTo>
                      <a:pt x="12" y="6"/>
                    </a:lnTo>
                    <a:lnTo>
                      <a:pt x="23" y="0"/>
                    </a:lnTo>
                    <a:lnTo>
                      <a:pt x="19" y="20"/>
                    </a:lnTo>
                    <a:lnTo>
                      <a:pt x="28" y="20"/>
                    </a:lnTo>
                    <a:lnTo>
                      <a:pt x="27" y="27"/>
                    </a:lnTo>
                    <a:lnTo>
                      <a:pt x="17" y="27"/>
                    </a:lnTo>
                    <a:lnTo>
                      <a:pt x="11" y="58"/>
                    </a:lnTo>
                    <a:cubicBezTo>
                      <a:pt x="10" y="61"/>
                      <a:pt x="10" y="64"/>
                      <a:pt x="10" y="65"/>
                    </a:cubicBezTo>
                    <a:cubicBezTo>
                      <a:pt x="10" y="66"/>
                      <a:pt x="10" y="67"/>
                      <a:pt x="11" y="67"/>
                    </a:cubicBezTo>
                    <a:cubicBezTo>
                      <a:pt x="11" y="68"/>
                      <a:pt x="12" y="68"/>
                      <a:pt x="14" y="68"/>
                    </a:cubicBezTo>
                    <a:cubicBezTo>
                      <a:pt x="16" y="68"/>
                      <a:pt x="18" y="68"/>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069"/>
              <p:cNvSpPr>
                <a:spLocks/>
              </p:cNvSpPr>
              <p:nvPr/>
            </p:nvSpPr>
            <p:spPr bwMode="auto">
              <a:xfrm>
                <a:off x="6179" y="1005"/>
                <a:ext cx="25" cy="31"/>
              </a:xfrm>
              <a:custGeom>
                <a:avLst/>
                <a:gdLst>
                  <a:gd name="T0" fmla="*/ 35 w 48"/>
                  <a:gd name="T1" fmla="*/ 36 h 57"/>
                  <a:gd name="T2" fmla="*/ 35 w 48"/>
                  <a:gd name="T3" fmla="*/ 36 h 57"/>
                  <a:gd name="T4" fmla="*/ 45 w 48"/>
                  <a:gd name="T5" fmla="*/ 37 h 57"/>
                  <a:gd name="T6" fmla="*/ 35 w 48"/>
                  <a:gd name="T7" fmla="*/ 52 h 57"/>
                  <a:gd name="T8" fmla="*/ 20 w 48"/>
                  <a:gd name="T9" fmla="*/ 57 h 57"/>
                  <a:gd name="T10" fmla="*/ 5 w 48"/>
                  <a:gd name="T11" fmla="*/ 51 h 57"/>
                  <a:gd name="T12" fmla="*/ 0 w 48"/>
                  <a:gd name="T13" fmla="*/ 35 h 57"/>
                  <a:gd name="T14" fmla="*/ 3 w 48"/>
                  <a:gd name="T15" fmla="*/ 18 h 57"/>
                  <a:gd name="T16" fmla="*/ 13 w 48"/>
                  <a:gd name="T17" fmla="*/ 4 h 57"/>
                  <a:gd name="T18" fmla="*/ 29 w 48"/>
                  <a:gd name="T19" fmla="*/ 0 h 57"/>
                  <a:gd name="T20" fmla="*/ 43 w 48"/>
                  <a:gd name="T21" fmla="*/ 5 h 57"/>
                  <a:gd name="T22" fmla="*/ 48 w 48"/>
                  <a:gd name="T23" fmla="*/ 18 h 57"/>
                  <a:gd name="T24" fmla="*/ 39 w 48"/>
                  <a:gd name="T25" fmla="*/ 19 h 57"/>
                  <a:gd name="T26" fmla="*/ 36 w 48"/>
                  <a:gd name="T27" fmla="*/ 10 h 57"/>
                  <a:gd name="T28" fmla="*/ 28 w 48"/>
                  <a:gd name="T29" fmla="*/ 7 h 57"/>
                  <a:gd name="T30" fmla="*/ 18 w 48"/>
                  <a:gd name="T31" fmla="*/ 11 h 57"/>
                  <a:gd name="T32" fmla="*/ 11 w 48"/>
                  <a:gd name="T33" fmla="*/ 22 h 57"/>
                  <a:gd name="T34" fmla="*/ 9 w 48"/>
                  <a:gd name="T35" fmla="*/ 36 h 57"/>
                  <a:gd name="T36" fmla="*/ 12 w 48"/>
                  <a:gd name="T37" fmla="*/ 46 h 57"/>
                  <a:gd name="T38" fmla="*/ 20 w 48"/>
                  <a:gd name="T39" fmla="*/ 50 h 57"/>
                  <a:gd name="T40" fmla="*/ 29 w 48"/>
                  <a:gd name="T41" fmla="*/ 46 h 57"/>
                  <a:gd name="T42" fmla="*/ 35 w 48"/>
                  <a:gd name="T43" fmla="*/ 36 h 57"/>
                  <a:gd name="T44" fmla="*/ 35 w 48"/>
                  <a:gd name="T45"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7">
                    <a:moveTo>
                      <a:pt x="35" y="36"/>
                    </a:moveTo>
                    <a:lnTo>
                      <a:pt x="35" y="36"/>
                    </a:lnTo>
                    <a:lnTo>
                      <a:pt x="45" y="37"/>
                    </a:lnTo>
                    <a:cubicBezTo>
                      <a:pt x="42" y="44"/>
                      <a:pt x="39" y="49"/>
                      <a:pt x="35" y="52"/>
                    </a:cubicBezTo>
                    <a:cubicBezTo>
                      <a:pt x="30" y="56"/>
                      <a:pt x="25" y="57"/>
                      <a:pt x="20" y="57"/>
                    </a:cubicBezTo>
                    <a:cubicBezTo>
                      <a:pt x="14" y="57"/>
                      <a:pt x="9" y="55"/>
                      <a:pt x="5" y="51"/>
                    </a:cubicBezTo>
                    <a:cubicBezTo>
                      <a:pt x="2" y="48"/>
                      <a:pt x="0" y="42"/>
                      <a:pt x="0" y="35"/>
                    </a:cubicBezTo>
                    <a:cubicBezTo>
                      <a:pt x="0" y="29"/>
                      <a:pt x="1" y="23"/>
                      <a:pt x="3" y="18"/>
                    </a:cubicBezTo>
                    <a:cubicBezTo>
                      <a:pt x="6" y="12"/>
                      <a:pt x="9" y="7"/>
                      <a:pt x="13" y="4"/>
                    </a:cubicBezTo>
                    <a:cubicBezTo>
                      <a:pt x="18" y="1"/>
                      <a:pt x="23" y="0"/>
                      <a:pt x="29" y="0"/>
                    </a:cubicBezTo>
                    <a:cubicBezTo>
                      <a:pt x="35" y="0"/>
                      <a:pt x="39" y="1"/>
                      <a:pt x="43" y="5"/>
                    </a:cubicBezTo>
                    <a:cubicBezTo>
                      <a:pt x="46" y="8"/>
                      <a:pt x="48" y="12"/>
                      <a:pt x="48" y="18"/>
                    </a:cubicBezTo>
                    <a:lnTo>
                      <a:pt x="39" y="19"/>
                    </a:lnTo>
                    <a:cubicBezTo>
                      <a:pt x="39" y="15"/>
                      <a:pt x="38" y="12"/>
                      <a:pt x="36" y="10"/>
                    </a:cubicBezTo>
                    <a:cubicBezTo>
                      <a:pt x="34" y="8"/>
                      <a:pt x="31" y="7"/>
                      <a:pt x="28" y="7"/>
                    </a:cubicBezTo>
                    <a:cubicBezTo>
                      <a:pt x="24" y="7"/>
                      <a:pt x="21" y="9"/>
                      <a:pt x="18" y="11"/>
                    </a:cubicBezTo>
                    <a:cubicBezTo>
                      <a:pt x="15" y="13"/>
                      <a:pt x="13" y="17"/>
                      <a:pt x="11" y="22"/>
                    </a:cubicBezTo>
                    <a:cubicBezTo>
                      <a:pt x="10" y="27"/>
                      <a:pt x="9" y="31"/>
                      <a:pt x="9" y="36"/>
                    </a:cubicBezTo>
                    <a:cubicBezTo>
                      <a:pt x="9" y="41"/>
                      <a:pt x="10" y="44"/>
                      <a:pt x="12" y="46"/>
                    </a:cubicBezTo>
                    <a:cubicBezTo>
                      <a:pt x="14" y="49"/>
                      <a:pt x="17" y="50"/>
                      <a:pt x="20" y="50"/>
                    </a:cubicBezTo>
                    <a:cubicBezTo>
                      <a:pt x="23" y="50"/>
                      <a:pt x="26" y="49"/>
                      <a:pt x="29" y="46"/>
                    </a:cubicBezTo>
                    <a:cubicBezTo>
                      <a:pt x="31" y="44"/>
                      <a:pt x="34" y="41"/>
                      <a:pt x="35" y="36"/>
                    </a:cubicBezTo>
                    <a:lnTo>
                      <a:pt x="35"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070"/>
              <p:cNvSpPr>
                <a:spLocks/>
              </p:cNvSpPr>
              <p:nvPr/>
            </p:nvSpPr>
            <p:spPr bwMode="auto">
              <a:xfrm>
                <a:off x="6206" y="994"/>
                <a:ext cx="28" cy="41"/>
              </a:xfrm>
              <a:custGeom>
                <a:avLst/>
                <a:gdLst>
                  <a:gd name="T0" fmla="*/ 0 w 52"/>
                  <a:gd name="T1" fmla="*/ 76 h 76"/>
                  <a:gd name="T2" fmla="*/ 0 w 52"/>
                  <a:gd name="T3" fmla="*/ 76 h 76"/>
                  <a:gd name="T4" fmla="*/ 15 w 52"/>
                  <a:gd name="T5" fmla="*/ 0 h 76"/>
                  <a:gd name="T6" fmla="*/ 25 w 52"/>
                  <a:gd name="T7" fmla="*/ 0 h 76"/>
                  <a:gd name="T8" fmla="*/ 19 w 52"/>
                  <a:gd name="T9" fmla="*/ 29 h 76"/>
                  <a:gd name="T10" fmla="*/ 28 w 52"/>
                  <a:gd name="T11" fmla="*/ 22 h 76"/>
                  <a:gd name="T12" fmla="*/ 38 w 52"/>
                  <a:gd name="T13" fmla="*/ 20 h 76"/>
                  <a:gd name="T14" fmla="*/ 48 w 52"/>
                  <a:gd name="T15" fmla="*/ 23 h 76"/>
                  <a:gd name="T16" fmla="*/ 52 w 52"/>
                  <a:gd name="T17" fmla="*/ 33 h 76"/>
                  <a:gd name="T18" fmla="*/ 50 w 52"/>
                  <a:gd name="T19" fmla="*/ 44 h 76"/>
                  <a:gd name="T20" fmla="*/ 44 w 52"/>
                  <a:gd name="T21" fmla="*/ 76 h 76"/>
                  <a:gd name="T22" fmla="*/ 34 w 52"/>
                  <a:gd name="T23" fmla="*/ 76 h 76"/>
                  <a:gd name="T24" fmla="*/ 41 w 52"/>
                  <a:gd name="T25" fmla="*/ 43 h 76"/>
                  <a:gd name="T26" fmla="*/ 43 w 52"/>
                  <a:gd name="T27" fmla="*/ 34 h 76"/>
                  <a:gd name="T28" fmla="*/ 41 w 52"/>
                  <a:gd name="T29" fmla="*/ 29 h 76"/>
                  <a:gd name="T30" fmla="*/ 36 w 52"/>
                  <a:gd name="T31" fmla="*/ 27 h 76"/>
                  <a:gd name="T32" fmla="*/ 26 w 52"/>
                  <a:gd name="T33" fmla="*/ 30 h 76"/>
                  <a:gd name="T34" fmla="*/ 19 w 52"/>
                  <a:gd name="T35" fmla="*/ 37 h 76"/>
                  <a:gd name="T36" fmla="*/ 14 w 52"/>
                  <a:gd name="T37" fmla="*/ 52 h 76"/>
                  <a:gd name="T38" fmla="*/ 9 w 52"/>
                  <a:gd name="T39" fmla="*/ 76 h 76"/>
                  <a:gd name="T40" fmla="*/ 0 w 52"/>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6">
                    <a:moveTo>
                      <a:pt x="0" y="76"/>
                    </a:moveTo>
                    <a:lnTo>
                      <a:pt x="0" y="76"/>
                    </a:lnTo>
                    <a:lnTo>
                      <a:pt x="15" y="0"/>
                    </a:lnTo>
                    <a:lnTo>
                      <a:pt x="25" y="0"/>
                    </a:lnTo>
                    <a:lnTo>
                      <a:pt x="19" y="29"/>
                    </a:lnTo>
                    <a:cubicBezTo>
                      <a:pt x="22" y="26"/>
                      <a:pt x="25" y="23"/>
                      <a:pt x="28" y="22"/>
                    </a:cubicBezTo>
                    <a:cubicBezTo>
                      <a:pt x="31" y="20"/>
                      <a:pt x="35" y="20"/>
                      <a:pt x="38" y="20"/>
                    </a:cubicBezTo>
                    <a:cubicBezTo>
                      <a:pt x="42" y="20"/>
                      <a:pt x="46" y="21"/>
                      <a:pt x="48" y="23"/>
                    </a:cubicBezTo>
                    <a:cubicBezTo>
                      <a:pt x="51" y="26"/>
                      <a:pt x="52" y="29"/>
                      <a:pt x="52" y="33"/>
                    </a:cubicBezTo>
                    <a:cubicBezTo>
                      <a:pt x="52" y="35"/>
                      <a:pt x="52" y="38"/>
                      <a:pt x="50" y="44"/>
                    </a:cubicBezTo>
                    <a:lnTo>
                      <a:pt x="44" y="76"/>
                    </a:lnTo>
                    <a:lnTo>
                      <a:pt x="34" y="76"/>
                    </a:lnTo>
                    <a:lnTo>
                      <a:pt x="41" y="43"/>
                    </a:lnTo>
                    <a:cubicBezTo>
                      <a:pt x="42" y="38"/>
                      <a:pt x="43" y="35"/>
                      <a:pt x="43" y="34"/>
                    </a:cubicBezTo>
                    <a:cubicBezTo>
                      <a:pt x="43" y="32"/>
                      <a:pt x="42" y="30"/>
                      <a:pt x="41" y="29"/>
                    </a:cubicBezTo>
                    <a:cubicBezTo>
                      <a:pt x="40" y="28"/>
                      <a:pt x="38" y="27"/>
                      <a:pt x="36" y="27"/>
                    </a:cubicBezTo>
                    <a:cubicBezTo>
                      <a:pt x="32" y="27"/>
                      <a:pt x="29" y="28"/>
                      <a:pt x="26" y="30"/>
                    </a:cubicBezTo>
                    <a:cubicBezTo>
                      <a:pt x="23" y="32"/>
                      <a:pt x="20" y="34"/>
                      <a:pt x="19" y="37"/>
                    </a:cubicBezTo>
                    <a:cubicBezTo>
                      <a:pt x="17" y="41"/>
                      <a:pt x="15" y="45"/>
                      <a:pt x="14" y="52"/>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071"/>
              <p:cNvSpPr>
                <a:spLocks noEditPoints="1"/>
              </p:cNvSpPr>
              <p:nvPr/>
            </p:nvSpPr>
            <p:spPr bwMode="auto">
              <a:xfrm>
                <a:off x="6238" y="994"/>
                <a:ext cx="13" cy="41"/>
              </a:xfrm>
              <a:custGeom>
                <a:avLst/>
                <a:gdLst>
                  <a:gd name="T0" fmla="*/ 13 w 25"/>
                  <a:gd name="T1" fmla="*/ 11 h 76"/>
                  <a:gd name="T2" fmla="*/ 13 w 25"/>
                  <a:gd name="T3" fmla="*/ 11 h 76"/>
                  <a:gd name="T4" fmla="*/ 15 w 25"/>
                  <a:gd name="T5" fmla="*/ 0 h 76"/>
                  <a:gd name="T6" fmla="*/ 25 w 25"/>
                  <a:gd name="T7" fmla="*/ 0 h 76"/>
                  <a:gd name="T8" fmla="*/ 22 w 25"/>
                  <a:gd name="T9" fmla="*/ 11 h 76"/>
                  <a:gd name="T10" fmla="*/ 13 w 25"/>
                  <a:gd name="T11" fmla="*/ 11 h 76"/>
                  <a:gd name="T12" fmla="*/ 0 w 25"/>
                  <a:gd name="T13" fmla="*/ 76 h 76"/>
                  <a:gd name="T14" fmla="*/ 0 w 25"/>
                  <a:gd name="T15" fmla="*/ 76 h 76"/>
                  <a:gd name="T16" fmla="*/ 11 w 25"/>
                  <a:gd name="T17" fmla="*/ 21 h 76"/>
                  <a:gd name="T18" fmla="*/ 20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3" y="11"/>
                    </a:moveTo>
                    <a:lnTo>
                      <a:pt x="13" y="11"/>
                    </a:lnTo>
                    <a:lnTo>
                      <a:pt x="15" y="0"/>
                    </a:lnTo>
                    <a:lnTo>
                      <a:pt x="25" y="0"/>
                    </a:lnTo>
                    <a:lnTo>
                      <a:pt x="22" y="11"/>
                    </a:lnTo>
                    <a:lnTo>
                      <a:pt x="13" y="11"/>
                    </a:lnTo>
                    <a:close/>
                    <a:moveTo>
                      <a:pt x="0" y="76"/>
                    </a:moveTo>
                    <a:lnTo>
                      <a:pt x="0" y="76"/>
                    </a:lnTo>
                    <a:lnTo>
                      <a:pt x="11" y="21"/>
                    </a:lnTo>
                    <a:lnTo>
                      <a:pt x="20"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072"/>
              <p:cNvSpPr>
                <a:spLocks/>
              </p:cNvSpPr>
              <p:nvPr/>
            </p:nvSpPr>
            <p:spPr bwMode="auto">
              <a:xfrm>
                <a:off x="6251"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8 w 52"/>
                  <a:gd name="T15" fmla="*/ 3 h 56"/>
                  <a:gd name="T16" fmla="*/ 52 w 52"/>
                  <a:gd name="T17" fmla="*/ 13 h 56"/>
                  <a:gd name="T18" fmla="*/ 51 w 52"/>
                  <a:gd name="T19" fmla="*/ 23 h 56"/>
                  <a:gd name="T20" fmla="*/ 44 w 52"/>
                  <a:gd name="T21" fmla="*/ 56 h 56"/>
                  <a:gd name="T22" fmla="*/ 34 w 52"/>
                  <a:gd name="T23" fmla="*/ 56 h 56"/>
                  <a:gd name="T24" fmla="*/ 42 w 52"/>
                  <a:gd name="T25" fmla="*/ 21 h 56"/>
                  <a:gd name="T26" fmla="*/ 43 w 52"/>
                  <a:gd name="T27" fmla="*/ 14 h 56"/>
                  <a:gd name="T28" fmla="*/ 41 w 52"/>
                  <a:gd name="T29" fmla="*/ 9 h 56"/>
                  <a:gd name="T30" fmla="*/ 35 w 52"/>
                  <a:gd name="T31" fmla="*/ 7 h 56"/>
                  <a:gd name="T32" fmla="*/ 23 w 52"/>
                  <a:gd name="T33" fmla="*/ 13 h 56"/>
                  <a:gd name="T34" fmla="*/ 14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1" y="7"/>
                      <a:pt x="25" y="4"/>
                      <a:pt x="28" y="2"/>
                    </a:cubicBezTo>
                    <a:cubicBezTo>
                      <a:pt x="31" y="1"/>
                      <a:pt x="34" y="0"/>
                      <a:pt x="38" y="0"/>
                    </a:cubicBezTo>
                    <a:cubicBezTo>
                      <a:pt x="42" y="0"/>
                      <a:pt x="46" y="1"/>
                      <a:pt x="48" y="3"/>
                    </a:cubicBezTo>
                    <a:cubicBezTo>
                      <a:pt x="51" y="6"/>
                      <a:pt x="52" y="9"/>
                      <a:pt x="52" y="13"/>
                    </a:cubicBezTo>
                    <a:cubicBezTo>
                      <a:pt x="52" y="15"/>
                      <a:pt x="52" y="18"/>
                      <a:pt x="51" y="23"/>
                    </a:cubicBezTo>
                    <a:lnTo>
                      <a:pt x="44" y="56"/>
                    </a:lnTo>
                    <a:lnTo>
                      <a:pt x="34" y="56"/>
                    </a:lnTo>
                    <a:lnTo>
                      <a:pt x="42" y="21"/>
                    </a:lnTo>
                    <a:cubicBezTo>
                      <a:pt x="42" y="18"/>
                      <a:pt x="43" y="15"/>
                      <a:pt x="43" y="14"/>
                    </a:cubicBezTo>
                    <a:cubicBezTo>
                      <a:pt x="43" y="12"/>
                      <a:pt x="42" y="10"/>
                      <a:pt x="41" y="9"/>
                    </a:cubicBezTo>
                    <a:cubicBezTo>
                      <a:pt x="40" y="8"/>
                      <a:pt x="38" y="7"/>
                      <a:pt x="35" y="7"/>
                    </a:cubicBezTo>
                    <a:cubicBezTo>
                      <a:pt x="31" y="7"/>
                      <a:pt x="26" y="9"/>
                      <a:pt x="23" y="13"/>
                    </a:cubicBezTo>
                    <a:cubicBezTo>
                      <a:pt x="19" y="16"/>
                      <a:pt x="16" y="22"/>
                      <a:pt x="14"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073"/>
              <p:cNvSpPr>
                <a:spLocks noEditPoints="1"/>
              </p:cNvSpPr>
              <p:nvPr/>
            </p:nvSpPr>
            <p:spPr bwMode="auto">
              <a:xfrm>
                <a:off x="6282" y="1005"/>
                <a:ext cx="31" cy="42"/>
              </a:xfrm>
              <a:custGeom>
                <a:avLst/>
                <a:gdLst>
                  <a:gd name="T0" fmla="*/ 0 w 57"/>
                  <a:gd name="T1" fmla="*/ 61 h 78"/>
                  <a:gd name="T2" fmla="*/ 0 w 57"/>
                  <a:gd name="T3" fmla="*/ 61 h 78"/>
                  <a:gd name="T4" fmla="*/ 10 w 57"/>
                  <a:gd name="T5" fmla="*/ 62 h 78"/>
                  <a:gd name="T6" fmla="*/ 11 w 57"/>
                  <a:gd name="T7" fmla="*/ 67 h 78"/>
                  <a:gd name="T8" fmla="*/ 13 w 57"/>
                  <a:gd name="T9" fmla="*/ 69 h 78"/>
                  <a:gd name="T10" fmla="*/ 20 w 57"/>
                  <a:gd name="T11" fmla="*/ 70 h 78"/>
                  <a:gd name="T12" fmla="*/ 32 w 57"/>
                  <a:gd name="T13" fmla="*/ 66 h 78"/>
                  <a:gd name="T14" fmla="*/ 37 w 57"/>
                  <a:gd name="T15" fmla="*/ 53 h 78"/>
                  <a:gd name="T16" fmla="*/ 38 w 57"/>
                  <a:gd name="T17" fmla="*/ 49 h 78"/>
                  <a:gd name="T18" fmla="*/ 22 w 57"/>
                  <a:gd name="T19" fmla="*/ 56 h 78"/>
                  <a:gd name="T20" fmla="*/ 8 w 57"/>
                  <a:gd name="T21" fmla="*/ 50 h 78"/>
                  <a:gd name="T22" fmla="*/ 3 w 57"/>
                  <a:gd name="T23" fmla="*/ 32 h 78"/>
                  <a:gd name="T24" fmla="*/ 7 w 57"/>
                  <a:gd name="T25" fmla="*/ 15 h 78"/>
                  <a:gd name="T26" fmla="*/ 17 w 57"/>
                  <a:gd name="T27" fmla="*/ 4 h 78"/>
                  <a:gd name="T28" fmla="*/ 30 w 57"/>
                  <a:gd name="T29" fmla="*/ 0 h 78"/>
                  <a:gd name="T30" fmla="*/ 47 w 57"/>
                  <a:gd name="T31" fmla="*/ 10 h 78"/>
                  <a:gd name="T32" fmla="*/ 49 w 57"/>
                  <a:gd name="T33" fmla="*/ 1 h 78"/>
                  <a:gd name="T34" fmla="*/ 57 w 57"/>
                  <a:gd name="T35" fmla="*/ 1 h 78"/>
                  <a:gd name="T36" fmla="*/ 46 w 57"/>
                  <a:gd name="T37" fmla="*/ 54 h 78"/>
                  <a:gd name="T38" fmla="*/ 41 w 57"/>
                  <a:gd name="T39" fmla="*/ 68 h 78"/>
                  <a:gd name="T40" fmla="*/ 33 w 57"/>
                  <a:gd name="T41" fmla="*/ 75 h 78"/>
                  <a:gd name="T42" fmla="*/ 21 w 57"/>
                  <a:gd name="T43" fmla="*/ 78 h 78"/>
                  <a:gd name="T44" fmla="*/ 10 w 57"/>
                  <a:gd name="T45" fmla="*/ 76 h 78"/>
                  <a:gd name="T46" fmla="*/ 2 w 57"/>
                  <a:gd name="T47" fmla="*/ 71 h 78"/>
                  <a:gd name="T48" fmla="*/ 0 w 57"/>
                  <a:gd name="T49" fmla="*/ 64 h 78"/>
                  <a:gd name="T50" fmla="*/ 0 w 57"/>
                  <a:gd name="T51" fmla="*/ 61 h 78"/>
                  <a:gd name="T52" fmla="*/ 0 w 57"/>
                  <a:gd name="T53" fmla="*/ 61 h 78"/>
                  <a:gd name="T54" fmla="*/ 12 w 57"/>
                  <a:gd name="T55" fmla="*/ 32 h 78"/>
                  <a:gd name="T56" fmla="*/ 12 w 57"/>
                  <a:gd name="T57" fmla="*/ 32 h 78"/>
                  <a:gd name="T58" fmla="*/ 13 w 57"/>
                  <a:gd name="T59" fmla="*/ 40 h 78"/>
                  <a:gd name="T60" fmla="*/ 18 w 57"/>
                  <a:gd name="T61" fmla="*/ 46 h 78"/>
                  <a:gd name="T62" fmla="*/ 24 w 57"/>
                  <a:gd name="T63" fmla="*/ 48 h 78"/>
                  <a:gd name="T64" fmla="*/ 33 w 57"/>
                  <a:gd name="T65" fmla="*/ 45 h 78"/>
                  <a:gd name="T66" fmla="*/ 40 w 57"/>
                  <a:gd name="T67" fmla="*/ 35 h 78"/>
                  <a:gd name="T68" fmla="*/ 43 w 57"/>
                  <a:gd name="T69" fmla="*/ 22 h 78"/>
                  <a:gd name="T70" fmla="*/ 40 w 57"/>
                  <a:gd name="T71" fmla="*/ 11 h 78"/>
                  <a:gd name="T72" fmla="*/ 30 w 57"/>
                  <a:gd name="T73" fmla="*/ 7 h 78"/>
                  <a:gd name="T74" fmla="*/ 24 w 57"/>
                  <a:gd name="T75" fmla="*/ 9 h 78"/>
                  <a:gd name="T76" fmla="*/ 18 w 57"/>
                  <a:gd name="T77" fmla="*/ 15 h 78"/>
                  <a:gd name="T78" fmla="*/ 13 w 57"/>
                  <a:gd name="T79" fmla="*/ 24 h 78"/>
                  <a:gd name="T80" fmla="*/ 12 w 57"/>
                  <a:gd name="T81" fmla="*/ 32 h 78"/>
                  <a:gd name="T82" fmla="*/ 12 w 57"/>
                  <a:gd name="T83"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8">
                    <a:moveTo>
                      <a:pt x="0" y="61"/>
                    </a:moveTo>
                    <a:lnTo>
                      <a:pt x="0" y="61"/>
                    </a:lnTo>
                    <a:lnTo>
                      <a:pt x="10" y="62"/>
                    </a:lnTo>
                    <a:cubicBezTo>
                      <a:pt x="10" y="64"/>
                      <a:pt x="10" y="66"/>
                      <a:pt x="11" y="67"/>
                    </a:cubicBezTo>
                    <a:cubicBezTo>
                      <a:pt x="11" y="68"/>
                      <a:pt x="12" y="69"/>
                      <a:pt x="13" y="69"/>
                    </a:cubicBezTo>
                    <a:cubicBezTo>
                      <a:pt x="15" y="70"/>
                      <a:pt x="17" y="70"/>
                      <a:pt x="20" y="70"/>
                    </a:cubicBezTo>
                    <a:cubicBezTo>
                      <a:pt x="26" y="70"/>
                      <a:pt x="30" y="69"/>
                      <a:pt x="32" y="66"/>
                    </a:cubicBezTo>
                    <a:cubicBezTo>
                      <a:pt x="34" y="64"/>
                      <a:pt x="35" y="60"/>
                      <a:pt x="37" y="53"/>
                    </a:cubicBezTo>
                    <a:lnTo>
                      <a:pt x="38" y="49"/>
                    </a:lnTo>
                    <a:cubicBezTo>
                      <a:pt x="33" y="53"/>
                      <a:pt x="28" y="56"/>
                      <a:pt x="22" y="56"/>
                    </a:cubicBezTo>
                    <a:cubicBezTo>
                      <a:pt x="17" y="56"/>
                      <a:pt x="12" y="54"/>
                      <a:pt x="8" y="50"/>
                    </a:cubicBezTo>
                    <a:cubicBezTo>
                      <a:pt x="4" y="46"/>
                      <a:pt x="3" y="40"/>
                      <a:pt x="3" y="32"/>
                    </a:cubicBezTo>
                    <a:cubicBezTo>
                      <a:pt x="3" y="26"/>
                      <a:pt x="4" y="21"/>
                      <a:pt x="7" y="15"/>
                    </a:cubicBezTo>
                    <a:cubicBezTo>
                      <a:pt x="10" y="10"/>
                      <a:pt x="13" y="6"/>
                      <a:pt x="17" y="4"/>
                    </a:cubicBezTo>
                    <a:cubicBezTo>
                      <a:pt x="22" y="1"/>
                      <a:pt x="26" y="0"/>
                      <a:pt x="30" y="0"/>
                    </a:cubicBezTo>
                    <a:cubicBezTo>
                      <a:pt x="37" y="0"/>
                      <a:pt x="43" y="3"/>
                      <a:pt x="47" y="10"/>
                    </a:cubicBezTo>
                    <a:lnTo>
                      <a:pt x="49" y="1"/>
                    </a:lnTo>
                    <a:lnTo>
                      <a:pt x="57" y="1"/>
                    </a:lnTo>
                    <a:lnTo>
                      <a:pt x="46" y="54"/>
                    </a:lnTo>
                    <a:cubicBezTo>
                      <a:pt x="45" y="60"/>
                      <a:pt x="43" y="64"/>
                      <a:pt x="41" y="68"/>
                    </a:cubicBezTo>
                    <a:cubicBezTo>
                      <a:pt x="39" y="71"/>
                      <a:pt x="37" y="73"/>
                      <a:pt x="33" y="75"/>
                    </a:cubicBezTo>
                    <a:cubicBezTo>
                      <a:pt x="30" y="77"/>
                      <a:pt x="26" y="78"/>
                      <a:pt x="21" y="78"/>
                    </a:cubicBezTo>
                    <a:cubicBezTo>
                      <a:pt x="17" y="78"/>
                      <a:pt x="13" y="77"/>
                      <a:pt x="10" y="76"/>
                    </a:cubicBezTo>
                    <a:cubicBezTo>
                      <a:pt x="6" y="75"/>
                      <a:pt x="4" y="73"/>
                      <a:pt x="2" y="71"/>
                    </a:cubicBezTo>
                    <a:cubicBezTo>
                      <a:pt x="1" y="69"/>
                      <a:pt x="0" y="67"/>
                      <a:pt x="0" y="64"/>
                    </a:cubicBezTo>
                    <a:cubicBezTo>
                      <a:pt x="0" y="63"/>
                      <a:pt x="0" y="62"/>
                      <a:pt x="0" y="61"/>
                    </a:cubicBezTo>
                    <a:lnTo>
                      <a:pt x="0" y="61"/>
                    </a:lnTo>
                    <a:close/>
                    <a:moveTo>
                      <a:pt x="12" y="32"/>
                    </a:moveTo>
                    <a:lnTo>
                      <a:pt x="12" y="32"/>
                    </a:lnTo>
                    <a:cubicBezTo>
                      <a:pt x="12" y="35"/>
                      <a:pt x="12" y="38"/>
                      <a:pt x="13" y="40"/>
                    </a:cubicBezTo>
                    <a:cubicBezTo>
                      <a:pt x="14" y="43"/>
                      <a:pt x="16" y="45"/>
                      <a:pt x="18" y="46"/>
                    </a:cubicBezTo>
                    <a:cubicBezTo>
                      <a:pt x="19" y="48"/>
                      <a:pt x="22" y="48"/>
                      <a:pt x="24" y="48"/>
                    </a:cubicBezTo>
                    <a:cubicBezTo>
                      <a:pt x="27" y="48"/>
                      <a:pt x="30" y="47"/>
                      <a:pt x="33" y="45"/>
                    </a:cubicBezTo>
                    <a:cubicBezTo>
                      <a:pt x="36" y="43"/>
                      <a:pt x="39" y="40"/>
                      <a:pt x="40" y="35"/>
                    </a:cubicBezTo>
                    <a:cubicBezTo>
                      <a:pt x="42" y="31"/>
                      <a:pt x="43" y="26"/>
                      <a:pt x="43" y="22"/>
                    </a:cubicBezTo>
                    <a:cubicBezTo>
                      <a:pt x="43" y="18"/>
                      <a:pt x="42" y="14"/>
                      <a:pt x="40" y="11"/>
                    </a:cubicBezTo>
                    <a:cubicBezTo>
                      <a:pt x="37" y="9"/>
                      <a:pt x="34" y="7"/>
                      <a:pt x="30" y="7"/>
                    </a:cubicBezTo>
                    <a:cubicBezTo>
                      <a:pt x="28" y="7"/>
                      <a:pt x="26" y="8"/>
                      <a:pt x="24" y="9"/>
                    </a:cubicBezTo>
                    <a:cubicBezTo>
                      <a:pt x="21" y="10"/>
                      <a:pt x="19" y="12"/>
                      <a:pt x="18" y="15"/>
                    </a:cubicBezTo>
                    <a:cubicBezTo>
                      <a:pt x="16" y="17"/>
                      <a:pt x="14" y="20"/>
                      <a:pt x="13" y="24"/>
                    </a:cubicBezTo>
                    <a:cubicBezTo>
                      <a:pt x="13" y="27"/>
                      <a:pt x="12" y="30"/>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074"/>
              <p:cNvSpPr>
                <a:spLocks/>
              </p:cNvSpPr>
              <p:nvPr/>
            </p:nvSpPr>
            <p:spPr bwMode="auto">
              <a:xfrm>
                <a:off x="6336" y="994"/>
                <a:ext cx="33" cy="41"/>
              </a:xfrm>
              <a:custGeom>
                <a:avLst/>
                <a:gdLst>
                  <a:gd name="T0" fmla="*/ 10 w 61"/>
                  <a:gd name="T1" fmla="*/ 76 h 76"/>
                  <a:gd name="T2" fmla="*/ 10 w 61"/>
                  <a:gd name="T3" fmla="*/ 76 h 76"/>
                  <a:gd name="T4" fmla="*/ 24 w 61"/>
                  <a:gd name="T5" fmla="*/ 9 h 76"/>
                  <a:gd name="T6" fmla="*/ 0 w 61"/>
                  <a:gd name="T7" fmla="*/ 9 h 76"/>
                  <a:gd name="T8" fmla="*/ 1 w 61"/>
                  <a:gd name="T9" fmla="*/ 0 h 76"/>
                  <a:gd name="T10" fmla="*/ 61 w 61"/>
                  <a:gd name="T11" fmla="*/ 0 h 76"/>
                  <a:gd name="T12" fmla="*/ 59 w 61"/>
                  <a:gd name="T13" fmla="*/ 9 h 76"/>
                  <a:gd name="T14" fmla="*/ 35 w 61"/>
                  <a:gd name="T15" fmla="*/ 9 h 76"/>
                  <a:gd name="T16" fmla="*/ 21 w 61"/>
                  <a:gd name="T17" fmla="*/ 76 h 76"/>
                  <a:gd name="T18" fmla="*/ 10 w 61"/>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6">
                    <a:moveTo>
                      <a:pt x="10" y="76"/>
                    </a:moveTo>
                    <a:lnTo>
                      <a:pt x="10" y="76"/>
                    </a:lnTo>
                    <a:lnTo>
                      <a:pt x="24" y="9"/>
                    </a:lnTo>
                    <a:lnTo>
                      <a:pt x="0" y="9"/>
                    </a:lnTo>
                    <a:lnTo>
                      <a:pt x="1" y="0"/>
                    </a:lnTo>
                    <a:lnTo>
                      <a:pt x="61" y="0"/>
                    </a:lnTo>
                    <a:lnTo>
                      <a:pt x="59" y="9"/>
                    </a:lnTo>
                    <a:lnTo>
                      <a:pt x="35" y="9"/>
                    </a:lnTo>
                    <a:lnTo>
                      <a:pt x="21" y="76"/>
                    </a:lnTo>
                    <a:lnTo>
                      <a:pt x="1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075"/>
              <p:cNvSpPr>
                <a:spLocks/>
              </p:cNvSpPr>
              <p:nvPr/>
            </p:nvSpPr>
            <p:spPr bwMode="auto">
              <a:xfrm>
                <a:off x="6371" y="994"/>
                <a:ext cx="36" cy="41"/>
              </a:xfrm>
              <a:custGeom>
                <a:avLst/>
                <a:gdLst>
                  <a:gd name="T0" fmla="*/ 14 w 67"/>
                  <a:gd name="T1" fmla="*/ 76 h 76"/>
                  <a:gd name="T2" fmla="*/ 14 w 67"/>
                  <a:gd name="T3" fmla="*/ 76 h 76"/>
                  <a:gd name="T4" fmla="*/ 0 w 67"/>
                  <a:gd name="T5" fmla="*/ 0 h 76"/>
                  <a:gd name="T6" fmla="*/ 9 w 67"/>
                  <a:gd name="T7" fmla="*/ 0 h 76"/>
                  <a:gd name="T8" fmla="*/ 18 w 67"/>
                  <a:gd name="T9" fmla="*/ 45 h 76"/>
                  <a:gd name="T10" fmla="*/ 21 w 67"/>
                  <a:gd name="T11" fmla="*/ 65 h 76"/>
                  <a:gd name="T12" fmla="*/ 29 w 67"/>
                  <a:gd name="T13" fmla="*/ 50 h 76"/>
                  <a:gd name="T14" fmla="*/ 56 w 67"/>
                  <a:gd name="T15" fmla="*/ 0 h 76"/>
                  <a:gd name="T16" fmla="*/ 67 w 67"/>
                  <a:gd name="T17" fmla="*/ 0 h 76"/>
                  <a:gd name="T18" fmla="*/ 25 w 67"/>
                  <a:gd name="T19" fmla="*/ 76 h 76"/>
                  <a:gd name="T20" fmla="*/ 14 w 6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6">
                    <a:moveTo>
                      <a:pt x="14" y="76"/>
                    </a:moveTo>
                    <a:lnTo>
                      <a:pt x="14" y="76"/>
                    </a:lnTo>
                    <a:lnTo>
                      <a:pt x="0" y="0"/>
                    </a:lnTo>
                    <a:lnTo>
                      <a:pt x="9" y="0"/>
                    </a:lnTo>
                    <a:lnTo>
                      <a:pt x="18" y="45"/>
                    </a:lnTo>
                    <a:cubicBezTo>
                      <a:pt x="20" y="54"/>
                      <a:pt x="21" y="60"/>
                      <a:pt x="21" y="65"/>
                    </a:cubicBezTo>
                    <a:cubicBezTo>
                      <a:pt x="25" y="59"/>
                      <a:pt x="27" y="54"/>
                      <a:pt x="29" y="50"/>
                    </a:cubicBezTo>
                    <a:lnTo>
                      <a:pt x="56" y="0"/>
                    </a:lnTo>
                    <a:lnTo>
                      <a:pt x="67" y="0"/>
                    </a:lnTo>
                    <a:lnTo>
                      <a:pt x="25" y="76"/>
                    </a:lnTo>
                    <a:lnTo>
                      <a:pt x="14"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076"/>
              <p:cNvSpPr>
                <a:spLocks/>
              </p:cNvSpPr>
              <p:nvPr/>
            </p:nvSpPr>
            <p:spPr bwMode="auto">
              <a:xfrm>
                <a:off x="6420" y="994"/>
                <a:ext cx="21" cy="41"/>
              </a:xfrm>
              <a:custGeom>
                <a:avLst/>
                <a:gdLst>
                  <a:gd name="T0" fmla="*/ 0 w 38"/>
                  <a:gd name="T1" fmla="*/ 77 h 77"/>
                  <a:gd name="T2" fmla="*/ 0 w 38"/>
                  <a:gd name="T3" fmla="*/ 77 h 77"/>
                  <a:gd name="T4" fmla="*/ 10 w 38"/>
                  <a:gd name="T5" fmla="*/ 29 h 77"/>
                  <a:gd name="T6" fmla="*/ 2 w 38"/>
                  <a:gd name="T7" fmla="*/ 29 h 77"/>
                  <a:gd name="T8" fmla="*/ 3 w 38"/>
                  <a:gd name="T9" fmla="*/ 22 h 77"/>
                  <a:gd name="T10" fmla="*/ 12 w 38"/>
                  <a:gd name="T11" fmla="*/ 22 h 77"/>
                  <a:gd name="T12" fmla="*/ 13 w 38"/>
                  <a:gd name="T13" fmla="*/ 14 h 77"/>
                  <a:gd name="T14" fmla="*/ 16 w 38"/>
                  <a:gd name="T15" fmla="*/ 6 h 77"/>
                  <a:gd name="T16" fmla="*/ 20 w 38"/>
                  <a:gd name="T17" fmla="*/ 1 h 77"/>
                  <a:gd name="T18" fmla="*/ 28 w 38"/>
                  <a:gd name="T19" fmla="*/ 0 h 77"/>
                  <a:gd name="T20" fmla="*/ 38 w 38"/>
                  <a:gd name="T21" fmla="*/ 1 h 77"/>
                  <a:gd name="T22" fmla="*/ 37 w 38"/>
                  <a:gd name="T23" fmla="*/ 9 h 77"/>
                  <a:gd name="T24" fmla="*/ 29 w 38"/>
                  <a:gd name="T25" fmla="*/ 8 h 77"/>
                  <a:gd name="T26" fmla="*/ 25 w 38"/>
                  <a:gd name="T27" fmla="*/ 10 h 77"/>
                  <a:gd name="T28" fmla="*/ 22 w 38"/>
                  <a:gd name="T29" fmla="*/ 16 h 77"/>
                  <a:gd name="T30" fmla="*/ 21 w 38"/>
                  <a:gd name="T31" fmla="*/ 22 h 77"/>
                  <a:gd name="T32" fmla="*/ 31 w 38"/>
                  <a:gd name="T33" fmla="*/ 22 h 77"/>
                  <a:gd name="T34" fmla="*/ 30 w 38"/>
                  <a:gd name="T35" fmla="*/ 29 h 77"/>
                  <a:gd name="T36" fmla="*/ 19 w 38"/>
                  <a:gd name="T37" fmla="*/ 29 h 77"/>
                  <a:gd name="T38" fmla="*/ 9 w 38"/>
                  <a:gd name="T39" fmla="*/ 77 h 77"/>
                  <a:gd name="T40" fmla="*/ 0 w 3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7">
                    <a:moveTo>
                      <a:pt x="0" y="77"/>
                    </a:moveTo>
                    <a:lnTo>
                      <a:pt x="0" y="77"/>
                    </a:lnTo>
                    <a:lnTo>
                      <a:pt x="10" y="29"/>
                    </a:lnTo>
                    <a:lnTo>
                      <a:pt x="2" y="29"/>
                    </a:lnTo>
                    <a:lnTo>
                      <a:pt x="3" y="22"/>
                    </a:lnTo>
                    <a:lnTo>
                      <a:pt x="12" y="22"/>
                    </a:lnTo>
                    <a:lnTo>
                      <a:pt x="13" y="14"/>
                    </a:lnTo>
                    <a:cubicBezTo>
                      <a:pt x="14" y="10"/>
                      <a:pt x="15" y="7"/>
                      <a:pt x="16" y="6"/>
                    </a:cubicBezTo>
                    <a:cubicBezTo>
                      <a:pt x="17" y="4"/>
                      <a:pt x="18" y="3"/>
                      <a:pt x="20" y="1"/>
                    </a:cubicBezTo>
                    <a:cubicBezTo>
                      <a:pt x="22" y="0"/>
                      <a:pt x="25" y="0"/>
                      <a:pt x="28" y="0"/>
                    </a:cubicBezTo>
                    <a:cubicBezTo>
                      <a:pt x="31" y="0"/>
                      <a:pt x="34" y="0"/>
                      <a:pt x="38" y="1"/>
                    </a:cubicBezTo>
                    <a:lnTo>
                      <a:pt x="37" y="9"/>
                    </a:lnTo>
                    <a:cubicBezTo>
                      <a:pt x="34" y="9"/>
                      <a:pt x="31" y="8"/>
                      <a:pt x="29" y="8"/>
                    </a:cubicBezTo>
                    <a:cubicBezTo>
                      <a:pt x="27" y="8"/>
                      <a:pt x="26" y="9"/>
                      <a:pt x="25" y="10"/>
                    </a:cubicBezTo>
                    <a:cubicBezTo>
                      <a:pt x="24" y="11"/>
                      <a:pt x="23" y="13"/>
                      <a:pt x="22" y="16"/>
                    </a:cubicBezTo>
                    <a:lnTo>
                      <a:pt x="21" y="22"/>
                    </a:lnTo>
                    <a:lnTo>
                      <a:pt x="31" y="22"/>
                    </a:lnTo>
                    <a:lnTo>
                      <a:pt x="30" y="29"/>
                    </a:lnTo>
                    <a:lnTo>
                      <a:pt x="19" y="29"/>
                    </a:lnTo>
                    <a:lnTo>
                      <a:pt x="9" y="77"/>
                    </a:lnTo>
                    <a:lnTo>
                      <a:pt x="0"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077"/>
              <p:cNvSpPr>
                <a:spLocks/>
              </p:cNvSpPr>
              <p:nvPr/>
            </p:nvSpPr>
            <p:spPr bwMode="auto">
              <a:xfrm>
                <a:off x="6435" y="1005"/>
                <a:ext cx="23" cy="30"/>
              </a:xfrm>
              <a:custGeom>
                <a:avLst/>
                <a:gdLst>
                  <a:gd name="T0" fmla="*/ 0 w 41"/>
                  <a:gd name="T1" fmla="*/ 56 h 56"/>
                  <a:gd name="T2" fmla="*/ 0 w 41"/>
                  <a:gd name="T3" fmla="*/ 56 h 56"/>
                  <a:gd name="T4" fmla="*/ 12 w 41"/>
                  <a:gd name="T5" fmla="*/ 1 h 56"/>
                  <a:gd name="T6" fmla="*/ 20 w 41"/>
                  <a:gd name="T7" fmla="*/ 1 h 56"/>
                  <a:gd name="T8" fmla="*/ 18 w 41"/>
                  <a:gd name="T9" fmla="*/ 12 h 56"/>
                  <a:gd name="T10" fmla="*/ 26 w 41"/>
                  <a:gd name="T11" fmla="*/ 3 h 56"/>
                  <a:gd name="T12" fmla="*/ 35 w 41"/>
                  <a:gd name="T13" fmla="*/ 0 h 56"/>
                  <a:gd name="T14" fmla="*/ 41 w 41"/>
                  <a:gd name="T15" fmla="*/ 2 h 56"/>
                  <a:gd name="T16" fmla="*/ 38 w 41"/>
                  <a:gd name="T17" fmla="*/ 10 h 56"/>
                  <a:gd name="T18" fmla="*/ 32 w 41"/>
                  <a:gd name="T19" fmla="*/ 9 h 56"/>
                  <a:gd name="T20" fmla="*/ 22 w 41"/>
                  <a:gd name="T21" fmla="*/ 14 h 56"/>
                  <a:gd name="T22" fmla="*/ 14 w 41"/>
                  <a:gd name="T23" fmla="*/ 34 h 56"/>
                  <a:gd name="T24" fmla="*/ 9 w 41"/>
                  <a:gd name="T25" fmla="*/ 56 h 56"/>
                  <a:gd name="T26" fmla="*/ 0 w 41"/>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6">
                    <a:moveTo>
                      <a:pt x="0" y="56"/>
                    </a:moveTo>
                    <a:lnTo>
                      <a:pt x="0" y="56"/>
                    </a:lnTo>
                    <a:lnTo>
                      <a:pt x="12" y="1"/>
                    </a:lnTo>
                    <a:lnTo>
                      <a:pt x="20" y="1"/>
                    </a:lnTo>
                    <a:lnTo>
                      <a:pt x="18" y="12"/>
                    </a:lnTo>
                    <a:cubicBezTo>
                      <a:pt x="21" y="8"/>
                      <a:pt x="23" y="5"/>
                      <a:pt x="26" y="3"/>
                    </a:cubicBezTo>
                    <a:cubicBezTo>
                      <a:pt x="29" y="1"/>
                      <a:pt x="32" y="0"/>
                      <a:pt x="35" y="0"/>
                    </a:cubicBezTo>
                    <a:cubicBezTo>
                      <a:pt x="36" y="0"/>
                      <a:pt x="39" y="0"/>
                      <a:pt x="41" y="2"/>
                    </a:cubicBezTo>
                    <a:lnTo>
                      <a:pt x="38" y="10"/>
                    </a:lnTo>
                    <a:cubicBezTo>
                      <a:pt x="36" y="9"/>
                      <a:pt x="34" y="9"/>
                      <a:pt x="32" y="9"/>
                    </a:cubicBezTo>
                    <a:cubicBezTo>
                      <a:pt x="29" y="9"/>
                      <a:pt x="26" y="11"/>
                      <a:pt x="22" y="14"/>
                    </a:cubicBezTo>
                    <a:cubicBezTo>
                      <a:pt x="19" y="18"/>
                      <a:pt x="16" y="24"/>
                      <a:pt x="14" y="34"/>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078"/>
              <p:cNvSpPr>
                <a:spLocks noEditPoints="1"/>
              </p:cNvSpPr>
              <p:nvPr/>
            </p:nvSpPr>
            <p:spPr bwMode="auto">
              <a:xfrm>
                <a:off x="6456" y="1005"/>
                <a:ext cx="28" cy="31"/>
              </a:xfrm>
              <a:custGeom>
                <a:avLst/>
                <a:gdLst>
                  <a:gd name="T0" fmla="*/ 0 w 52"/>
                  <a:gd name="T1" fmla="*/ 35 h 57"/>
                  <a:gd name="T2" fmla="*/ 0 w 52"/>
                  <a:gd name="T3" fmla="*/ 35 h 57"/>
                  <a:gd name="T4" fmla="*/ 9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2 w 52"/>
                  <a:gd name="T17" fmla="*/ 57 h 57"/>
                  <a:gd name="T18" fmla="*/ 10 w 52"/>
                  <a:gd name="T19" fmla="*/ 54 h 57"/>
                  <a:gd name="T20" fmla="*/ 2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2 w 52"/>
                  <a:gd name="T33" fmla="*/ 50 h 57"/>
                  <a:gd name="T34" fmla="*/ 28 w 52"/>
                  <a:gd name="T35" fmla="*/ 49 h 57"/>
                  <a:gd name="T36" fmla="*/ 34 w 52"/>
                  <a:gd name="T37" fmla="*/ 45 h 57"/>
                  <a:gd name="T38" fmla="*/ 38 w 52"/>
                  <a:gd name="T39" fmla="*/ 39 h 57"/>
                  <a:gd name="T40" fmla="*/ 41 w 52"/>
                  <a:gd name="T41" fmla="*/ 33 h 57"/>
                  <a:gd name="T42" fmla="*/ 42 w 52"/>
                  <a:gd name="T43" fmla="*/ 23 h 57"/>
                  <a:gd name="T44" fmla="*/ 39 w 52"/>
                  <a:gd name="T45" fmla="*/ 11 h 57"/>
                  <a:gd name="T46" fmla="*/ 29 w 52"/>
                  <a:gd name="T47" fmla="*/ 7 h 57"/>
                  <a:gd name="T48" fmla="*/ 21 w 52"/>
                  <a:gd name="T49" fmla="*/ 9 h 57"/>
                  <a:gd name="T50" fmla="*/ 15 w 52"/>
                  <a:gd name="T51" fmla="*/ 15 h 57"/>
                  <a:gd name="T52" fmla="*/ 10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9" y="8"/>
                    </a:cubicBezTo>
                    <a:cubicBezTo>
                      <a:pt x="14" y="3"/>
                      <a:pt x="21" y="0"/>
                      <a:pt x="30" y="0"/>
                    </a:cubicBezTo>
                    <a:cubicBezTo>
                      <a:pt x="36" y="0"/>
                      <a:pt x="42" y="2"/>
                      <a:pt x="46" y="6"/>
                    </a:cubicBezTo>
                    <a:cubicBezTo>
                      <a:pt x="50" y="10"/>
                      <a:pt x="52" y="16"/>
                      <a:pt x="52" y="23"/>
                    </a:cubicBezTo>
                    <a:cubicBezTo>
                      <a:pt x="52" y="29"/>
                      <a:pt x="50" y="35"/>
                      <a:pt x="48" y="40"/>
                    </a:cubicBezTo>
                    <a:cubicBezTo>
                      <a:pt x="45" y="46"/>
                      <a:pt x="42" y="50"/>
                      <a:pt x="37" y="53"/>
                    </a:cubicBezTo>
                    <a:cubicBezTo>
                      <a:pt x="32" y="56"/>
                      <a:pt x="27" y="57"/>
                      <a:pt x="22" y="57"/>
                    </a:cubicBezTo>
                    <a:cubicBezTo>
                      <a:pt x="18" y="57"/>
                      <a:pt x="14" y="56"/>
                      <a:pt x="10" y="54"/>
                    </a:cubicBezTo>
                    <a:cubicBezTo>
                      <a:pt x="7" y="53"/>
                      <a:pt x="4" y="50"/>
                      <a:pt x="2" y="47"/>
                    </a:cubicBezTo>
                    <a:cubicBezTo>
                      <a:pt x="1" y="43"/>
                      <a:pt x="0" y="39"/>
                      <a:pt x="0" y="35"/>
                    </a:cubicBezTo>
                    <a:lnTo>
                      <a:pt x="0" y="35"/>
                    </a:lnTo>
                    <a:close/>
                    <a:moveTo>
                      <a:pt x="9" y="34"/>
                    </a:moveTo>
                    <a:lnTo>
                      <a:pt x="9" y="34"/>
                    </a:lnTo>
                    <a:cubicBezTo>
                      <a:pt x="9" y="39"/>
                      <a:pt x="10" y="43"/>
                      <a:pt x="13" y="46"/>
                    </a:cubicBezTo>
                    <a:cubicBezTo>
                      <a:pt x="15" y="49"/>
                      <a:pt x="18" y="50"/>
                      <a:pt x="22" y="50"/>
                    </a:cubicBezTo>
                    <a:cubicBezTo>
                      <a:pt x="24" y="50"/>
                      <a:pt x="26" y="50"/>
                      <a:pt x="28" y="49"/>
                    </a:cubicBezTo>
                    <a:cubicBezTo>
                      <a:pt x="30" y="48"/>
                      <a:pt x="32" y="47"/>
                      <a:pt x="34" y="45"/>
                    </a:cubicBezTo>
                    <a:cubicBezTo>
                      <a:pt x="35" y="43"/>
                      <a:pt x="37" y="42"/>
                      <a:pt x="38" y="39"/>
                    </a:cubicBezTo>
                    <a:cubicBezTo>
                      <a:pt x="39" y="37"/>
                      <a:pt x="40" y="35"/>
                      <a:pt x="41" y="33"/>
                    </a:cubicBezTo>
                    <a:cubicBezTo>
                      <a:pt x="42" y="29"/>
                      <a:pt x="42" y="26"/>
                      <a:pt x="42" y="23"/>
                    </a:cubicBezTo>
                    <a:cubicBezTo>
                      <a:pt x="42" y="18"/>
                      <a:pt x="41" y="14"/>
                      <a:pt x="39" y="11"/>
                    </a:cubicBezTo>
                    <a:cubicBezTo>
                      <a:pt x="36" y="8"/>
                      <a:pt x="33" y="7"/>
                      <a:pt x="29" y="7"/>
                    </a:cubicBezTo>
                    <a:cubicBezTo>
                      <a:pt x="26" y="7"/>
                      <a:pt x="24" y="8"/>
                      <a:pt x="21" y="9"/>
                    </a:cubicBezTo>
                    <a:cubicBezTo>
                      <a:pt x="19" y="11"/>
                      <a:pt x="17" y="13"/>
                      <a:pt x="15" y="15"/>
                    </a:cubicBezTo>
                    <a:cubicBezTo>
                      <a:pt x="13" y="18"/>
                      <a:pt x="11" y="21"/>
                      <a:pt x="10" y="25"/>
                    </a:cubicBezTo>
                    <a:cubicBezTo>
                      <a:pt x="9"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079"/>
              <p:cNvSpPr>
                <a:spLocks/>
              </p:cNvSpPr>
              <p:nvPr/>
            </p:nvSpPr>
            <p:spPr bwMode="auto">
              <a:xfrm>
                <a:off x="6487" y="1005"/>
                <a:ext cx="44" cy="30"/>
              </a:xfrm>
              <a:custGeom>
                <a:avLst/>
                <a:gdLst>
                  <a:gd name="T0" fmla="*/ 0 w 83"/>
                  <a:gd name="T1" fmla="*/ 56 h 56"/>
                  <a:gd name="T2" fmla="*/ 0 w 83"/>
                  <a:gd name="T3" fmla="*/ 56 h 56"/>
                  <a:gd name="T4" fmla="*/ 12 w 83"/>
                  <a:gd name="T5" fmla="*/ 1 h 56"/>
                  <a:gd name="T6" fmla="*/ 21 w 83"/>
                  <a:gd name="T7" fmla="*/ 1 h 56"/>
                  <a:gd name="T8" fmla="*/ 19 w 83"/>
                  <a:gd name="T9" fmla="*/ 10 h 56"/>
                  <a:gd name="T10" fmla="*/ 29 w 83"/>
                  <a:gd name="T11" fmla="*/ 2 h 56"/>
                  <a:gd name="T12" fmla="*/ 37 w 83"/>
                  <a:gd name="T13" fmla="*/ 0 h 56"/>
                  <a:gd name="T14" fmla="*/ 46 w 83"/>
                  <a:gd name="T15" fmla="*/ 2 h 56"/>
                  <a:gd name="T16" fmla="*/ 51 w 83"/>
                  <a:gd name="T17" fmla="*/ 10 h 56"/>
                  <a:gd name="T18" fmla="*/ 59 w 83"/>
                  <a:gd name="T19" fmla="*/ 2 h 56"/>
                  <a:gd name="T20" fmla="*/ 69 w 83"/>
                  <a:gd name="T21" fmla="*/ 0 h 56"/>
                  <a:gd name="T22" fmla="*/ 79 w 83"/>
                  <a:gd name="T23" fmla="*/ 3 h 56"/>
                  <a:gd name="T24" fmla="*/ 83 w 83"/>
                  <a:gd name="T25" fmla="*/ 12 h 56"/>
                  <a:gd name="T26" fmla="*/ 82 w 83"/>
                  <a:gd name="T27" fmla="*/ 21 h 56"/>
                  <a:gd name="T28" fmla="*/ 74 w 83"/>
                  <a:gd name="T29" fmla="*/ 56 h 56"/>
                  <a:gd name="T30" fmla="*/ 65 w 83"/>
                  <a:gd name="T31" fmla="*/ 56 h 56"/>
                  <a:gd name="T32" fmla="*/ 72 w 83"/>
                  <a:gd name="T33" fmla="*/ 20 h 56"/>
                  <a:gd name="T34" fmla="*/ 73 w 83"/>
                  <a:gd name="T35" fmla="*/ 13 h 56"/>
                  <a:gd name="T36" fmla="*/ 72 w 83"/>
                  <a:gd name="T37" fmla="*/ 9 h 56"/>
                  <a:gd name="T38" fmla="*/ 67 w 83"/>
                  <a:gd name="T39" fmla="*/ 7 h 56"/>
                  <a:gd name="T40" fmla="*/ 58 w 83"/>
                  <a:gd name="T41" fmla="*/ 10 h 56"/>
                  <a:gd name="T42" fmla="*/ 52 w 83"/>
                  <a:gd name="T43" fmla="*/ 17 h 56"/>
                  <a:gd name="T44" fmla="*/ 47 w 83"/>
                  <a:gd name="T45" fmla="*/ 29 h 56"/>
                  <a:gd name="T46" fmla="*/ 42 w 83"/>
                  <a:gd name="T47" fmla="*/ 56 h 56"/>
                  <a:gd name="T48" fmla="*/ 32 w 83"/>
                  <a:gd name="T49" fmla="*/ 56 h 56"/>
                  <a:gd name="T50" fmla="*/ 40 w 83"/>
                  <a:gd name="T51" fmla="*/ 19 h 56"/>
                  <a:gd name="T52" fmla="*/ 41 w 83"/>
                  <a:gd name="T53" fmla="*/ 13 h 56"/>
                  <a:gd name="T54" fmla="*/ 39 w 83"/>
                  <a:gd name="T55" fmla="*/ 9 h 56"/>
                  <a:gd name="T56" fmla="*/ 35 w 83"/>
                  <a:gd name="T57" fmla="*/ 7 h 56"/>
                  <a:gd name="T58" fmla="*/ 27 w 83"/>
                  <a:gd name="T59" fmla="*/ 10 h 56"/>
                  <a:gd name="T60" fmla="*/ 20 w 83"/>
                  <a:gd name="T61" fmla="*/ 17 h 56"/>
                  <a:gd name="T62" fmla="*/ 15 w 83"/>
                  <a:gd name="T63" fmla="*/ 30 h 56"/>
                  <a:gd name="T64" fmla="*/ 10 w 83"/>
                  <a:gd name="T65" fmla="*/ 56 h 56"/>
                  <a:gd name="T66" fmla="*/ 0 w 83"/>
                  <a:gd name="T6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56">
                    <a:moveTo>
                      <a:pt x="0" y="56"/>
                    </a:moveTo>
                    <a:lnTo>
                      <a:pt x="0" y="56"/>
                    </a:lnTo>
                    <a:lnTo>
                      <a:pt x="12" y="1"/>
                    </a:lnTo>
                    <a:lnTo>
                      <a:pt x="21" y="1"/>
                    </a:lnTo>
                    <a:lnTo>
                      <a:pt x="19" y="10"/>
                    </a:lnTo>
                    <a:cubicBezTo>
                      <a:pt x="23" y="6"/>
                      <a:pt x="26" y="3"/>
                      <a:pt x="29" y="2"/>
                    </a:cubicBezTo>
                    <a:cubicBezTo>
                      <a:pt x="31" y="1"/>
                      <a:pt x="34" y="0"/>
                      <a:pt x="37" y="0"/>
                    </a:cubicBezTo>
                    <a:cubicBezTo>
                      <a:pt x="41" y="0"/>
                      <a:pt x="44" y="1"/>
                      <a:pt x="46" y="2"/>
                    </a:cubicBezTo>
                    <a:cubicBezTo>
                      <a:pt x="48" y="4"/>
                      <a:pt x="50" y="7"/>
                      <a:pt x="51" y="10"/>
                    </a:cubicBezTo>
                    <a:cubicBezTo>
                      <a:pt x="53" y="7"/>
                      <a:pt x="56" y="4"/>
                      <a:pt x="59" y="2"/>
                    </a:cubicBezTo>
                    <a:cubicBezTo>
                      <a:pt x="62" y="1"/>
                      <a:pt x="66" y="0"/>
                      <a:pt x="69" y="0"/>
                    </a:cubicBezTo>
                    <a:cubicBezTo>
                      <a:pt x="74" y="0"/>
                      <a:pt x="77" y="1"/>
                      <a:pt x="79" y="3"/>
                    </a:cubicBezTo>
                    <a:cubicBezTo>
                      <a:pt x="82" y="5"/>
                      <a:pt x="83" y="8"/>
                      <a:pt x="83" y="12"/>
                    </a:cubicBezTo>
                    <a:cubicBezTo>
                      <a:pt x="83" y="14"/>
                      <a:pt x="82" y="17"/>
                      <a:pt x="82" y="21"/>
                    </a:cubicBezTo>
                    <a:lnTo>
                      <a:pt x="74" y="56"/>
                    </a:lnTo>
                    <a:lnTo>
                      <a:pt x="65" y="56"/>
                    </a:lnTo>
                    <a:lnTo>
                      <a:pt x="72" y="20"/>
                    </a:lnTo>
                    <a:cubicBezTo>
                      <a:pt x="73" y="17"/>
                      <a:pt x="73" y="15"/>
                      <a:pt x="73" y="13"/>
                    </a:cubicBezTo>
                    <a:cubicBezTo>
                      <a:pt x="73" y="11"/>
                      <a:pt x="73" y="10"/>
                      <a:pt x="72" y="9"/>
                    </a:cubicBezTo>
                    <a:cubicBezTo>
                      <a:pt x="71" y="8"/>
                      <a:pt x="69" y="7"/>
                      <a:pt x="67" y="7"/>
                    </a:cubicBezTo>
                    <a:cubicBezTo>
                      <a:pt x="64" y="7"/>
                      <a:pt x="61" y="8"/>
                      <a:pt x="58" y="10"/>
                    </a:cubicBezTo>
                    <a:cubicBezTo>
                      <a:pt x="55" y="12"/>
                      <a:pt x="53" y="14"/>
                      <a:pt x="52" y="17"/>
                    </a:cubicBezTo>
                    <a:cubicBezTo>
                      <a:pt x="50" y="19"/>
                      <a:pt x="49" y="24"/>
                      <a:pt x="47" y="29"/>
                    </a:cubicBezTo>
                    <a:lnTo>
                      <a:pt x="42" y="56"/>
                    </a:lnTo>
                    <a:lnTo>
                      <a:pt x="32" y="56"/>
                    </a:lnTo>
                    <a:lnTo>
                      <a:pt x="40" y="19"/>
                    </a:lnTo>
                    <a:cubicBezTo>
                      <a:pt x="41" y="16"/>
                      <a:pt x="41" y="15"/>
                      <a:pt x="41" y="13"/>
                    </a:cubicBezTo>
                    <a:cubicBezTo>
                      <a:pt x="41" y="12"/>
                      <a:pt x="41" y="10"/>
                      <a:pt x="39" y="9"/>
                    </a:cubicBezTo>
                    <a:cubicBezTo>
                      <a:pt x="38" y="8"/>
                      <a:pt x="37" y="7"/>
                      <a:pt x="35" y="7"/>
                    </a:cubicBezTo>
                    <a:cubicBezTo>
                      <a:pt x="32" y="7"/>
                      <a:pt x="30" y="8"/>
                      <a:pt x="27" y="10"/>
                    </a:cubicBezTo>
                    <a:cubicBezTo>
                      <a:pt x="24" y="12"/>
                      <a:pt x="21" y="14"/>
                      <a:pt x="20" y="17"/>
                    </a:cubicBezTo>
                    <a:cubicBezTo>
                      <a:pt x="18" y="20"/>
                      <a:pt x="16" y="24"/>
                      <a:pt x="15" y="30"/>
                    </a:cubicBezTo>
                    <a:lnTo>
                      <a:pt x="10"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080"/>
              <p:cNvSpPr>
                <a:spLocks/>
              </p:cNvSpPr>
              <p:nvPr/>
            </p:nvSpPr>
            <p:spPr bwMode="auto">
              <a:xfrm>
                <a:off x="6556" y="995"/>
                <a:ext cx="26" cy="40"/>
              </a:xfrm>
              <a:custGeom>
                <a:avLst/>
                <a:gdLst>
                  <a:gd name="T0" fmla="*/ 3 w 50"/>
                  <a:gd name="T1" fmla="*/ 75 h 75"/>
                  <a:gd name="T2" fmla="*/ 3 w 50"/>
                  <a:gd name="T3" fmla="*/ 75 h 75"/>
                  <a:gd name="T4" fmla="*/ 8 w 50"/>
                  <a:gd name="T5" fmla="*/ 57 h 75"/>
                  <a:gd name="T6" fmla="*/ 21 w 50"/>
                  <a:gd name="T7" fmla="*/ 31 h 75"/>
                  <a:gd name="T8" fmla="*/ 38 w 50"/>
                  <a:gd name="T9" fmla="*/ 9 h 75"/>
                  <a:gd name="T10" fmla="*/ 0 w 50"/>
                  <a:gd name="T11" fmla="*/ 9 h 75"/>
                  <a:gd name="T12" fmla="*/ 2 w 50"/>
                  <a:gd name="T13" fmla="*/ 0 h 75"/>
                  <a:gd name="T14" fmla="*/ 50 w 50"/>
                  <a:gd name="T15" fmla="*/ 0 h 75"/>
                  <a:gd name="T16" fmla="*/ 49 w 50"/>
                  <a:gd name="T17" fmla="*/ 9 h 75"/>
                  <a:gd name="T18" fmla="*/ 27 w 50"/>
                  <a:gd name="T19" fmla="*/ 37 h 75"/>
                  <a:gd name="T20" fmla="*/ 12 w 50"/>
                  <a:gd name="T21" fmla="*/ 75 h 75"/>
                  <a:gd name="T22" fmla="*/ 3 w 50"/>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5">
                    <a:moveTo>
                      <a:pt x="3" y="75"/>
                    </a:moveTo>
                    <a:lnTo>
                      <a:pt x="3" y="75"/>
                    </a:lnTo>
                    <a:cubicBezTo>
                      <a:pt x="3" y="70"/>
                      <a:pt x="5" y="64"/>
                      <a:pt x="8" y="57"/>
                    </a:cubicBezTo>
                    <a:cubicBezTo>
                      <a:pt x="11" y="48"/>
                      <a:pt x="15" y="39"/>
                      <a:pt x="21" y="31"/>
                    </a:cubicBezTo>
                    <a:cubicBezTo>
                      <a:pt x="26" y="22"/>
                      <a:pt x="32" y="15"/>
                      <a:pt x="38" y="9"/>
                    </a:cubicBezTo>
                    <a:lnTo>
                      <a:pt x="0" y="9"/>
                    </a:lnTo>
                    <a:lnTo>
                      <a:pt x="2" y="0"/>
                    </a:lnTo>
                    <a:lnTo>
                      <a:pt x="50" y="0"/>
                    </a:lnTo>
                    <a:lnTo>
                      <a:pt x="49" y="9"/>
                    </a:lnTo>
                    <a:cubicBezTo>
                      <a:pt x="40" y="16"/>
                      <a:pt x="33" y="25"/>
                      <a:pt x="27" y="37"/>
                    </a:cubicBezTo>
                    <a:cubicBezTo>
                      <a:pt x="20" y="50"/>
                      <a:pt x="15" y="63"/>
                      <a:pt x="12" y="75"/>
                    </a:cubicBezTo>
                    <a:lnTo>
                      <a:pt x="3"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081"/>
              <p:cNvSpPr>
                <a:spLocks/>
              </p:cNvSpPr>
              <p:nvPr/>
            </p:nvSpPr>
            <p:spPr bwMode="auto">
              <a:xfrm>
                <a:off x="6600" y="995"/>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8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8 h 76"/>
                  <a:gd name="T36" fmla="*/ 10 w 28"/>
                  <a:gd name="T37" fmla="*/ 65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6"/>
                      <a:pt x="14" y="76"/>
                      <a:pt x="12" y="76"/>
                    </a:cubicBezTo>
                    <a:cubicBezTo>
                      <a:pt x="8" y="76"/>
                      <a:pt x="5" y="75"/>
                      <a:pt x="3" y="73"/>
                    </a:cubicBezTo>
                    <a:cubicBezTo>
                      <a:pt x="1" y="72"/>
                      <a:pt x="0" y="70"/>
                      <a:pt x="0" y="68"/>
                    </a:cubicBezTo>
                    <a:cubicBezTo>
                      <a:pt x="0" y="66"/>
                      <a:pt x="1" y="64"/>
                      <a:pt x="2" y="59"/>
                    </a:cubicBezTo>
                    <a:lnTo>
                      <a:pt x="8" y="27"/>
                    </a:lnTo>
                    <a:lnTo>
                      <a:pt x="1" y="27"/>
                    </a:lnTo>
                    <a:lnTo>
                      <a:pt x="2" y="20"/>
                    </a:lnTo>
                    <a:lnTo>
                      <a:pt x="10" y="20"/>
                    </a:lnTo>
                    <a:lnTo>
                      <a:pt x="13" y="6"/>
                    </a:lnTo>
                    <a:lnTo>
                      <a:pt x="23" y="0"/>
                    </a:lnTo>
                    <a:lnTo>
                      <a:pt x="19" y="20"/>
                    </a:lnTo>
                    <a:lnTo>
                      <a:pt x="28" y="20"/>
                    </a:lnTo>
                    <a:lnTo>
                      <a:pt x="27" y="27"/>
                    </a:lnTo>
                    <a:lnTo>
                      <a:pt x="18" y="27"/>
                    </a:lnTo>
                    <a:lnTo>
                      <a:pt x="11" y="58"/>
                    </a:lnTo>
                    <a:cubicBezTo>
                      <a:pt x="10" y="61"/>
                      <a:pt x="10" y="64"/>
                      <a:pt x="10" y="65"/>
                    </a:cubicBezTo>
                    <a:cubicBezTo>
                      <a:pt x="10" y="66"/>
                      <a:pt x="10" y="67"/>
                      <a:pt x="11" y="67"/>
                    </a:cubicBezTo>
                    <a:cubicBezTo>
                      <a:pt x="12" y="68"/>
                      <a:pt x="13" y="68"/>
                      <a:pt x="14" y="68"/>
                    </a:cubicBezTo>
                    <a:cubicBezTo>
                      <a:pt x="16" y="68"/>
                      <a:pt x="18" y="68"/>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082"/>
              <p:cNvSpPr>
                <a:spLocks noEditPoints="1"/>
              </p:cNvSpPr>
              <p:nvPr/>
            </p:nvSpPr>
            <p:spPr bwMode="auto">
              <a:xfrm>
                <a:off x="6615" y="1005"/>
                <a:ext cx="28" cy="31"/>
              </a:xfrm>
              <a:custGeom>
                <a:avLst/>
                <a:gdLst>
                  <a:gd name="T0" fmla="*/ 0 w 52"/>
                  <a:gd name="T1" fmla="*/ 35 h 57"/>
                  <a:gd name="T2" fmla="*/ 0 w 52"/>
                  <a:gd name="T3" fmla="*/ 35 h 57"/>
                  <a:gd name="T4" fmla="*/ 10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3 w 52"/>
                  <a:gd name="T17" fmla="*/ 57 h 57"/>
                  <a:gd name="T18" fmla="*/ 11 w 52"/>
                  <a:gd name="T19" fmla="*/ 54 h 57"/>
                  <a:gd name="T20" fmla="*/ 3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3 w 52"/>
                  <a:gd name="T33" fmla="*/ 50 h 57"/>
                  <a:gd name="T34" fmla="*/ 29 w 52"/>
                  <a:gd name="T35" fmla="*/ 49 h 57"/>
                  <a:gd name="T36" fmla="*/ 34 w 52"/>
                  <a:gd name="T37" fmla="*/ 45 h 57"/>
                  <a:gd name="T38" fmla="*/ 38 w 52"/>
                  <a:gd name="T39" fmla="*/ 39 h 57"/>
                  <a:gd name="T40" fmla="*/ 41 w 52"/>
                  <a:gd name="T41" fmla="*/ 33 h 57"/>
                  <a:gd name="T42" fmla="*/ 43 w 52"/>
                  <a:gd name="T43" fmla="*/ 23 h 57"/>
                  <a:gd name="T44" fmla="*/ 39 w 52"/>
                  <a:gd name="T45" fmla="*/ 11 h 57"/>
                  <a:gd name="T46" fmla="*/ 30 w 52"/>
                  <a:gd name="T47" fmla="*/ 7 h 57"/>
                  <a:gd name="T48" fmla="*/ 22 w 52"/>
                  <a:gd name="T49" fmla="*/ 9 h 57"/>
                  <a:gd name="T50" fmla="*/ 15 w 52"/>
                  <a:gd name="T51" fmla="*/ 15 h 57"/>
                  <a:gd name="T52" fmla="*/ 11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10" y="8"/>
                    </a:cubicBezTo>
                    <a:cubicBezTo>
                      <a:pt x="15" y="3"/>
                      <a:pt x="22" y="0"/>
                      <a:pt x="30" y="0"/>
                    </a:cubicBezTo>
                    <a:cubicBezTo>
                      <a:pt x="37" y="0"/>
                      <a:pt x="42" y="2"/>
                      <a:pt x="46" y="6"/>
                    </a:cubicBezTo>
                    <a:cubicBezTo>
                      <a:pt x="50" y="10"/>
                      <a:pt x="52" y="16"/>
                      <a:pt x="52" y="23"/>
                    </a:cubicBezTo>
                    <a:cubicBezTo>
                      <a:pt x="52" y="29"/>
                      <a:pt x="51" y="35"/>
                      <a:pt x="48" y="40"/>
                    </a:cubicBezTo>
                    <a:cubicBezTo>
                      <a:pt x="46" y="46"/>
                      <a:pt x="42" y="50"/>
                      <a:pt x="37" y="53"/>
                    </a:cubicBezTo>
                    <a:cubicBezTo>
                      <a:pt x="33" y="56"/>
                      <a:pt x="28" y="57"/>
                      <a:pt x="23" y="57"/>
                    </a:cubicBezTo>
                    <a:cubicBezTo>
                      <a:pt x="18" y="57"/>
                      <a:pt x="14" y="56"/>
                      <a:pt x="11" y="54"/>
                    </a:cubicBezTo>
                    <a:cubicBezTo>
                      <a:pt x="7" y="53"/>
                      <a:pt x="5" y="50"/>
                      <a:pt x="3" y="47"/>
                    </a:cubicBezTo>
                    <a:cubicBezTo>
                      <a:pt x="1" y="43"/>
                      <a:pt x="0" y="39"/>
                      <a:pt x="0" y="35"/>
                    </a:cubicBezTo>
                    <a:lnTo>
                      <a:pt x="0" y="35"/>
                    </a:lnTo>
                    <a:close/>
                    <a:moveTo>
                      <a:pt x="9" y="34"/>
                    </a:moveTo>
                    <a:lnTo>
                      <a:pt x="9" y="34"/>
                    </a:lnTo>
                    <a:cubicBezTo>
                      <a:pt x="9" y="39"/>
                      <a:pt x="11" y="43"/>
                      <a:pt x="13" y="46"/>
                    </a:cubicBezTo>
                    <a:cubicBezTo>
                      <a:pt x="16" y="49"/>
                      <a:pt x="19" y="50"/>
                      <a:pt x="23" y="50"/>
                    </a:cubicBezTo>
                    <a:cubicBezTo>
                      <a:pt x="25" y="50"/>
                      <a:pt x="27" y="50"/>
                      <a:pt x="29" y="49"/>
                    </a:cubicBezTo>
                    <a:cubicBezTo>
                      <a:pt x="31" y="48"/>
                      <a:pt x="32" y="47"/>
                      <a:pt x="34" y="45"/>
                    </a:cubicBezTo>
                    <a:cubicBezTo>
                      <a:pt x="36" y="43"/>
                      <a:pt x="37" y="42"/>
                      <a:pt x="38" y="39"/>
                    </a:cubicBezTo>
                    <a:cubicBezTo>
                      <a:pt x="40" y="37"/>
                      <a:pt x="41" y="35"/>
                      <a:pt x="41" y="33"/>
                    </a:cubicBezTo>
                    <a:cubicBezTo>
                      <a:pt x="42" y="29"/>
                      <a:pt x="43" y="26"/>
                      <a:pt x="43" y="23"/>
                    </a:cubicBezTo>
                    <a:cubicBezTo>
                      <a:pt x="43" y="18"/>
                      <a:pt x="42" y="14"/>
                      <a:pt x="39" y="11"/>
                    </a:cubicBezTo>
                    <a:cubicBezTo>
                      <a:pt x="37" y="8"/>
                      <a:pt x="33" y="7"/>
                      <a:pt x="30" y="7"/>
                    </a:cubicBezTo>
                    <a:cubicBezTo>
                      <a:pt x="27" y="7"/>
                      <a:pt x="24" y="8"/>
                      <a:pt x="22" y="9"/>
                    </a:cubicBezTo>
                    <a:cubicBezTo>
                      <a:pt x="19" y="11"/>
                      <a:pt x="17" y="13"/>
                      <a:pt x="15" y="15"/>
                    </a:cubicBezTo>
                    <a:cubicBezTo>
                      <a:pt x="13" y="18"/>
                      <a:pt x="12" y="21"/>
                      <a:pt x="11"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083"/>
              <p:cNvSpPr>
                <a:spLocks noEditPoints="1"/>
              </p:cNvSpPr>
              <p:nvPr/>
            </p:nvSpPr>
            <p:spPr bwMode="auto">
              <a:xfrm>
                <a:off x="6665" y="994"/>
                <a:ext cx="28" cy="42"/>
              </a:xfrm>
              <a:custGeom>
                <a:avLst/>
                <a:gdLst>
                  <a:gd name="T0" fmla="*/ 16 w 52"/>
                  <a:gd name="T1" fmla="*/ 34 h 77"/>
                  <a:gd name="T2" fmla="*/ 16 w 52"/>
                  <a:gd name="T3" fmla="*/ 34 h 77"/>
                  <a:gd name="T4" fmla="*/ 9 w 52"/>
                  <a:gd name="T5" fmla="*/ 28 h 77"/>
                  <a:gd name="T6" fmla="*/ 7 w 52"/>
                  <a:gd name="T7" fmla="*/ 20 h 77"/>
                  <a:gd name="T8" fmla="*/ 12 w 52"/>
                  <a:gd name="T9" fmla="*/ 8 h 77"/>
                  <a:gd name="T10" fmla="*/ 30 w 52"/>
                  <a:gd name="T11" fmla="*/ 0 h 77"/>
                  <a:gd name="T12" fmla="*/ 46 w 52"/>
                  <a:gd name="T13" fmla="*/ 5 h 77"/>
                  <a:gd name="T14" fmla="*/ 52 w 52"/>
                  <a:gd name="T15" fmla="*/ 18 h 77"/>
                  <a:gd name="T16" fmla="*/ 49 w 52"/>
                  <a:gd name="T17" fmla="*/ 28 h 77"/>
                  <a:gd name="T18" fmla="*/ 39 w 52"/>
                  <a:gd name="T19" fmla="*/ 35 h 77"/>
                  <a:gd name="T20" fmla="*/ 45 w 52"/>
                  <a:gd name="T21" fmla="*/ 41 h 77"/>
                  <a:gd name="T22" fmla="*/ 48 w 52"/>
                  <a:gd name="T23" fmla="*/ 51 h 77"/>
                  <a:gd name="T24" fmla="*/ 41 w 52"/>
                  <a:gd name="T25" fmla="*/ 69 h 77"/>
                  <a:gd name="T26" fmla="*/ 21 w 52"/>
                  <a:gd name="T27" fmla="*/ 77 h 77"/>
                  <a:gd name="T28" fmla="*/ 6 w 52"/>
                  <a:gd name="T29" fmla="*/ 71 h 77"/>
                  <a:gd name="T30" fmla="*/ 0 w 52"/>
                  <a:gd name="T31" fmla="*/ 57 h 77"/>
                  <a:gd name="T32" fmla="*/ 4 w 52"/>
                  <a:gd name="T33" fmla="*/ 42 h 77"/>
                  <a:gd name="T34" fmla="*/ 16 w 52"/>
                  <a:gd name="T35" fmla="*/ 34 h 77"/>
                  <a:gd name="T36" fmla="*/ 16 w 52"/>
                  <a:gd name="T37" fmla="*/ 34 h 77"/>
                  <a:gd name="T38" fmla="*/ 16 w 52"/>
                  <a:gd name="T39" fmla="*/ 21 h 77"/>
                  <a:gd name="T40" fmla="*/ 16 w 52"/>
                  <a:gd name="T41" fmla="*/ 21 h 77"/>
                  <a:gd name="T42" fmla="*/ 20 w 52"/>
                  <a:gd name="T43" fmla="*/ 29 h 77"/>
                  <a:gd name="T44" fmla="*/ 28 w 52"/>
                  <a:gd name="T45" fmla="*/ 32 h 77"/>
                  <a:gd name="T46" fmla="*/ 39 w 52"/>
                  <a:gd name="T47" fmla="*/ 28 h 77"/>
                  <a:gd name="T48" fmla="*/ 43 w 52"/>
                  <a:gd name="T49" fmla="*/ 18 h 77"/>
                  <a:gd name="T50" fmla="*/ 40 w 52"/>
                  <a:gd name="T51" fmla="*/ 10 h 77"/>
                  <a:gd name="T52" fmla="*/ 31 w 52"/>
                  <a:gd name="T53" fmla="*/ 7 h 77"/>
                  <a:gd name="T54" fmla="*/ 23 w 52"/>
                  <a:gd name="T55" fmla="*/ 9 h 77"/>
                  <a:gd name="T56" fmla="*/ 18 w 52"/>
                  <a:gd name="T57" fmla="*/ 14 h 77"/>
                  <a:gd name="T58" fmla="*/ 16 w 52"/>
                  <a:gd name="T59" fmla="*/ 21 h 77"/>
                  <a:gd name="T60" fmla="*/ 16 w 52"/>
                  <a:gd name="T61" fmla="*/ 21 h 77"/>
                  <a:gd name="T62" fmla="*/ 9 w 52"/>
                  <a:gd name="T63" fmla="*/ 57 h 77"/>
                  <a:gd name="T64" fmla="*/ 9 w 52"/>
                  <a:gd name="T65" fmla="*/ 57 h 77"/>
                  <a:gd name="T66" fmla="*/ 11 w 52"/>
                  <a:gd name="T67" fmla="*/ 63 h 77"/>
                  <a:gd name="T68" fmla="*/ 15 w 52"/>
                  <a:gd name="T69" fmla="*/ 68 h 77"/>
                  <a:gd name="T70" fmla="*/ 22 w 52"/>
                  <a:gd name="T71" fmla="*/ 70 h 77"/>
                  <a:gd name="T72" fmla="*/ 35 w 52"/>
                  <a:gd name="T73" fmla="*/ 63 h 77"/>
                  <a:gd name="T74" fmla="*/ 38 w 52"/>
                  <a:gd name="T75" fmla="*/ 51 h 77"/>
                  <a:gd name="T76" fmla="*/ 35 w 52"/>
                  <a:gd name="T77" fmla="*/ 42 h 77"/>
                  <a:gd name="T78" fmla="*/ 26 w 52"/>
                  <a:gd name="T79" fmla="*/ 39 h 77"/>
                  <a:gd name="T80" fmla="*/ 14 w 52"/>
                  <a:gd name="T81" fmla="*/ 44 h 77"/>
                  <a:gd name="T82" fmla="*/ 9 w 52"/>
                  <a:gd name="T83" fmla="*/ 57 h 77"/>
                  <a:gd name="T84" fmla="*/ 9 w 52"/>
                  <a:gd name="T8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7">
                    <a:moveTo>
                      <a:pt x="16" y="34"/>
                    </a:moveTo>
                    <a:lnTo>
                      <a:pt x="16" y="34"/>
                    </a:lnTo>
                    <a:cubicBezTo>
                      <a:pt x="13" y="33"/>
                      <a:pt x="11" y="31"/>
                      <a:pt x="9" y="28"/>
                    </a:cubicBezTo>
                    <a:cubicBezTo>
                      <a:pt x="8" y="26"/>
                      <a:pt x="7" y="23"/>
                      <a:pt x="7" y="20"/>
                    </a:cubicBezTo>
                    <a:cubicBezTo>
                      <a:pt x="7" y="16"/>
                      <a:pt x="9" y="12"/>
                      <a:pt x="12" y="8"/>
                    </a:cubicBezTo>
                    <a:cubicBezTo>
                      <a:pt x="17" y="2"/>
                      <a:pt x="23" y="0"/>
                      <a:pt x="30" y="0"/>
                    </a:cubicBezTo>
                    <a:cubicBezTo>
                      <a:pt x="37" y="0"/>
                      <a:pt x="42" y="2"/>
                      <a:pt x="46" y="5"/>
                    </a:cubicBezTo>
                    <a:cubicBezTo>
                      <a:pt x="50" y="9"/>
                      <a:pt x="52" y="13"/>
                      <a:pt x="52" y="18"/>
                    </a:cubicBezTo>
                    <a:cubicBezTo>
                      <a:pt x="52" y="22"/>
                      <a:pt x="51" y="25"/>
                      <a:pt x="49" y="28"/>
                    </a:cubicBezTo>
                    <a:cubicBezTo>
                      <a:pt x="46" y="31"/>
                      <a:pt x="43" y="34"/>
                      <a:pt x="39" y="35"/>
                    </a:cubicBezTo>
                    <a:cubicBezTo>
                      <a:pt x="42" y="37"/>
                      <a:pt x="44" y="39"/>
                      <a:pt x="45" y="41"/>
                    </a:cubicBezTo>
                    <a:cubicBezTo>
                      <a:pt x="47" y="44"/>
                      <a:pt x="48" y="47"/>
                      <a:pt x="48" y="51"/>
                    </a:cubicBezTo>
                    <a:cubicBezTo>
                      <a:pt x="48" y="58"/>
                      <a:pt x="45" y="64"/>
                      <a:pt x="41" y="69"/>
                    </a:cubicBezTo>
                    <a:cubicBezTo>
                      <a:pt x="36" y="75"/>
                      <a:pt x="29" y="77"/>
                      <a:pt x="21" y="77"/>
                    </a:cubicBezTo>
                    <a:cubicBezTo>
                      <a:pt x="15" y="77"/>
                      <a:pt x="10" y="75"/>
                      <a:pt x="6" y="71"/>
                    </a:cubicBezTo>
                    <a:cubicBezTo>
                      <a:pt x="2" y="67"/>
                      <a:pt x="0" y="63"/>
                      <a:pt x="0" y="57"/>
                    </a:cubicBezTo>
                    <a:cubicBezTo>
                      <a:pt x="0" y="51"/>
                      <a:pt x="1" y="46"/>
                      <a:pt x="4" y="42"/>
                    </a:cubicBezTo>
                    <a:cubicBezTo>
                      <a:pt x="7" y="38"/>
                      <a:pt x="11" y="36"/>
                      <a:pt x="16" y="34"/>
                    </a:cubicBezTo>
                    <a:lnTo>
                      <a:pt x="16" y="34"/>
                    </a:lnTo>
                    <a:close/>
                    <a:moveTo>
                      <a:pt x="16" y="21"/>
                    </a:moveTo>
                    <a:lnTo>
                      <a:pt x="16" y="21"/>
                    </a:lnTo>
                    <a:cubicBezTo>
                      <a:pt x="16" y="24"/>
                      <a:pt x="18" y="27"/>
                      <a:pt x="20" y="29"/>
                    </a:cubicBezTo>
                    <a:cubicBezTo>
                      <a:pt x="22" y="31"/>
                      <a:pt x="25" y="32"/>
                      <a:pt x="28" y="32"/>
                    </a:cubicBezTo>
                    <a:cubicBezTo>
                      <a:pt x="32" y="32"/>
                      <a:pt x="36" y="30"/>
                      <a:pt x="39" y="28"/>
                    </a:cubicBezTo>
                    <a:cubicBezTo>
                      <a:pt x="41" y="25"/>
                      <a:pt x="43" y="22"/>
                      <a:pt x="43" y="18"/>
                    </a:cubicBezTo>
                    <a:cubicBezTo>
                      <a:pt x="43" y="15"/>
                      <a:pt x="42" y="12"/>
                      <a:pt x="40" y="10"/>
                    </a:cubicBezTo>
                    <a:cubicBezTo>
                      <a:pt x="37" y="8"/>
                      <a:pt x="35" y="7"/>
                      <a:pt x="31" y="7"/>
                    </a:cubicBezTo>
                    <a:cubicBezTo>
                      <a:pt x="28" y="7"/>
                      <a:pt x="26" y="8"/>
                      <a:pt x="23" y="9"/>
                    </a:cubicBezTo>
                    <a:cubicBezTo>
                      <a:pt x="21" y="10"/>
                      <a:pt x="19" y="12"/>
                      <a:pt x="18" y="14"/>
                    </a:cubicBezTo>
                    <a:cubicBezTo>
                      <a:pt x="17" y="17"/>
                      <a:pt x="16" y="19"/>
                      <a:pt x="16" y="21"/>
                    </a:cubicBezTo>
                    <a:lnTo>
                      <a:pt x="16" y="21"/>
                    </a:lnTo>
                    <a:close/>
                    <a:moveTo>
                      <a:pt x="9" y="57"/>
                    </a:moveTo>
                    <a:lnTo>
                      <a:pt x="9" y="57"/>
                    </a:lnTo>
                    <a:cubicBezTo>
                      <a:pt x="9" y="60"/>
                      <a:pt x="10" y="62"/>
                      <a:pt x="11" y="63"/>
                    </a:cubicBezTo>
                    <a:cubicBezTo>
                      <a:pt x="12" y="65"/>
                      <a:pt x="13" y="67"/>
                      <a:pt x="15" y="68"/>
                    </a:cubicBezTo>
                    <a:cubicBezTo>
                      <a:pt x="17" y="69"/>
                      <a:pt x="20" y="70"/>
                      <a:pt x="22" y="70"/>
                    </a:cubicBezTo>
                    <a:cubicBezTo>
                      <a:pt x="27" y="70"/>
                      <a:pt x="32" y="67"/>
                      <a:pt x="35" y="63"/>
                    </a:cubicBezTo>
                    <a:cubicBezTo>
                      <a:pt x="37" y="59"/>
                      <a:pt x="38" y="55"/>
                      <a:pt x="38" y="51"/>
                    </a:cubicBezTo>
                    <a:cubicBezTo>
                      <a:pt x="38" y="47"/>
                      <a:pt x="37" y="44"/>
                      <a:pt x="35" y="42"/>
                    </a:cubicBezTo>
                    <a:cubicBezTo>
                      <a:pt x="33" y="40"/>
                      <a:pt x="30" y="39"/>
                      <a:pt x="26" y="39"/>
                    </a:cubicBezTo>
                    <a:cubicBezTo>
                      <a:pt x="21" y="39"/>
                      <a:pt x="17" y="40"/>
                      <a:pt x="14" y="44"/>
                    </a:cubicBezTo>
                    <a:cubicBezTo>
                      <a:pt x="11" y="47"/>
                      <a:pt x="9" y="52"/>
                      <a:pt x="9" y="57"/>
                    </a:cubicBezTo>
                    <a:lnTo>
                      <a:pt x="9"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084"/>
              <p:cNvSpPr>
                <a:spLocks noEditPoints="1"/>
              </p:cNvSpPr>
              <p:nvPr/>
            </p:nvSpPr>
            <p:spPr bwMode="auto">
              <a:xfrm>
                <a:off x="6711" y="994"/>
                <a:ext cx="37" cy="41"/>
              </a:xfrm>
              <a:custGeom>
                <a:avLst/>
                <a:gdLst>
                  <a:gd name="T0" fmla="*/ 0 w 70"/>
                  <a:gd name="T1" fmla="*/ 76 h 76"/>
                  <a:gd name="T2" fmla="*/ 0 w 70"/>
                  <a:gd name="T3" fmla="*/ 76 h 76"/>
                  <a:gd name="T4" fmla="*/ 16 w 70"/>
                  <a:gd name="T5" fmla="*/ 0 h 76"/>
                  <a:gd name="T6" fmla="*/ 48 w 70"/>
                  <a:gd name="T7" fmla="*/ 0 h 76"/>
                  <a:gd name="T8" fmla="*/ 60 w 70"/>
                  <a:gd name="T9" fmla="*/ 2 h 76"/>
                  <a:gd name="T10" fmla="*/ 67 w 70"/>
                  <a:gd name="T11" fmla="*/ 8 h 76"/>
                  <a:gd name="T12" fmla="*/ 70 w 70"/>
                  <a:gd name="T13" fmla="*/ 19 h 76"/>
                  <a:gd name="T14" fmla="*/ 68 w 70"/>
                  <a:gd name="T15" fmla="*/ 28 h 76"/>
                  <a:gd name="T16" fmla="*/ 63 w 70"/>
                  <a:gd name="T17" fmla="*/ 36 h 76"/>
                  <a:gd name="T18" fmla="*/ 57 w 70"/>
                  <a:gd name="T19" fmla="*/ 41 h 76"/>
                  <a:gd name="T20" fmla="*/ 51 w 70"/>
                  <a:gd name="T21" fmla="*/ 43 h 76"/>
                  <a:gd name="T22" fmla="*/ 36 w 70"/>
                  <a:gd name="T23" fmla="*/ 45 h 76"/>
                  <a:gd name="T24" fmla="*/ 17 w 70"/>
                  <a:gd name="T25" fmla="*/ 45 h 76"/>
                  <a:gd name="T26" fmla="*/ 10 w 70"/>
                  <a:gd name="T27" fmla="*/ 76 h 76"/>
                  <a:gd name="T28" fmla="*/ 0 w 70"/>
                  <a:gd name="T29" fmla="*/ 76 h 76"/>
                  <a:gd name="T30" fmla="*/ 19 w 70"/>
                  <a:gd name="T31" fmla="*/ 37 h 76"/>
                  <a:gd name="T32" fmla="*/ 19 w 70"/>
                  <a:gd name="T33" fmla="*/ 37 h 76"/>
                  <a:gd name="T34" fmla="*/ 35 w 70"/>
                  <a:gd name="T35" fmla="*/ 37 h 76"/>
                  <a:gd name="T36" fmla="*/ 50 w 70"/>
                  <a:gd name="T37" fmla="*/ 34 h 76"/>
                  <a:gd name="T38" fmla="*/ 57 w 70"/>
                  <a:gd name="T39" fmla="*/ 28 h 76"/>
                  <a:gd name="T40" fmla="*/ 60 w 70"/>
                  <a:gd name="T41" fmla="*/ 19 h 76"/>
                  <a:gd name="T42" fmla="*/ 58 w 70"/>
                  <a:gd name="T43" fmla="*/ 13 h 76"/>
                  <a:gd name="T44" fmla="*/ 54 w 70"/>
                  <a:gd name="T45" fmla="*/ 9 h 76"/>
                  <a:gd name="T46" fmla="*/ 44 w 70"/>
                  <a:gd name="T47" fmla="*/ 8 h 76"/>
                  <a:gd name="T48" fmla="*/ 25 w 70"/>
                  <a:gd name="T49" fmla="*/ 8 h 76"/>
                  <a:gd name="T50" fmla="*/ 19 w 70"/>
                  <a:gd name="T51"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6">
                    <a:moveTo>
                      <a:pt x="0" y="76"/>
                    </a:moveTo>
                    <a:lnTo>
                      <a:pt x="0" y="76"/>
                    </a:lnTo>
                    <a:lnTo>
                      <a:pt x="16" y="0"/>
                    </a:lnTo>
                    <a:lnTo>
                      <a:pt x="48" y="0"/>
                    </a:lnTo>
                    <a:cubicBezTo>
                      <a:pt x="53" y="0"/>
                      <a:pt x="57" y="1"/>
                      <a:pt x="60" y="2"/>
                    </a:cubicBezTo>
                    <a:cubicBezTo>
                      <a:pt x="63" y="3"/>
                      <a:pt x="65" y="5"/>
                      <a:pt x="67" y="8"/>
                    </a:cubicBezTo>
                    <a:cubicBezTo>
                      <a:pt x="69" y="12"/>
                      <a:pt x="70" y="15"/>
                      <a:pt x="70" y="19"/>
                    </a:cubicBezTo>
                    <a:cubicBezTo>
                      <a:pt x="70" y="22"/>
                      <a:pt x="69" y="25"/>
                      <a:pt x="68" y="28"/>
                    </a:cubicBezTo>
                    <a:cubicBezTo>
                      <a:pt x="67" y="32"/>
                      <a:pt x="65" y="34"/>
                      <a:pt x="63" y="36"/>
                    </a:cubicBezTo>
                    <a:cubicBezTo>
                      <a:pt x="61" y="38"/>
                      <a:pt x="59" y="40"/>
                      <a:pt x="57" y="41"/>
                    </a:cubicBezTo>
                    <a:cubicBezTo>
                      <a:pt x="55" y="42"/>
                      <a:pt x="53" y="43"/>
                      <a:pt x="51" y="43"/>
                    </a:cubicBezTo>
                    <a:cubicBezTo>
                      <a:pt x="46" y="45"/>
                      <a:pt x="41" y="45"/>
                      <a:pt x="36" y="45"/>
                    </a:cubicBezTo>
                    <a:lnTo>
                      <a:pt x="17" y="45"/>
                    </a:lnTo>
                    <a:lnTo>
                      <a:pt x="10" y="76"/>
                    </a:lnTo>
                    <a:lnTo>
                      <a:pt x="0" y="76"/>
                    </a:lnTo>
                    <a:close/>
                    <a:moveTo>
                      <a:pt x="19" y="37"/>
                    </a:moveTo>
                    <a:lnTo>
                      <a:pt x="19" y="37"/>
                    </a:lnTo>
                    <a:lnTo>
                      <a:pt x="35" y="37"/>
                    </a:lnTo>
                    <a:cubicBezTo>
                      <a:pt x="42" y="37"/>
                      <a:pt x="47" y="36"/>
                      <a:pt x="50" y="34"/>
                    </a:cubicBezTo>
                    <a:cubicBezTo>
                      <a:pt x="53" y="33"/>
                      <a:pt x="55" y="31"/>
                      <a:pt x="57" y="28"/>
                    </a:cubicBezTo>
                    <a:cubicBezTo>
                      <a:pt x="59" y="25"/>
                      <a:pt x="60" y="22"/>
                      <a:pt x="60" y="19"/>
                    </a:cubicBezTo>
                    <a:cubicBezTo>
                      <a:pt x="60" y="16"/>
                      <a:pt x="59" y="14"/>
                      <a:pt x="58" y="13"/>
                    </a:cubicBezTo>
                    <a:cubicBezTo>
                      <a:pt x="57" y="11"/>
                      <a:pt x="56" y="10"/>
                      <a:pt x="54" y="9"/>
                    </a:cubicBezTo>
                    <a:cubicBezTo>
                      <a:pt x="52" y="9"/>
                      <a:pt x="49" y="8"/>
                      <a:pt x="44" y="8"/>
                    </a:cubicBezTo>
                    <a:lnTo>
                      <a:pt x="25" y="8"/>
                    </a:lnTo>
                    <a:lnTo>
                      <a:pt x="19"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085"/>
              <p:cNvSpPr>
                <a:spLocks/>
              </p:cNvSpPr>
              <p:nvPr/>
            </p:nvSpPr>
            <p:spPr bwMode="auto">
              <a:xfrm>
                <a:off x="6749" y="994"/>
                <a:ext cx="47" cy="41"/>
              </a:xfrm>
              <a:custGeom>
                <a:avLst/>
                <a:gdLst>
                  <a:gd name="T0" fmla="*/ 0 w 87"/>
                  <a:gd name="T1" fmla="*/ 76 h 76"/>
                  <a:gd name="T2" fmla="*/ 0 w 87"/>
                  <a:gd name="T3" fmla="*/ 76 h 76"/>
                  <a:gd name="T4" fmla="*/ 15 w 87"/>
                  <a:gd name="T5" fmla="*/ 0 h 76"/>
                  <a:gd name="T6" fmla="*/ 28 w 87"/>
                  <a:gd name="T7" fmla="*/ 0 h 76"/>
                  <a:gd name="T8" fmla="*/ 36 w 87"/>
                  <a:gd name="T9" fmla="*/ 49 h 76"/>
                  <a:gd name="T10" fmla="*/ 38 w 87"/>
                  <a:gd name="T11" fmla="*/ 68 h 76"/>
                  <a:gd name="T12" fmla="*/ 48 w 87"/>
                  <a:gd name="T13" fmla="*/ 47 h 76"/>
                  <a:gd name="T14" fmla="*/ 75 w 87"/>
                  <a:gd name="T15" fmla="*/ 0 h 76"/>
                  <a:gd name="T16" fmla="*/ 87 w 87"/>
                  <a:gd name="T17" fmla="*/ 0 h 76"/>
                  <a:gd name="T18" fmla="*/ 72 w 87"/>
                  <a:gd name="T19" fmla="*/ 76 h 76"/>
                  <a:gd name="T20" fmla="*/ 62 w 87"/>
                  <a:gd name="T21" fmla="*/ 76 h 76"/>
                  <a:gd name="T22" fmla="*/ 69 w 87"/>
                  <a:gd name="T23" fmla="*/ 39 h 76"/>
                  <a:gd name="T24" fmla="*/ 77 w 87"/>
                  <a:gd name="T25" fmla="*/ 10 h 76"/>
                  <a:gd name="T26" fmla="*/ 69 w 87"/>
                  <a:gd name="T27" fmla="*/ 26 h 76"/>
                  <a:gd name="T28" fmla="*/ 41 w 87"/>
                  <a:gd name="T29" fmla="*/ 76 h 76"/>
                  <a:gd name="T30" fmla="*/ 31 w 87"/>
                  <a:gd name="T31" fmla="*/ 76 h 76"/>
                  <a:gd name="T32" fmla="*/ 24 w 87"/>
                  <a:gd name="T33" fmla="*/ 27 h 76"/>
                  <a:gd name="T34" fmla="*/ 22 w 87"/>
                  <a:gd name="T35" fmla="*/ 12 h 76"/>
                  <a:gd name="T36" fmla="*/ 20 w 87"/>
                  <a:gd name="T37" fmla="*/ 28 h 76"/>
                  <a:gd name="T38" fmla="*/ 9 w 87"/>
                  <a:gd name="T39" fmla="*/ 76 h 76"/>
                  <a:gd name="T40" fmla="*/ 0 w 87"/>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6">
                    <a:moveTo>
                      <a:pt x="0" y="76"/>
                    </a:moveTo>
                    <a:lnTo>
                      <a:pt x="0" y="76"/>
                    </a:lnTo>
                    <a:lnTo>
                      <a:pt x="15" y="0"/>
                    </a:lnTo>
                    <a:lnTo>
                      <a:pt x="28" y="0"/>
                    </a:lnTo>
                    <a:lnTo>
                      <a:pt x="36" y="49"/>
                    </a:lnTo>
                    <a:cubicBezTo>
                      <a:pt x="37" y="56"/>
                      <a:pt x="37" y="62"/>
                      <a:pt x="38" y="68"/>
                    </a:cubicBezTo>
                    <a:cubicBezTo>
                      <a:pt x="40" y="63"/>
                      <a:pt x="43" y="56"/>
                      <a:pt x="48" y="47"/>
                    </a:cubicBezTo>
                    <a:lnTo>
                      <a:pt x="75" y="0"/>
                    </a:lnTo>
                    <a:lnTo>
                      <a:pt x="87" y="0"/>
                    </a:lnTo>
                    <a:lnTo>
                      <a:pt x="72" y="76"/>
                    </a:lnTo>
                    <a:lnTo>
                      <a:pt x="62" y="76"/>
                    </a:lnTo>
                    <a:lnTo>
                      <a:pt x="69" y="39"/>
                    </a:lnTo>
                    <a:cubicBezTo>
                      <a:pt x="71" y="31"/>
                      <a:pt x="74" y="21"/>
                      <a:pt x="77" y="10"/>
                    </a:cubicBezTo>
                    <a:cubicBezTo>
                      <a:pt x="75" y="15"/>
                      <a:pt x="72" y="21"/>
                      <a:pt x="69" y="26"/>
                    </a:cubicBezTo>
                    <a:lnTo>
                      <a:pt x="41" y="76"/>
                    </a:lnTo>
                    <a:lnTo>
                      <a:pt x="31" y="76"/>
                    </a:lnTo>
                    <a:lnTo>
                      <a:pt x="24" y="27"/>
                    </a:lnTo>
                    <a:cubicBezTo>
                      <a:pt x="23" y="23"/>
                      <a:pt x="22" y="18"/>
                      <a:pt x="22" y="12"/>
                    </a:cubicBezTo>
                    <a:cubicBezTo>
                      <a:pt x="21" y="18"/>
                      <a:pt x="20" y="24"/>
                      <a:pt x="20" y="28"/>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086"/>
              <p:cNvSpPr>
                <a:spLocks/>
              </p:cNvSpPr>
              <p:nvPr/>
            </p:nvSpPr>
            <p:spPr bwMode="auto">
              <a:xfrm>
                <a:off x="6796" y="1030"/>
                <a:ext cx="8" cy="14"/>
              </a:xfrm>
              <a:custGeom>
                <a:avLst/>
                <a:gdLst>
                  <a:gd name="T0" fmla="*/ 4 w 16"/>
                  <a:gd name="T1" fmla="*/ 11 h 26"/>
                  <a:gd name="T2" fmla="*/ 4 w 16"/>
                  <a:gd name="T3" fmla="*/ 11 h 26"/>
                  <a:gd name="T4" fmla="*/ 6 w 16"/>
                  <a:gd name="T5" fmla="*/ 0 h 26"/>
                  <a:gd name="T6" fmla="*/ 16 w 16"/>
                  <a:gd name="T7" fmla="*/ 0 h 26"/>
                  <a:gd name="T8" fmla="*/ 15 w 16"/>
                  <a:gd name="T9" fmla="*/ 10 h 26"/>
                  <a:gd name="T10" fmla="*/ 9 w 16"/>
                  <a:gd name="T11" fmla="*/ 22 h 26"/>
                  <a:gd name="T12" fmla="*/ 0 w 16"/>
                  <a:gd name="T13" fmla="*/ 26 h 26"/>
                  <a:gd name="T14" fmla="*/ 1 w 16"/>
                  <a:gd name="T15" fmla="*/ 22 h 26"/>
                  <a:gd name="T16" fmla="*/ 9 w 16"/>
                  <a:gd name="T17" fmla="*/ 11 h 26"/>
                  <a:gd name="T18" fmla="*/ 4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4" y="11"/>
                    </a:moveTo>
                    <a:lnTo>
                      <a:pt x="4" y="11"/>
                    </a:lnTo>
                    <a:lnTo>
                      <a:pt x="6" y="0"/>
                    </a:lnTo>
                    <a:lnTo>
                      <a:pt x="16" y="0"/>
                    </a:lnTo>
                    <a:lnTo>
                      <a:pt x="15" y="10"/>
                    </a:lnTo>
                    <a:cubicBezTo>
                      <a:pt x="13" y="15"/>
                      <a:pt x="12" y="19"/>
                      <a:pt x="9" y="22"/>
                    </a:cubicBezTo>
                    <a:cubicBezTo>
                      <a:pt x="7" y="24"/>
                      <a:pt x="4" y="26"/>
                      <a:pt x="0" y="26"/>
                    </a:cubicBezTo>
                    <a:lnTo>
                      <a:pt x="1" y="22"/>
                    </a:lnTo>
                    <a:cubicBezTo>
                      <a:pt x="5" y="21"/>
                      <a:pt x="8" y="17"/>
                      <a:pt x="9" y="11"/>
                    </a:cubicBezTo>
                    <a:lnTo>
                      <a:pt x="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087"/>
              <p:cNvSpPr>
                <a:spLocks/>
              </p:cNvSpPr>
              <p:nvPr/>
            </p:nvSpPr>
            <p:spPr bwMode="auto">
              <a:xfrm>
                <a:off x="6831" y="1006"/>
                <a:ext cx="40" cy="29"/>
              </a:xfrm>
              <a:custGeom>
                <a:avLst/>
                <a:gdLst>
                  <a:gd name="T0" fmla="*/ 6 w 74"/>
                  <a:gd name="T1" fmla="*/ 55 h 55"/>
                  <a:gd name="T2" fmla="*/ 6 w 74"/>
                  <a:gd name="T3" fmla="*/ 55 h 55"/>
                  <a:gd name="T4" fmla="*/ 0 w 74"/>
                  <a:gd name="T5" fmla="*/ 0 h 55"/>
                  <a:gd name="T6" fmla="*/ 9 w 74"/>
                  <a:gd name="T7" fmla="*/ 0 h 55"/>
                  <a:gd name="T8" fmla="*/ 12 w 74"/>
                  <a:gd name="T9" fmla="*/ 25 h 55"/>
                  <a:gd name="T10" fmla="*/ 13 w 74"/>
                  <a:gd name="T11" fmla="*/ 39 h 55"/>
                  <a:gd name="T12" fmla="*/ 13 w 74"/>
                  <a:gd name="T13" fmla="*/ 45 h 55"/>
                  <a:gd name="T14" fmla="*/ 16 w 74"/>
                  <a:gd name="T15" fmla="*/ 37 h 55"/>
                  <a:gd name="T16" fmla="*/ 19 w 74"/>
                  <a:gd name="T17" fmla="*/ 29 h 55"/>
                  <a:gd name="T18" fmla="*/ 32 w 74"/>
                  <a:gd name="T19" fmla="*/ 0 h 55"/>
                  <a:gd name="T20" fmla="*/ 43 w 74"/>
                  <a:gd name="T21" fmla="*/ 0 h 55"/>
                  <a:gd name="T22" fmla="*/ 44 w 74"/>
                  <a:gd name="T23" fmla="*/ 27 h 55"/>
                  <a:gd name="T24" fmla="*/ 45 w 74"/>
                  <a:gd name="T25" fmla="*/ 44 h 55"/>
                  <a:gd name="T26" fmla="*/ 53 w 74"/>
                  <a:gd name="T27" fmla="*/ 25 h 55"/>
                  <a:gd name="T28" fmla="*/ 65 w 74"/>
                  <a:gd name="T29" fmla="*/ 0 h 55"/>
                  <a:gd name="T30" fmla="*/ 74 w 74"/>
                  <a:gd name="T31" fmla="*/ 0 h 55"/>
                  <a:gd name="T32" fmla="*/ 48 w 74"/>
                  <a:gd name="T33" fmla="*/ 55 h 55"/>
                  <a:gd name="T34" fmla="*/ 38 w 74"/>
                  <a:gd name="T35" fmla="*/ 55 h 55"/>
                  <a:gd name="T36" fmla="*/ 36 w 74"/>
                  <a:gd name="T37" fmla="*/ 23 h 55"/>
                  <a:gd name="T38" fmla="*/ 35 w 74"/>
                  <a:gd name="T39" fmla="*/ 11 h 55"/>
                  <a:gd name="T40" fmla="*/ 30 w 74"/>
                  <a:gd name="T41" fmla="*/ 23 h 55"/>
                  <a:gd name="T42" fmla="*/ 16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2" y="25"/>
                    </a:lnTo>
                    <a:lnTo>
                      <a:pt x="13" y="39"/>
                    </a:lnTo>
                    <a:cubicBezTo>
                      <a:pt x="13" y="40"/>
                      <a:pt x="13" y="42"/>
                      <a:pt x="13" y="45"/>
                    </a:cubicBezTo>
                    <a:cubicBezTo>
                      <a:pt x="14" y="41"/>
                      <a:pt x="15" y="39"/>
                      <a:pt x="16" y="37"/>
                    </a:cubicBezTo>
                    <a:cubicBezTo>
                      <a:pt x="16" y="35"/>
                      <a:pt x="18" y="32"/>
                      <a:pt x="19" y="29"/>
                    </a:cubicBezTo>
                    <a:lnTo>
                      <a:pt x="32" y="0"/>
                    </a:lnTo>
                    <a:lnTo>
                      <a:pt x="43" y="0"/>
                    </a:lnTo>
                    <a:lnTo>
                      <a:pt x="44" y="27"/>
                    </a:lnTo>
                    <a:cubicBezTo>
                      <a:pt x="45" y="32"/>
                      <a:pt x="45" y="37"/>
                      <a:pt x="45" y="44"/>
                    </a:cubicBezTo>
                    <a:cubicBezTo>
                      <a:pt x="47" y="40"/>
                      <a:pt x="49" y="33"/>
                      <a:pt x="53" y="25"/>
                    </a:cubicBezTo>
                    <a:lnTo>
                      <a:pt x="65" y="0"/>
                    </a:lnTo>
                    <a:lnTo>
                      <a:pt x="74" y="0"/>
                    </a:lnTo>
                    <a:lnTo>
                      <a:pt x="48" y="55"/>
                    </a:lnTo>
                    <a:lnTo>
                      <a:pt x="38" y="55"/>
                    </a:lnTo>
                    <a:lnTo>
                      <a:pt x="36" y="23"/>
                    </a:lnTo>
                    <a:cubicBezTo>
                      <a:pt x="36" y="21"/>
                      <a:pt x="36" y="17"/>
                      <a:pt x="35" y="11"/>
                    </a:cubicBezTo>
                    <a:cubicBezTo>
                      <a:pt x="34" y="15"/>
                      <a:pt x="32" y="19"/>
                      <a:pt x="30" y="23"/>
                    </a:cubicBezTo>
                    <a:lnTo>
                      <a:pt x="16"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088"/>
              <p:cNvSpPr>
                <a:spLocks noEditPoints="1"/>
              </p:cNvSpPr>
              <p:nvPr/>
            </p:nvSpPr>
            <p:spPr bwMode="auto">
              <a:xfrm>
                <a:off x="6871" y="1005"/>
                <a:ext cx="27" cy="31"/>
              </a:xfrm>
              <a:custGeom>
                <a:avLst/>
                <a:gdLst>
                  <a:gd name="T0" fmla="*/ 38 w 50"/>
                  <a:gd name="T1" fmla="*/ 37 h 57"/>
                  <a:gd name="T2" fmla="*/ 38 w 50"/>
                  <a:gd name="T3" fmla="*/ 37 h 57"/>
                  <a:gd name="T4" fmla="*/ 47 w 50"/>
                  <a:gd name="T5" fmla="*/ 38 h 57"/>
                  <a:gd name="T6" fmla="*/ 38 w 50"/>
                  <a:gd name="T7" fmla="*/ 51 h 57"/>
                  <a:gd name="T8" fmla="*/ 21 w 50"/>
                  <a:gd name="T9" fmla="*/ 57 h 57"/>
                  <a:gd name="T10" fmla="*/ 10 w 50"/>
                  <a:gd name="T11" fmla="*/ 54 h 57"/>
                  <a:gd name="T12" fmla="*/ 2 w 50"/>
                  <a:gd name="T13" fmla="*/ 46 h 57"/>
                  <a:gd name="T14" fmla="*/ 0 w 50"/>
                  <a:gd name="T15" fmla="*/ 34 h 57"/>
                  <a:gd name="T16" fmla="*/ 4 w 50"/>
                  <a:gd name="T17" fmla="*/ 16 h 57"/>
                  <a:gd name="T18" fmla="*/ 15 w 50"/>
                  <a:gd name="T19" fmla="*/ 4 h 57"/>
                  <a:gd name="T20" fmla="*/ 29 w 50"/>
                  <a:gd name="T21" fmla="*/ 0 h 57"/>
                  <a:gd name="T22" fmla="*/ 45 w 50"/>
                  <a:gd name="T23" fmla="*/ 6 h 57"/>
                  <a:gd name="T24" fmla="*/ 50 w 50"/>
                  <a:gd name="T25" fmla="*/ 23 h 57"/>
                  <a:gd name="T26" fmla="*/ 50 w 50"/>
                  <a:gd name="T27" fmla="*/ 31 h 57"/>
                  <a:gd name="T28" fmla="*/ 9 w 50"/>
                  <a:gd name="T29" fmla="*/ 31 h 57"/>
                  <a:gd name="T30" fmla="*/ 9 w 50"/>
                  <a:gd name="T31" fmla="*/ 34 h 57"/>
                  <a:gd name="T32" fmla="*/ 13 w 50"/>
                  <a:gd name="T33" fmla="*/ 45 h 57"/>
                  <a:gd name="T34" fmla="*/ 21 w 50"/>
                  <a:gd name="T35" fmla="*/ 50 h 57"/>
                  <a:gd name="T36" fmla="*/ 31 w 50"/>
                  <a:gd name="T37" fmla="*/ 46 h 57"/>
                  <a:gd name="T38" fmla="*/ 38 w 50"/>
                  <a:gd name="T39" fmla="*/ 37 h 57"/>
                  <a:gd name="T40" fmla="*/ 38 w 50"/>
                  <a:gd name="T41" fmla="*/ 37 h 57"/>
                  <a:gd name="T42" fmla="*/ 11 w 50"/>
                  <a:gd name="T43" fmla="*/ 24 h 57"/>
                  <a:gd name="T44" fmla="*/ 11 w 50"/>
                  <a:gd name="T45" fmla="*/ 24 h 57"/>
                  <a:gd name="T46" fmla="*/ 42 w 50"/>
                  <a:gd name="T47" fmla="*/ 24 h 57"/>
                  <a:gd name="T48" fmla="*/ 42 w 50"/>
                  <a:gd name="T49" fmla="*/ 22 h 57"/>
                  <a:gd name="T50" fmla="*/ 38 w 50"/>
                  <a:gd name="T51" fmla="*/ 11 h 57"/>
                  <a:gd name="T52" fmla="*/ 29 w 50"/>
                  <a:gd name="T53" fmla="*/ 7 h 57"/>
                  <a:gd name="T54" fmla="*/ 18 w 50"/>
                  <a:gd name="T55" fmla="*/ 11 h 57"/>
                  <a:gd name="T56" fmla="*/ 11 w 50"/>
                  <a:gd name="T57" fmla="*/ 24 h 57"/>
                  <a:gd name="T58" fmla="*/ 11 w 50"/>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7">
                    <a:moveTo>
                      <a:pt x="38" y="37"/>
                    </a:moveTo>
                    <a:lnTo>
                      <a:pt x="38" y="37"/>
                    </a:lnTo>
                    <a:lnTo>
                      <a:pt x="47" y="38"/>
                    </a:lnTo>
                    <a:cubicBezTo>
                      <a:pt x="46" y="43"/>
                      <a:pt x="43" y="47"/>
                      <a:pt x="38" y="51"/>
                    </a:cubicBezTo>
                    <a:cubicBezTo>
                      <a:pt x="33" y="55"/>
                      <a:pt x="28" y="57"/>
                      <a:pt x="21" y="57"/>
                    </a:cubicBezTo>
                    <a:cubicBezTo>
                      <a:pt x="17" y="57"/>
                      <a:pt x="13" y="56"/>
                      <a:pt x="10" y="54"/>
                    </a:cubicBezTo>
                    <a:cubicBezTo>
                      <a:pt x="7" y="53"/>
                      <a:pt x="4" y="50"/>
                      <a:pt x="2" y="46"/>
                    </a:cubicBezTo>
                    <a:cubicBezTo>
                      <a:pt x="0" y="43"/>
                      <a:pt x="0" y="39"/>
                      <a:pt x="0" y="34"/>
                    </a:cubicBezTo>
                    <a:cubicBezTo>
                      <a:pt x="0" y="28"/>
                      <a:pt x="1" y="22"/>
                      <a:pt x="4" y="16"/>
                    </a:cubicBezTo>
                    <a:cubicBezTo>
                      <a:pt x="7" y="11"/>
                      <a:pt x="10" y="7"/>
                      <a:pt x="15" y="4"/>
                    </a:cubicBezTo>
                    <a:cubicBezTo>
                      <a:pt x="19" y="1"/>
                      <a:pt x="24" y="0"/>
                      <a:pt x="29" y="0"/>
                    </a:cubicBezTo>
                    <a:cubicBezTo>
                      <a:pt x="35" y="0"/>
                      <a:pt x="41" y="2"/>
                      <a:pt x="45" y="6"/>
                    </a:cubicBezTo>
                    <a:cubicBezTo>
                      <a:pt x="49" y="10"/>
                      <a:pt x="50" y="15"/>
                      <a:pt x="50" y="23"/>
                    </a:cubicBezTo>
                    <a:cubicBezTo>
                      <a:pt x="50" y="25"/>
                      <a:pt x="50" y="28"/>
                      <a:pt x="50" y="31"/>
                    </a:cubicBezTo>
                    <a:lnTo>
                      <a:pt x="9" y="31"/>
                    </a:lnTo>
                    <a:cubicBezTo>
                      <a:pt x="9" y="32"/>
                      <a:pt x="9" y="33"/>
                      <a:pt x="9" y="34"/>
                    </a:cubicBezTo>
                    <a:cubicBezTo>
                      <a:pt x="9" y="39"/>
                      <a:pt x="10" y="43"/>
                      <a:pt x="13" y="45"/>
                    </a:cubicBezTo>
                    <a:cubicBezTo>
                      <a:pt x="15" y="48"/>
                      <a:pt x="18" y="50"/>
                      <a:pt x="21" y="50"/>
                    </a:cubicBezTo>
                    <a:cubicBezTo>
                      <a:pt x="24" y="50"/>
                      <a:pt x="28" y="48"/>
                      <a:pt x="31" y="46"/>
                    </a:cubicBezTo>
                    <a:cubicBezTo>
                      <a:pt x="34" y="44"/>
                      <a:pt x="36" y="41"/>
                      <a:pt x="38" y="37"/>
                    </a:cubicBezTo>
                    <a:lnTo>
                      <a:pt x="38" y="37"/>
                    </a:lnTo>
                    <a:close/>
                    <a:moveTo>
                      <a:pt x="11" y="24"/>
                    </a:moveTo>
                    <a:lnTo>
                      <a:pt x="11" y="24"/>
                    </a:lnTo>
                    <a:lnTo>
                      <a:pt x="42" y="24"/>
                    </a:lnTo>
                    <a:cubicBezTo>
                      <a:pt x="42" y="23"/>
                      <a:pt x="42" y="22"/>
                      <a:pt x="42" y="22"/>
                    </a:cubicBezTo>
                    <a:cubicBezTo>
                      <a:pt x="42" y="17"/>
                      <a:pt x="41" y="13"/>
                      <a:pt x="38" y="11"/>
                    </a:cubicBezTo>
                    <a:cubicBezTo>
                      <a:pt x="36" y="8"/>
                      <a:pt x="33" y="7"/>
                      <a:pt x="29" y="7"/>
                    </a:cubicBezTo>
                    <a:cubicBezTo>
                      <a:pt x="25" y="7"/>
                      <a:pt x="21" y="8"/>
                      <a:pt x="18" y="11"/>
                    </a:cubicBezTo>
                    <a:cubicBezTo>
                      <a:pt x="15" y="14"/>
                      <a:pt x="12" y="18"/>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089"/>
              <p:cNvSpPr>
                <a:spLocks/>
              </p:cNvSpPr>
              <p:nvPr/>
            </p:nvSpPr>
            <p:spPr bwMode="auto">
              <a:xfrm>
                <a:off x="6902" y="1005"/>
                <a:ext cx="28" cy="30"/>
              </a:xfrm>
              <a:custGeom>
                <a:avLst/>
                <a:gdLst>
                  <a:gd name="T0" fmla="*/ 0 w 52"/>
                  <a:gd name="T1" fmla="*/ 56 h 56"/>
                  <a:gd name="T2" fmla="*/ 0 w 52"/>
                  <a:gd name="T3" fmla="*/ 56 h 56"/>
                  <a:gd name="T4" fmla="*/ 11 w 52"/>
                  <a:gd name="T5" fmla="*/ 1 h 56"/>
                  <a:gd name="T6" fmla="*/ 20 w 52"/>
                  <a:gd name="T7" fmla="*/ 1 h 56"/>
                  <a:gd name="T8" fmla="*/ 18 w 52"/>
                  <a:gd name="T9" fmla="*/ 11 h 56"/>
                  <a:gd name="T10" fmla="*/ 28 w 52"/>
                  <a:gd name="T11" fmla="*/ 2 h 56"/>
                  <a:gd name="T12" fmla="*/ 38 w 52"/>
                  <a:gd name="T13" fmla="*/ 0 h 56"/>
                  <a:gd name="T14" fmla="*/ 49 w 52"/>
                  <a:gd name="T15" fmla="*/ 3 h 56"/>
                  <a:gd name="T16" fmla="*/ 52 w 52"/>
                  <a:gd name="T17" fmla="*/ 13 h 56"/>
                  <a:gd name="T18" fmla="*/ 51 w 52"/>
                  <a:gd name="T19" fmla="*/ 23 h 56"/>
                  <a:gd name="T20" fmla="*/ 44 w 52"/>
                  <a:gd name="T21" fmla="*/ 56 h 56"/>
                  <a:gd name="T22" fmla="*/ 35 w 52"/>
                  <a:gd name="T23" fmla="*/ 56 h 56"/>
                  <a:gd name="T24" fmla="*/ 42 w 52"/>
                  <a:gd name="T25" fmla="*/ 21 h 56"/>
                  <a:gd name="T26" fmla="*/ 43 w 52"/>
                  <a:gd name="T27" fmla="*/ 14 h 56"/>
                  <a:gd name="T28" fmla="*/ 41 w 52"/>
                  <a:gd name="T29" fmla="*/ 9 h 56"/>
                  <a:gd name="T30" fmla="*/ 36 w 52"/>
                  <a:gd name="T31" fmla="*/ 7 h 56"/>
                  <a:gd name="T32" fmla="*/ 23 w 52"/>
                  <a:gd name="T33" fmla="*/ 13 h 56"/>
                  <a:gd name="T34" fmla="*/ 15 w 52"/>
                  <a:gd name="T35" fmla="*/ 30 h 56"/>
                  <a:gd name="T36" fmla="*/ 9 w 52"/>
                  <a:gd name="T37" fmla="*/ 56 h 56"/>
                  <a:gd name="T38" fmla="*/ 0 w 52"/>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0" y="56"/>
                    </a:moveTo>
                    <a:lnTo>
                      <a:pt x="0" y="56"/>
                    </a:lnTo>
                    <a:lnTo>
                      <a:pt x="11" y="1"/>
                    </a:lnTo>
                    <a:lnTo>
                      <a:pt x="20" y="1"/>
                    </a:lnTo>
                    <a:lnTo>
                      <a:pt x="18" y="11"/>
                    </a:lnTo>
                    <a:cubicBezTo>
                      <a:pt x="22" y="7"/>
                      <a:pt x="25" y="4"/>
                      <a:pt x="28" y="2"/>
                    </a:cubicBezTo>
                    <a:cubicBezTo>
                      <a:pt x="31" y="1"/>
                      <a:pt x="35" y="0"/>
                      <a:pt x="38" y="0"/>
                    </a:cubicBezTo>
                    <a:cubicBezTo>
                      <a:pt x="43" y="0"/>
                      <a:pt x="46" y="1"/>
                      <a:pt x="49" y="3"/>
                    </a:cubicBezTo>
                    <a:cubicBezTo>
                      <a:pt x="51" y="6"/>
                      <a:pt x="52" y="9"/>
                      <a:pt x="52" y="13"/>
                    </a:cubicBezTo>
                    <a:cubicBezTo>
                      <a:pt x="52" y="15"/>
                      <a:pt x="52" y="18"/>
                      <a:pt x="51" y="23"/>
                    </a:cubicBezTo>
                    <a:lnTo>
                      <a:pt x="44" y="56"/>
                    </a:lnTo>
                    <a:lnTo>
                      <a:pt x="35" y="56"/>
                    </a:lnTo>
                    <a:lnTo>
                      <a:pt x="42" y="21"/>
                    </a:lnTo>
                    <a:cubicBezTo>
                      <a:pt x="43" y="18"/>
                      <a:pt x="43" y="15"/>
                      <a:pt x="43" y="14"/>
                    </a:cubicBezTo>
                    <a:cubicBezTo>
                      <a:pt x="43" y="12"/>
                      <a:pt x="42" y="10"/>
                      <a:pt x="41" y="9"/>
                    </a:cubicBezTo>
                    <a:cubicBezTo>
                      <a:pt x="40" y="8"/>
                      <a:pt x="38" y="7"/>
                      <a:pt x="36" y="7"/>
                    </a:cubicBezTo>
                    <a:cubicBezTo>
                      <a:pt x="31" y="7"/>
                      <a:pt x="27" y="9"/>
                      <a:pt x="23" y="13"/>
                    </a:cubicBezTo>
                    <a:cubicBezTo>
                      <a:pt x="19" y="16"/>
                      <a:pt x="16" y="22"/>
                      <a:pt x="15" y="30"/>
                    </a:cubicBezTo>
                    <a:lnTo>
                      <a:pt x="9" y="56"/>
                    </a:lnTo>
                    <a:lnTo>
                      <a:pt x="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090"/>
              <p:cNvSpPr>
                <a:spLocks/>
              </p:cNvSpPr>
              <p:nvPr/>
            </p:nvSpPr>
            <p:spPr bwMode="auto">
              <a:xfrm>
                <a:off x="6935" y="995"/>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8 h 76"/>
                  <a:gd name="T12" fmla="*/ 1 w 28"/>
                  <a:gd name="T13" fmla="*/ 59 h 76"/>
                  <a:gd name="T14" fmla="*/ 8 w 28"/>
                  <a:gd name="T15" fmla="*/ 27 h 76"/>
                  <a:gd name="T16" fmla="*/ 0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8 h 76"/>
                  <a:gd name="T36" fmla="*/ 10 w 28"/>
                  <a:gd name="T37" fmla="*/ 65 h 76"/>
                  <a:gd name="T38" fmla="*/ 10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5" y="76"/>
                      <a:pt x="13" y="76"/>
                      <a:pt x="11" y="76"/>
                    </a:cubicBezTo>
                    <a:cubicBezTo>
                      <a:pt x="7" y="76"/>
                      <a:pt x="4" y="75"/>
                      <a:pt x="2" y="73"/>
                    </a:cubicBezTo>
                    <a:cubicBezTo>
                      <a:pt x="1" y="72"/>
                      <a:pt x="0" y="70"/>
                      <a:pt x="0" y="68"/>
                    </a:cubicBezTo>
                    <a:cubicBezTo>
                      <a:pt x="0" y="66"/>
                      <a:pt x="0" y="64"/>
                      <a:pt x="1" y="59"/>
                    </a:cubicBezTo>
                    <a:lnTo>
                      <a:pt x="8" y="27"/>
                    </a:lnTo>
                    <a:lnTo>
                      <a:pt x="0" y="27"/>
                    </a:lnTo>
                    <a:lnTo>
                      <a:pt x="2" y="20"/>
                    </a:lnTo>
                    <a:lnTo>
                      <a:pt x="9" y="20"/>
                    </a:lnTo>
                    <a:lnTo>
                      <a:pt x="12" y="6"/>
                    </a:lnTo>
                    <a:lnTo>
                      <a:pt x="23" y="0"/>
                    </a:lnTo>
                    <a:lnTo>
                      <a:pt x="19" y="20"/>
                    </a:lnTo>
                    <a:lnTo>
                      <a:pt x="28" y="20"/>
                    </a:lnTo>
                    <a:lnTo>
                      <a:pt x="26" y="27"/>
                    </a:lnTo>
                    <a:lnTo>
                      <a:pt x="17" y="27"/>
                    </a:lnTo>
                    <a:lnTo>
                      <a:pt x="11" y="58"/>
                    </a:lnTo>
                    <a:cubicBezTo>
                      <a:pt x="10" y="61"/>
                      <a:pt x="10" y="64"/>
                      <a:pt x="10" y="65"/>
                    </a:cubicBezTo>
                    <a:cubicBezTo>
                      <a:pt x="10" y="66"/>
                      <a:pt x="10" y="67"/>
                      <a:pt x="10" y="67"/>
                    </a:cubicBezTo>
                    <a:cubicBezTo>
                      <a:pt x="11" y="68"/>
                      <a:pt x="12" y="68"/>
                      <a:pt x="14" y="68"/>
                    </a:cubicBezTo>
                    <a:cubicBezTo>
                      <a:pt x="16" y="68"/>
                      <a:pt x="18" y="68"/>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091"/>
              <p:cNvSpPr>
                <a:spLocks/>
              </p:cNvSpPr>
              <p:nvPr/>
            </p:nvSpPr>
            <p:spPr bwMode="auto">
              <a:xfrm>
                <a:off x="6967" y="995"/>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8 h 76"/>
                  <a:gd name="T12" fmla="*/ 1 w 28"/>
                  <a:gd name="T13" fmla="*/ 59 h 76"/>
                  <a:gd name="T14" fmla="*/ 8 w 28"/>
                  <a:gd name="T15" fmla="*/ 27 h 76"/>
                  <a:gd name="T16" fmla="*/ 1 w 28"/>
                  <a:gd name="T17" fmla="*/ 27 h 76"/>
                  <a:gd name="T18" fmla="*/ 2 w 28"/>
                  <a:gd name="T19" fmla="*/ 20 h 76"/>
                  <a:gd name="T20" fmla="*/ 10 w 28"/>
                  <a:gd name="T21" fmla="*/ 20 h 76"/>
                  <a:gd name="T22" fmla="*/ 12 w 28"/>
                  <a:gd name="T23" fmla="*/ 6 h 76"/>
                  <a:gd name="T24" fmla="*/ 23 w 28"/>
                  <a:gd name="T25" fmla="*/ 0 h 76"/>
                  <a:gd name="T26" fmla="*/ 19 w 28"/>
                  <a:gd name="T27" fmla="*/ 20 h 76"/>
                  <a:gd name="T28" fmla="*/ 28 w 28"/>
                  <a:gd name="T29" fmla="*/ 20 h 76"/>
                  <a:gd name="T30" fmla="*/ 27 w 28"/>
                  <a:gd name="T31" fmla="*/ 27 h 76"/>
                  <a:gd name="T32" fmla="*/ 17 w 28"/>
                  <a:gd name="T33" fmla="*/ 27 h 76"/>
                  <a:gd name="T34" fmla="*/ 11 w 28"/>
                  <a:gd name="T35" fmla="*/ 58 h 76"/>
                  <a:gd name="T36" fmla="*/ 10 w 28"/>
                  <a:gd name="T37" fmla="*/ 65 h 76"/>
                  <a:gd name="T38" fmla="*/ 11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6" y="76"/>
                      <a:pt x="13" y="76"/>
                      <a:pt x="11" y="76"/>
                    </a:cubicBezTo>
                    <a:cubicBezTo>
                      <a:pt x="8" y="76"/>
                      <a:pt x="5" y="75"/>
                      <a:pt x="2" y="73"/>
                    </a:cubicBezTo>
                    <a:cubicBezTo>
                      <a:pt x="1" y="72"/>
                      <a:pt x="0" y="70"/>
                      <a:pt x="0" y="68"/>
                    </a:cubicBezTo>
                    <a:cubicBezTo>
                      <a:pt x="0" y="66"/>
                      <a:pt x="0" y="64"/>
                      <a:pt x="1" y="59"/>
                    </a:cubicBezTo>
                    <a:lnTo>
                      <a:pt x="8" y="27"/>
                    </a:lnTo>
                    <a:lnTo>
                      <a:pt x="1" y="27"/>
                    </a:lnTo>
                    <a:lnTo>
                      <a:pt x="2" y="20"/>
                    </a:lnTo>
                    <a:lnTo>
                      <a:pt x="10" y="20"/>
                    </a:lnTo>
                    <a:lnTo>
                      <a:pt x="12" y="6"/>
                    </a:lnTo>
                    <a:lnTo>
                      <a:pt x="23" y="0"/>
                    </a:lnTo>
                    <a:lnTo>
                      <a:pt x="19" y="20"/>
                    </a:lnTo>
                    <a:lnTo>
                      <a:pt x="28" y="20"/>
                    </a:lnTo>
                    <a:lnTo>
                      <a:pt x="27" y="27"/>
                    </a:lnTo>
                    <a:lnTo>
                      <a:pt x="17" y="27"/>
                    </a:lnTo>
                    <a:lnTo>
                      <a:pt x="11" y="58"/>
                    </a:lnTo>
                    <a:cubicBezTo>
                      <a:pt x="10" y="61"/>
                      <a:pt x="10" y="64"/>
                      <a:pt x="10" y="65"/>
                    </a:cubicBezTo>
                    <a:cubicBezTo>
                      <a:pt x="10" y="66"/>
                      <a:pt x="10" y="67"/>
                      <a:pt x="11" y="67"/>
                    </a:cubicBezTo>
                    <a:cubicBezTo>
                      <a:pt x="11" y="68"/>
                      <a:pt x="12" y="68"/>
                      <a:pt x="14" y="68"/>
                    </a:cubicBezTo>
                    <a:cubicBezTo>
                      <a:pt x="16" y="68"/>
                      <a:pt x="18" y="68"/>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092"/>
              <p:cNvSpPr>
                <a:spLocks noEditPoints="1"/>
              </p:cNvSpPr>
              <p:nvPr/>
            </p:nvSpPr>
            <p:spPr bwMode="auto">
              <a:xfrm>
                <a:off x="6983" y="1005"/>
                <a:ext cx="28" cy="31"/>
              </a:xfrm>
              <a:custGeom>
                <a:avLst/>
                <a:gdLst>
                  <a:gd name="T0" fmla="*/ 0 w 52"/>
                  <a:gd name="T1" fmla="*/ 35 h 57"/>
                  <a:gd name="T2" fmla="*/ 0 w 52"/>
                  <a:gd name="T3" fmla="*/ 35 h 57"/>
                  <a:gd name="T4" fmla="*/ 9 w 52"/>
                  <a:gd name="T5" fmla="*/ 8 h 57"/>
                  <a:gd name="T6" fmla="*/ 30 w 52"/>
                  <a:gd name="T7" fmla="*/ 0 h 57"/>
                  <a:gd name="T8" fmla="*/ 46 w 52"/>
                  <a:gd name="T9" fmla="*/ 6 h 57"/>
                  <a:gd name="T10" fmla="*/ 52 w 52"/>
                  <a:gd name="T11" fmla="*/ 23 h 57"/>
                  <a:gd name="T12" fmla="*/ 48 w 52"/>
                  <a:gd name="T13" fmla="*/ 40 h 57"/>
                  <a:gd name="T14" fmla="*/ 37 w 52"/>
                  <a:gd name="T15" fmla="*/ 53 h 57"/>
                  <a:gd name="T16" fmla="*/ 22 w 52"/>
                  <a:gd name="T17" fmla="*/ 57 h 57"/>
                  <a:gd name="T18" fmla="*/ 11 w 52"/>
                  <a:gd name="T19" fmla="*/ 54 h 57"/>
                  <a:gd name="T20" fmla="*/ 3 w 52"/>
                  <a:gd name="T21" fmla="*/ 47 h 57"/>
                  <a:gd name="T22" fmla="*/ 0 w 52"/>
                  <a:gd name="T23" fmla="*/ 35 h 57"/>
                  <a:gd name="T24" fmla="*/ 0 w 52"/>
                  <a:gd name="T25" fmla="*/ 35 h 57"/>
                  <a:gd name="T26" fmla="*/ 9 w 52"/>
                  <a:gd name="T27" fmla="*/ 34 h 57"/>
                  <a:gd name="T28" fmla="*/ 9 w 52"/>
                  <a:gd name="T29" fmla="*/ 34 h 57"/>
                  <a:gd name="T30" fmla="*/ 13 w 52"/>
                  <a:gd name="T31" fmla="*/ 46 h 57"/>
                  <a:gd name="T32" fmla="*/ 22 w 52"/>
                  <a:gd name="T33" fmla="*/ 50 h 57"/>
                  <a:gd name="T34" fmla="*/ 28 w 52"/>
                  <a:gd name="T35" fmla="*/ 49 h 57"/>
                  <a:gd name="T36" fmla="*/ 34 w 52"/>
                  <a:gd name="T37" fmla="*/ 45 h 57"/>
                  <a:gd name="T38" fmla="*/ 38 w 52"/>
                  <a:gd name="T39" fmla="*/ 39 h 57"/>
                  <a:gd name="T40" fmla="*/ 41 w 52"/>
                  <a:gd name="T41" fmla="*/ 33 h 57"/>
                  <a:gd name="T42" fmla="*/ 43 w 52"/>
                  <a:gd name="T43" fmla="*/ 23 h 57"/>
                  <a:gd name="T44" fmla="*/ 39 w 52"/>
                  <a:gd name="T45" fmla="*/ 11 h 57"/>
                  <a:gd name="T46" fmla="*/ 29 w 52"/>
                  <a:gd name="T47" fmla="*/ 7 h 57"/>
                  <a:gd name="T48" fmla="*/ 21 w 52"/>
                  <a:gd name="T49" fmla="*/ 9 h 57"/>
                  <a:gd name="T50" fmla="*/ 15 w 52"/>
                  <a:gd name="T51" fmla="*/ 15 h 57"/>
                  <a:gd name="T52" fmla="*/ 11 w 52"/>
                  <a:gd name="T53" fmla="*/ 25 h 57"/>
                  <a:gd name="T54" fmla="*/ 9 w 52"/>
                  <a:gd name="T55" fmla="*/ 34 h 57"/>
                  <a:gd name="T56" fmla="*/ 9 w 52"/>
                  <a:gd name="T5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7">
                    <a:moveTo>
                      <a:pt x="0" y="35"/>
                    </a:moveTo>
                    <a:lnTo>
                      <a:pt x="0" y="35"/>
                    </a:lnTo>
                    <a:cubicBezTo>
                      <a:pt x="0" y="24"/>
                      <a:pt x="3" y="15"/>
                      <a:pt x="9" y="8"/>
                    </a:cubicBezTo>
                    <a:cubicBezTo>
                      <a:pt x="15" y="3"/>
                      <a:pt x="21" y="0"/>
                      <a:pt x="30" y="0"/>
                    </a:cubicBezTo>
                    <a:cubicBezTo>
                      <a:pt x="36" y="0"/>
                      <a:pt x="42" y="2"/>
                      <a:pt x="46" y="6"/>
                    </a:cubicBezTo>
                    <a:cubicBezTo>
                      <a:pt x="50" y="10"/>
                      <a:pt x="52" y="16"/>
                      <a:pt x="52" y="23"/>
                    </a:cubicBezTo>
                    <a:cubicBezTo>
                      <a:pt x="52" y="29"/>
                      <a:pt x="51" y="35"/>
                      <a:pt x="48" y="40"/>
                    </a:cubicBezTo>
                    <a:cubicBezTo>
                      <a:pt x="46" y="46"/>
                      <a:pt x="42" y="50"/>
                      <a:pt x="37" y="53"/>
                    </a:cubicBezTo>
                    <a:cubicBezTo>
                      <a:pt x="32" y="56"/>
                      <a:pt x="28" y="57"/>
                      <a:pt x="22" y="57"/>
                    </a:cubicBezTo>
                    <a:cubicBezTo>
                      <a:pt x="18" y="57"/>
                      <a:pt x="14" y="56"/>
                      <a:pt x="11" y="54"/>
                    </a:cubicBezTo>
                    <a:cubicBezTo>
                      <a:pt x="7" y="53"/>
                      <a:pt x="4" y="50"/>
                      <a:pt x="3" y="47"/>
                    </a:cubicBezTo>
                    <a:cubicBezTo>
                      <a:pt x="1" y="43"/>
                      <a:pt x="0" y="39"/>
                      <a:pt x="0" y="35"/>
                    </a:cubicBezTo>
                    <a:lnTo>
                      <a:pt x="0" y="35"/>
                    </a:lnTo>
                    <a:close/>
                    <a:moveTo>
                      <a:pt x="9" y="34"/>
                    </a:moveTo>
                    <a:lnTo>
                      <a:pt x="9" y="34"/>
                    </a:lnTo>
                    <a:cubicBezTo>
                      <a:pt x="9" y="39"/>
                      <a:pt x="10" y="43"/>
                      <a:pt x="13" y="46"/>
                    </a:cubicBezTo>
                    <a:cubicBezTo>
                      <a:pt x="15" y="49"/>
                      <a:pt x="19" y="50"/>
                      <a:pt x="22" y="50"/>
                    </a:cubicBezTo>
                    <a:cubicBezTo>
                      <a:pt x="24" y="50"/>
                      <a:pt x="26" y="50"/>
                      <a:pt x="28" y="49"/>
                    </a:cubicBezTo>
                    <a:cubicBezTo>
                      <a:pt x="30" y="48"/>
                      <a:pt x="32" y="47"/>
                      <a:pt x="34" y="45"/>
                    </a:cubicBezTo>
                    <a:cubicBezTo>
                      <a:pt x="36" y="43"/>
                      <a:pt x="37" y="42"/>
                      <a:pt x="38" y="39"/>
                    </a:cubicBezTo>
                    <a:cubicBezTo>
                      <a:pt x="39" y="37"/>
                      <a:pt x="40" y="35"/>
                      <a:pt x="41" y="33"/>
                    </a:cubicBezTo>
                    <a:cubicBezTo>
                      <a:pt x="42" y="29"/>
                      <a:pt x="43" y="26"/>
                      <a:pt x="43" y="23"/>
                    </a:cubicBezTo>
                    <a:cubicBezTo>
                      <a:pt x="43" y="18"/>
                      <a:pt x="41" y="14"/>
                      <a:pt x="39" y="11"/>
                    </a:cubicBezTo>
                    <a:cubicBezTo>
                      <a:pt x="36" y="8"/>
                      <a:pt x="33" y="7"/>
                      <a:pt x="29" y="7"/>
                    </a:cubicBezTo>
                    <a:cubicBezTo>
                      <a:pt x="27" y="7"/>
                      <a:pt x="24" y="8"/>
                      <a:pt x="21" y="9"/>
                    </a:cubicBezTo>
                    <a:cubicBezTo>
                      <a:pt x="19" y="11"/>
                      <a:pt x="17" y="13"/>
                      <a:pt x="15" y="15"/>
                    </a:cubicBezTo>
                    <a:cubicBezTo>
                      <a:pt x="13" y="18"/>
                      <a:pt x="11" y="21"/>
                      <a:pt x="11" y="25"/>
                    </a:cubicBezTo>
                    <a:cubicBezTo>
                      <a:pt x="10" y="28"/>
                      <a:pt x="9" y="31"/>
                      <a:pt x="9" y="34"/>
                    </a:cubicBezTo>
                    <a:lnTo>
                      <a:pt x="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093"/>
              <p:cNvSpPr>
                <a:spLocks noEditPoints="1"/>
              </p:cNvSpPr>
              <p:nvPr/>
            </p:nvSpPr>
            <p:spPr bwMode="auto">
              <a:xfrm>
                <a:off x="7029" y="994"/>
                <a:ext cx="29" cy="42"/>
              </a:xfrm>
              <a:custGeom>
                <a:avLst/>
                <a:gdLst>
                  <a:gd name="T0" fmla="*/ 0 w 53"/>
                  <a:gd name="T1" fmla="*/ 76 h 77"/>
                  <a:gd name="T2" fmla="*/ 0 w 53"/>
                  <a:gd name="T3" fmla="*/ 76 h 77"/>
                  <a:gd name="T4" fmla="*/ 16 w 53"/>
                  <a:gd name="T5" fmla="*/ 0 h 77"/>
                  <a:gd name="T6" fmla="*/ 25 w 53"/>
                  <a:gd name="T7" fmla="*/ 0 h 77"/>
                  <a:gd name="T8" fmla="*/ 20 w 53"/>
                  <a:gd name="T9" fmla="*/ 27 h 77"/>
                  <a:gd name="T10" fmla="*/ 28 w 53"/>
                  <a:gd name="T11" fmla="*/ 21 h 77"/>
                  <a:gd name="T12" fmla="*/ 35 w 53"/>
                  <a:gd name="T13" fmla="*/ 20 h 77"/>
                  <a:gd name="T14" fmla="*/ 48 w 53"/>
                  <a:gd name="T15" fmla="*/ 26 h 77"/>
                  <a:gd name="T16" fmla="*/ 53 w 53"/>
                  <a:gd name="T17" fmla="*/ 42 h 77"/>
                  <a:gd name="T18" fmla="*/ 51 w 53"/>
                  <a:gd name="T19" fmla="*/ 56 h 77"/>
                  <a:gd name="T20" fmla="*/ 46 w 53"/>
                  <a:gd name="T21" fmla="*/ 66 h 77"/>
                  <a:gd name="T22" fmla="*/ 40 w 53"/>
                  <a:gd name="T23" fmla="*/ 72 h 77"/>
                  <a:gd name="T24" fmla="*/ 33 w 53"/>
                  <a:gd name="T25" fmla="*/ 76 h 77"/>
                  <a:gd name="T26" fmla="*/ 27 w 53"/>
                  <a:gd name="T27" fmla="*/ 77 h 77"/>
                  <a:gd name="T28" fmla="*/ 17 w 53"/>
                  <a:gd name="T29" fmla="*/ 74 h 77"/>
                  <a:gd name="T30" fmla="*/ 11 w 53"/>
                  <a:gd name="T31" fmla="*/ 66 h 77"/>
                  <a:gd name="T32" fmla="*/ 8 w 53"/>
                  <a:gd name="T33" fmla="*/ 76 h 77"/>
                  <a:gd name="T34" fmla="*/ 0 w 53"/>
                  <a:gd name="T35" fmla="*/ 76 h 77"/>
                  <a:gd name="T36" fmla="*/ 14 w 53"/>
                  <a:gd name="T37" fmla="*/ 53 h 77"/>
                  <a:gd name="T38" fmla="*/ 14 w 53"/>
                  <a:gd name="T39" fmla="*/ 53 h 77"/>
                  <a:gd name="T40" fmla="*/ 14 w 53"/>
                  <a:gd name="T41" fmla="*/ 55 h 77"/>
                  <a:gd name="T42" fmla="*/ 17 w 53"/>
                  <a:gd name="T43" fmla="*/ 66 h 77"/>
                  <a:gd name="T44" fmla="*/ 26 w 53"/>
                  <a:gd name="T45" fmla="*/ 70 h 77"/>
                  <a:gd name="T46" fmla="*/ 35 w 53"/>
                  <a:gd name="T47" fmla="*/ 66 h 77"/>
                  <a:gd name="T48" fmla="*/ 42 w 53"/>
                  <a:gd name="T49" fmla="*/ 55 h 77"/>
                  <a:gd name="T50" fmla="*/ 44 w 53"/>
                  <a:gd name="T51" fmla="*/ 42 h 77"/>
                  <a:gd name="T52" fmla="*/ 41 w 53"/>
                  <a:gd name="T53" fmla="*/ 31 h 77"/>
                  <a:gd name="T54" fmla="*/ 33 w 53"/>
                  <a:gd name="T55" fmla="*/ 27 h 77"/>
                  <a:gd name="T56" fmla="*/ 23 w 53"/>
                  <a:gd name="T57" fmla="*/ 31 h 77"/>
                  <a:gd name="T58" fmla="*/ 16 w 53"/>
                  <a:gd name="T59" fmla="*/ 43 h 77"/>
                  <a:gd name="T60" fmla="*/ 14 w 53"/>
                  <a:gd name="T61" fmla="*/ 53 h 77"/>
                  <a:gd name="T62" fmla="*/ 14 w 53"/>
                  <a:gd name="T6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76"/>
                    </a:moveTo>
                    <a:lnTo>
                      <a:pt x="0" y="76"/>
                    </a:lnTo>
                    <a:lnTo>
                      <a:pt x="16" y="0"/>
                    </a:lnTo>
                    <a:lnTo>
                      <a:pt x="25" y="0"/>
                    </a:lnTo>
                    <a:lnTo>
                      <a:pt x="20" y="27"/>
                    </a:lnTo>
                    <a:cubicBezTo>
                      <a:pt x="23" y="24"/>
                      <a:pt x="25" y="23"/>
                      <a:pt x="28" y="21"/>
                    </a:cubicBezTo>
                    <a:cubicBezTo>
                      <a:pt x="30" y="20"/>
                      <a:pt x="33" y="20"/>
                      <a:pt x="35" y="20"/>
                    </a:cubicBezTo>
                    <a:cubicBezTo>
                      <a:pt x="40" y="20"/>
                      <a:pt x="45" y="22"/>
                      <a:pt x="48" y="26"/>
                    </a:cubicBezTo>
                    <a:cubicBezTo>
                      <a:pt x="52" y="29"/>
                      <a:pt x="53" y="35"/>
                      <a:pt x="53" y="42"/>
                    </a:cubicBezTo>
                    <a:cubicBezTo>
                      <a:pt x="53" y="47"/>
                      <a:pt x="53" y="52"/>
                      <a:pt x="51" y="56"/>
                    </a:cubicBezTo>
                    <a:cubicBezTo>
                      <a:pt x="50" y="60"/>
                      <a:pt x="48" y="63"/>
                      <a:pt x="46" y="66"/>
                    </a:cubicBezTo>
                    <a:cubicBezTo>
                      <a:pt x="44" y="68"/>
                      <a:pt x="42" y="71"/>
                      <a:pt x="40" y="72"/>
                    </a:cubicBezTo>
                    <a:cubicBezTo>
                      <a:pt x="38" y="74"/>
                      <a:pt x="35" y="75"/>
                      <a:pt x="33" y="76"/>
                    </a:cubicBezTo>
                    <a:cubicBezTo>
                      <a:pt x="31" y="77"/>
                      <a:pt x="29" y="77"/>
                      <a:pt x="27" y="77"/>
                    </a:cubicBezTo>
                    <a:cubicBezTo>
                      <a:pt x="23" y="77"/>
                      <a:pt x="20" y="76"/>
                      <a:pt x="17" y="74"/>
                    </a:cubicBezTo>
                    <a:cubicBezTo>
                      <a:pt x="14" y="72"/>
                      <a:pt x="12" y="69"/>
                      <a:pt x="11" y="66"/>
                    </a:cubicBezTo>
                    <a:lnTo>
                      <a:pt x="8" y="76"/>
                    </a:lnTo>
                    <a:lnTo>
                      <a:pt x="0" y="76"/>
                    </a:lnTo>
                    <a:close/>
                    <a:moveTo>
                      <a:pt x="14" y="53"/>
                    </a:moveTo>
                    <a:lnTo>
                      <a:pt x="14" y="53"/>
                    </a:lnTo>
                    <a:lnTo>
                      <a:pt x="14" y="55"/>
                    </a:lnTo>
                    <a:cubicBezTo>
                      <a:pt x="14" y="60"/>
                      <a:pt x="15" y="63"/>
                      <a:pt x="17" y="66"/>
                    </a:cubicBezTo>
                    <a:cubicBezTo>
                      <a:pt x="20" y="68"/>
                      <a:pt x="22" y="70"/>
                      <a:pt x="26" y="70"/>
                    </a:cubicBezTo>
                    <a:cubicBezTo>
                      <a:pt x="29" y="70"/>
                      <a:pt x="32" y="68"/>
                      <a:pt x="35" y="66"/>
                    </a:cubicBezTo>
                    <a:cubicBezTo>
                      <a:pt x="38" y="64"/>
                      <a:pt x="40" y="60"/>
                      <a:pt x="42" y="55"/>
                    </a:cubicBezTo>
                    <a:cubicBezTo>
                      <a:pt x="43" y="51"/>
                      <a:pt x="44" y="46"/>
                      <a:pt x="44" y="42"/>
                    </a:cubicBezTo>
                    <a:cubicBezTo>
                      <a:pt x="44" y="37"/>
                      <a:pt x="43" y="34"/>
                      <a:pt x="41" y="31"/>
                    </a:cubicBezTo>
                    <a:cubicBezTo>
                      <a:pt x="39" y="29"/>
                      <a:pt x="36" y="27"/>
                      <a:pt x="33" y="27"/>
                    </a:cubicBezTo>
                    <a:cubicBezTo>
                      <a:pt x="29" y="27"/>
                      <a:pt x="26" y="29"/>
                      <a:pt x="23" y="31"/>
                    </a:cubicBezTo>
                    <a:cubicBezTo>
                      <a:pt x="20" y="34"/>
                      <a:pt x="18" y="38"/>
                      <a:pt x="16" y="43"/>
                    </a:cubicBezTo>
                    <a:cubicBezTo>
                      <a:pt x="15" y="47"/>
                      <a:pt x="14" y="51"/>
                      <a:pt x="14" y="53"/>
                    </a:cubicBezTo>
                    <a:lnTo>
                      <a:pt x="14"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094"/>
              <p:cNvSpPr>
                <a:spLocks noEditPoints="1"/>
              </p:cNvSpPr>
              <p:nvPr/>
            </p:nvSpPr>
            <p:spPr bwMode="auto">
              <a:xfrm>
                <a:off x="7062" y="1005"/>
                <a:ext cx="28" cy="31"/>
              </a:xfrm>
              <a:custGeom>
                <a:avLst/>
                <a:gdLst>
                  <a:gd name="T0" fmla="*/ 39 w 51"/>
                  <a:gd name="T1" fmla="*/ 37 h 57"/>
                  <a:gd name="T2" fmla="*/ 39 w 51"/>
                  <a:gd name="T3" fmla="*/ 37 h 57"/>
                  <a:gd name="T4" fmla="*/ 48 w 51"/>
                  <a:gd name="T5" fmla="*/ 38 h 57"/>
                  <a:gd name="T6" fmla="*/ 39 w 51"/>
                  <a:gd name="T7" fmla="*/ 51 h 57"/>
                  <a:gd name="T8" fmla="*/ 22 w 51"/>
                  <a:gd name="T9" fmla="*/ 57 h 57"/>
                  <a:gd name="T10" fmla="*/ 11 w 51"/>
                  <a:gd name="T11" fmla="*/ 54 h 57"/>
                  <a:gd name="T12" fmla="*/ 3 w 51"/>
                  <a:gd name="T13" fmla="*/ 46 h 57"/>
                  <a:gd name="T14" fmla="*/ 0 w 51"/>
                  <a:gd name="T15" fmla="*/ 34 h 57"/>
                  <a:gd name="T16" fmla="*/ 5 w 51"/>
                  <a:gd name="T17" fmla="*/ 16 h 57"/>
                  <a:gd name="T18" fmla="*/ 15 w 51"/>
                  <a:gd name="T19" fmla="*/ 4 h 57"/>
                  <a:gd name="T20" fmla="*/ 30 w 51"/>
                  <a:gd name="T21" fmla="*/ 0 h 57"/>
                  <a:gd name="T22" fmla="*/ 45 w 51"/>
                  <a:gd name="T23" fmla="*/ 6 h 57"/>
                  <a:gd name="T24" fmla="*/ 51 w 51"/>
                  <a:gd name="T25" fmla="*/ 23 h 57"/>
                  <a:gd name="T26" fmla="*/ 51 w 51"/>
                  <a:gd name="T27" fmla="*/ 31 h 57"/>
                  <a:gd name="T28" fmla="*/ 10 w 51"/>
                  <a:gd name="T29" fmla="*/ 31 h 57"/>
                  <a:gd name="T30" fmla="*/ 10 w 51"/>
                  <a:gd name="T31" fmla="*/ 34 h 57"/>
                  <a:gd name="T32" fmla="*/ 13 w 51"/>
                  <a:gd name="T33" fmla="*/ 45 h 57"/>
                  <a:gd name="T34" fmla="*/ 22 w 51"/>
                  <a:gd name="T35" fmla="*/ 50 h 57"/>
                  <a:gd name="T36" fmla="*/ 32 w 51"/>
                  <a:gd name="T37" fmla="*/ 46 h 57"/>
                  <a:gd name="T38" fmla="*/ 39 w 51"/>
                  <a:gd name="T39" fmla="*/ 37 h 57"/>
                  <a:gd name="T40" fmla="*/ 39 w 51"/>
                  <a:gd name="T41" fmla="*/ 37 h 57"/>
                  <a:gd name="T42" fmla="*/ 12 w 51"/>
                  <a:gd name="T43" fmla="*/ 24 h 57"/>
                  <a:gd name="T44" fmla="*/ 12 w 51"/>
                  <a:gd name="T45" fmla="*/ 24 h 57"/>
                  <a:gd name="T46" fmla="*/ 42 w 51"/>
                  <a:gd name="T47" fmla="*/ 24 h 57"/>
                  <a:gd name="T48" fmla="*/ 43 w 51"/>
                  <a:gd name="T49" fmla="*/ 22 h 57"/>
                  <a:gd name="T50" fmla="*/ 39 w 51"/>
                  <a:gd name="T51" fmla="*/ 11 h 57"/>
                  <a:gd name="T52" fmla="*/ 30 w 51"/>
                  <a:gd name="T53" fmla="*/ 7 h 57"/>
                  <a:gd name="T54" fmla="*/ 19 w 51"/>
                  <a:gd name="T55" fmla="*/ 11 h 57"/>
                  <a:gd name="T56" fmla="*/ 12 w 51"/>
                  <a:gd name="T57" fmla="*/ 24 h 57"/>
                  <a:gd name="T58" fmla="*/ 12 w 51"/>
                  <a:gd name="T59"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7">
                    <a:moveTo>
                      <a:pt x="39" y="37"/>
                    </a:moveTo>
                    <a:lnTo>
                      <a:pt x="39" y="37"/>
                    </a:lnTo>
                    <a:lnTo>
                      <a:pt x="48" y="38"/>
                    </a:lnTo>
                    <a:cubicBezTo>
                      <a:pt x="47" y="43"/>
                      <a:pt x="44" y="47"/>
                      <a:pt x="39" y="51"/>
                    </a:cubicBezTo>
                    <a:cubicBezTo>
                      <a:pt x="34" y="55"/>
                      <a:pt x="29" y="57"/>
                      <a:pt x="22" y="57"/>
                    </a:cubicBezTo>
                    <a:cubicBezTo>
                      <a:pt x="18" y="57"/>
                      <a:pt x="14" y="56"/>
                      <a:pt x="11" y="54"/>
                    </a:cubicBezTo>
                    <a:cubicBezTo>
                      <a:pt x="7" y="53"/>
                      <a:pt x="5" y="50"/>
                      <a:pt x="3" y="46"/>
                    </a:cubicBezTo>
                    <a:cubicBezTo>
                      <a:pt x="1" y="43"/>
                      <a:pt x="0" y="39"/>
                      <a:pt x="0" y="34"/>
                    </a:cubicBezTo>
                    <a:cubicBezTo>
                      <a:pt x="0" y="28"/>
                      <a:pt x="2" y="22"/>
                      <a:pt x="5" y="16"/>
                    </a:cubicBezTo>
                    <a:cubicBezTo>
                      <a:pt x="7" y="11"/>
                      <a:pt x="11" y="7"/>
                      <a:pt x="15" y="4"/>
                    </a:cubicBezTo>
                    <a:cubicBezTo>
                      <a:pt x="20" y="1"/>
                      <a:pt x="25" y="0"/>
                      <a:pt x="30" y="0"/>
                    </a:cubicBezTo>
                    <a:cubicBezTo>
                      <a:pt x="36" y="0"/>
                      <a:pt x="42" y="2"/>
                      <a:pt x="45" y="6"/>
                    </a:cubicBezTo>
                    <a:cubicBezTo>
                      <a:pt x="49" y="10"/>
                      <a:pt x="51" y="15"/>
                      <a:pt x="51" y="23"/>
                    </a:cubicBezTo>
                    <a:cubicBezTo>
                      <a:pt x="51" y="25"/>
                      <a:pt x="51" y="28"/>
                      <a:pt x="51" y="31"/>
                    </a:cubicBezTo>
                    <a:lnTo>
                      <a:pt x="10" y="31"/>
                    </a:lnTo>
                    <a:cubicBezTo>
                      <a:pt x="10" y="32"/>
                      <a:pt x="10" y="33"/>
                      <a:pt x="10" y="34"/>
                    </a:cubicBezTo>
                    <a:cubicBezTo>
                      <a:pt x="10" y="39"/>
                      <a:pt x="11" y="43"/>
                      <a:pt x="13" y="45"/>
                    </a:cubicBezTo>
                    <a:cubicBezTo>
                      <a:pt x="16" y="48"/>
                      <a:pt x="19" y="50"/>
                      <a:pt x="22" y="50"/>
                    </a:cubicBezTo>
                    <a:cubicBezTo>
                      <a:pt x="25" y="50"/>
                      <a:pt x="28" y="48"/>
                      <a:pt x="32" y="46"/>
                    </a:cubicBezTo>
                    <a:cubicBezTo>
                      <a:pt x="35" y="44"/>
                      <a:pt x="37" y="41"/>
                      <a:pt x="39" y="37"/>
                    </a:cubicBezTo>
                    <a:lnTo>
                      <a:pt x="39" y="37"/>
                    </a:lnTo>
                    <a:close/>
                    <a:moveTo>
                      <a:pt x="12" y="24"/>
                    </a:moveTo>
                    <a:lnTo>
                      <a:pt x="12" y="24"/>
                    </a:lnTo>
                    <a:lnTo>
                      <a:pt x="42" y="24"/>
                    </a:lnTo>
                    <a:cubicBezTo>
                      <a:pt x="42" y="23"/>
                      <a:pt x="43" y="22"/>
                      <a:pt x="43" y="22"/>
                    </a:cubicBezTo>
                    <a:cubicBezTo>
                      <a:pt x="43" y="17"/>
                      <a:pt x="41" y="13"/>
                      <a:pt x="39" y="11"/>
                    </a:cubicBezTo>
                    <a:cubicBezTo>
                      <a:pt x="37" y="8"/>
                      <a:pt x="34" y="7"/>
                      <a:pt x="30" y="7"/>
                    </a:cubicBezTo>
                    <a:cubicBezTo>
                      <a:pt x="26" y="7"/>
                      <a:pt x="22" y="8"/>
                      <a:pt x="19" y="11"/>
                    </a:cubicBezTo>
                    <a:cubicBezTo>
                      <a:pt x="16" y="14"/>
                      <a:pt x="13" y="18"/>
                      <a:pt x="12" y="24"/>
                    </a:cubicBezTo>
                    <a:lnTo>
                      <a:pt x="12"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095"/>
              <p:cNvSpPr>
                <a:spLocks noEditPoints="1"/>
              </p:cNvSpPr>
              <p:nvPr/>
            </p:nvSpPr>
            <p:spPr bwMode="auto">
              <a:xfrm>
                <a:off x="7095" y="994"/>
                <a:ext cx="31" cy="42"/>
              </a:xfrm>
              <a:custGeom>
                <a:avLst/>
                <a:gdLst>
                  <a:gd name="T0" fmla="*/ 35 w 58"/>
                  <a:gd name="T1" fmla="*/ 68 h 77"/>
                  <a:gd name="T2" fmla="*/ 35 w 58"/>
                  <a:gd name="T3" fmla="*/ 68 h 77"/>
                  <a:gd name="T4" fmla="*/ 18 w 58"/>
                  <a:gd name="T5" fmla="*/ 77 h 77"/>
                  <a:gd name="T6" fmla="*/ 5 w 58"/>
                  <a:gd name="T7" fmla="*/ 71 h 77"/>
                  <a:gd name="T8" fmla="*/ 0 w 58"/>
                  <a:gd name="T9" fmla="*/ 55 h 77"/>
                  <a:gd name="T10" fmla="*/ 4 w 58"/>
                  <a:gd name="T11" fmla="*/ 36 h 77"/>
                  <a:gd name="T12" fmla="*/ 14 w 58"/>
                  <a:gd name="T13" fmla="*/ 24 h 77"/>
                  <a:gd name="T14" fmla="*/ 27 w 58"/>
                  <a:gd name="T15" fmla="*/ 20 h 77"/>
                  <a:gd name="T16" fmla="*/ 42 w 58"/>
                  <a:gd name="T17" fmla="*/ 30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8 h 77"/>
                  <a:gd name="T36" fmla="*/ 21 w 58"/>
                  <a:gd name="T37" fmla="*/ 70 h 77"/>
                  <a:gd name="T38" fmla="*/ 32 w 58"/>
                  <a:gd name="T39" fmla="*/ 63 h 77"/>
                  <a:gd name="T40" fmla="*/ 39 w 58"/>
                  <a:gd name="T41" fmla="*/ 41 h 77"/>
                  <a:gd name="T42" fmla="*/ 36 w 58"/>
                  <a:gd name="T43" fmla="*/ 31 h 77"/>
                  <a:gd name="T44" fmla="*/ 27 w 58"/>
                  <a:gd name="T45" fmla="*/ 27 h 77"/>
                  <a:gd name="T46" fmla="*/ 21 w 58"/>
                  <a:gd name="T47" fmla="*/ 29 h 77"/>
                  <a:gd name="T48" fmla="*/ 16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29" y="74"/>
                      <a:pt x="24" y="77"/>
                      <a:pt x="18" y="77"/>
                    </a:cubicBezTo>
                    <a:cubicBezTo>
                      <a:pt x="13" y="77"/>
                      <a:pt x="9" y="75"/>
                      <a:pt x="5" y="71"/>
                    </a:cubicBezTo>
                    <a:cubicBezTo>
                      <a:pt x="2" y="68"/>
                      <a:pt x="0" y="62"/>
                      <a:pt x="0" y="55"/>
                    </a:cubicBezTo>
                    <a:cubicBezTo>
                      <a:pt x="0" y="48"/>
                      <a:pt x="1" y="42"/>
                      <a:pt x="4" y="36"/>
                    </a:cubicBezTo>
                    <a:cubicBezTo>
                      <a:pt x="7" y="31"/>
                      <a:pt x="10" y="27"/>
                      <a:pt x="14" y="24"/>
                    </a:cubicBezTo>
                    <a:cubicBezTo>
                      <a:pt x="18" y="21"/>
                      <a:pt x="23" y="20"/>
                      <a:pt x="27" y="20"/>
                    </a:cubicBezTo>
                    <a:cubicBezTo>
                      <a:pt x="33" y="20"/>
                      <a:pt x="39" y="23"/>
                      <a:pt x="42" y="30"/>
                    </a:cubicBezTo>
                    <a:lnTo>
                      <a:pt x="48" y="0"/>
                    </a:lnTo>
                    <a:lnTo>
                      <a:pt x="58" y="0"/>
                    </a:lnTo>
                    <a:lnTo>
                      <a:pt x="42" y="76"/>
                    </a:lnTo>
                    <a:lnTo>
                      <a:pt x="33" y="76"/>
                    </a:lnTo>
                    <a:lnTo>
                      <a:pt x="35" y="68"/>
                    </a:lnTo>
                    <a:close/>
                    <a:moveTo>
                      <a:pt x="9" y="53"/>
                    </a:moveTo>
                    <a:lnTo>
                      <a:pt x="9" y="53"/>
                    </a:lnTo>
                    <a:cubicBezTo>
                      <a:pt x="9" y="57"/>
                      <a:pt x="10" y="60"/>
                      <a:pt x="10" y="62"/>
                    </a:cubicBezTo>
                    <a:cubicBezTo>
                      <a:pt x="11" y="64"/>
                      <a:pt x="12" y="66"/>
                      <a:pt x="14" y="68"/>
                    </a:cubicBezTo>
                    <a:cubicBezTo>
                      <a:pt x="16" y="69"/>
                      <a:pt x="18" y="70"/>
                      <a:pt x="21" y="70"/>
                    </a:cubicBezTo>
                    <a:cubicBezTo>
                      <a:pt x="25" y="70"/>
                      <a:pt x="29" y="67"/>
                      <a:pt x="32" y="63"/>
                    </a:cubicBezTo>
                    <a:cubicBezTo>
                      <a:pt x="37" y="57"/>
                      <a:pt x="39" y="50"/>
                      <a:pt x="39" y="41"/>
                    </a:cubicBezTo>
                    <a:cubicBezTo>
                      <a:pt x="39" y="37"/>
                      <a:pt x="38" y="34"/>
                      <a:pt x="36" y="31"/>
                    </a:cubicBezTo>
                    <a:cubicBezTo>
                      <a:pt x="34" y="29"/>
                      <a:pt x="31" y="27"/>
                      <a:pt x="27" y="27"/>
                    </a:cubicBezTo>
                    <a:cubicBezTo>
                      <a:pt x="25" y="27"/>
                      <a:pt x="23" y="28"/>
                      <a:pt x="21" y="29"/>
                    </a:cubicBezTo>
                    <a:cubicBezTo>
                      <a:pt x="19" y="30"/>
                      <a:pt x="17" y="32"/>
                      <a:pt x="16" y="34"/>
                    </a:cubicBezTo>
                    <a:cubicBezTo>
                      <a:pt x="14" y="36"/>
                      <a:pt x="12" y="40"/>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096"/>
              <p:cNvSpPr>
                <a:spLocks noEditPoints="1"/>
              </p:cNvSpPr>
              <p:nvPr/>
            </p:nvSpPr>
            <p:spPr bwMode="auto">
              <a:xfrm>
                <a:off x="7142" y="1005"/>
                <a:ext cx="27" cy="31"/>
              </a:xfrm>
              <a:custGeom>
                <a:avLst/>
                <a:gdLst>
                  <a:gd name="T0" fmla="*/ 36 w 51"/>
                  <a:gd name="T1" fmla="*/ 49 h 57"/>
                  <a:gd name="T2" fmla="*/ 36 w 51"/>
                  <a:gd name="T3" fmla="*/ 49 h 57"/>
                  <a:gd name="T4" fmla="*/ 26 w 51"/>
                  <a:gd name="T5" fmla="*/ 55 h 57"/>
                  <a:gd name="T6" fmla="*/ 17 w 51"/>
                  <a:gd name="T7" fmla="*/ 57 h 57"/>
                  <a:gd name="T8" fmla="*/ 5 w 51"/>
                  <a:gd name="T9" fmla="*/ 53 h 57"/>
                  <a:gd name="T10" fmla="*/ 0 w 51"/>
                  <a:gd name="T11" fmla="*/ 41 h 57"/>
                  <a:gd name="T12" fmla="*/ 2 w 51"/>
                  <a:gd name="T13" fmla="*/ 33 h 57"/>
                  <a:gd name="T14" fmla="*/ 8 w 51"/>
                  <a:gd name="T15" fmla="*/ 27 h 57"/>
                  <a:gd name="T16" fmla="*/ 16 w 51"/>
                  <a:gd name="T17" fmla="*/ 24 h 57"/>
                  <a:gd name="T18" fmla="*/ 28 w 51"/>
                  <a:gd name="T19" fmla="*/ 23 h 57"/>
                  <a:gd name="T20" fmla="*/ 41 w 51"/>
                  <a:gd name="T21" fmla="*/ 21 h 57"/>
                  <a:gd name="T22" fmla="*/ 42 w 51"/>
                  <a:gd name="T23" fmla="*/ 15 h 57"/>
                  <a:gd name="T24" fmla="*/ 39 w 51"/>
                  <a:gd name="T25" fmla="*/ 10 h 57"/>
                  <a:gd name="T26" fmla="*/ 30 w 51"/>
                  <a:gd name="T27" fmla="*/ 7 h 57"/>
                  <a:gd name="T28" fmla="*/ 20 w 51"/>
                  <a:gd name="T29" fmla="*/ 10 h 57"/>
                  <a:gd name="T30" fmla="*/ 15 w 51"/>
                  <a:gd name="T31" fmla="*/ 17 h 57"/>
                  <a:gd name="T32" fmla="*/ 5 w 51"/>
                  <a:gd name="T33" fmla="*/ 17 h 57"/>
                  <a:gd name="T34" fmla="*/ 14 w 51"/>
                  <a:gd name="T35" fmla="*/ 4 h 57"/>
                  <a:gd name="T36" fmla="*/ 30 w 51"/>
                  <a:gd name="T37" fmla="*/ 0 h 57"/>
                  <a:gd name="T38" fmla="*/ 46 w 51"/>
                  <a:gd name="T39" fmla="*/ 5 h 57"/>
                  <a:gd name="T40" fmla="*/ 51 w 51"/>
                  <a:gd name="T41" fmla="*/ 14 h 57"/>
                  <a:gd name="T42" fmla="*/ 50 w 51"/>
                  <a:gd name="T43" fmla="*/ 24 h 57"/>
                  <a:gd name="T44" fmla="*/ 47 w 51"/>
                  <a:gd name="T45" fmla="*/ 38 h 57"/>
                  <a:gd name="T46" fmla="*/ 45 w 51"/>
                  <a:gd name="T47" fmla="*/ 49 h 57"/>
                  <a:gd name="T48" fmla="*/ 46 w 51"/>
                  <a:gd name="T49" fmla="*/ 56 h 57"/>
                  <a:gd name="T50" fmla="*/ 37 w 51"/>
                  <a:gd name="T51" fmla="*/ 56 h 57"/>
                  <a:gd name="T52" fmla="*/ 36 w 51"/>
                  <a:gd name="T53" fmla="*/ 49 h 57"/>
                  <a:gd name="T54" fmla="*/ 36 w 51"/>
                  <a:gd name="T55" fmla="*/ 49 h 57"/>
                  <a:gd name="T56" fmla="*/ 39 w 51"/>
                  <a:gd name="T57" fmla="*/ 28 h 57"/>
                  <a:gd name="T58" fmla="*/ 39 w 51"/>
                  <a:gd name="T59" fmla="*/ 28 h 57"/>
                  <a:gd name="T60" fmla="*/ 35 w 51"/>
                  <a:gd name="T61" fmla="*/ 29 h 57"/>
                  <a:gd name="T62" fmla="*/ 28 w 51"/>
                  <a:gd name="T63" fmla="*/ 30 h 57"/>
                  <a:gd name="T64" fmla="*/ 16 w 51"/>
                  <a:gd name="T65" fmla="*/ 32 h 57"/>
                  <a:gd name="T66" fmla="*/ 11 w 51"/>
                  <a:gd name="T67" fmla="*/ 36 h 57"/>
                  <a:gd name="T68" fmla="*/ 9 w 51"/>
                  <a:gd name="T69" fmla="*/ 41 h 57"/>
                  <a:gd name="T70" fmla="*/ 12 w 51"/>
                  <a:gd name="T71" fmla="*/ 47 h 57"/>
                  <a:gd name="T72" fmla="*/ 20 w 51"/>
                  <a:gd name="T73" fmla="*/ 50 h 57"/>
                  <a:gd name="T74" fmla="*/ 29 w 51"/>
                  <a:gd name="T75" fmla="*/ 48 h 57"/>
                  <a:gd name="T76" fmla="*/ 35 w 51"/>
                  <a:gd name="T77" fmla="*/ 41 h 57"/>
                  <a:gd name="T78" fmla="*/ 39 w 51"/>
                  <a:gd name="T79" fmla="*/ 28 h 57"/>
                  <a:gd name="T80" fmla="*/ 39 w 51"/>
                  <a:gd name="T8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7">
                    <a:moveTo>
                      <a:pt x="36" y="49"/>
                    </a:moveTo>
                    <a:lnTo>
                      <a:pt x="36" y="49"/>
                    </a:lnTo>
                    <a:cubicBezTo>
                      <a:pt x="33" y="52"/>
                      <a:pt x="29" y="54"/>
                      <a:pt x="26" y="55"/>
                    </a:cubicBezTo>
                    <a:cubicBezTo>
                      <a:pt x="23" y="57"/>
                      <a:pt x="20" y="57"/>
                      <a:pt x="17" y="57"/>
                    </a:cubicBezTo>
                    <a:cubicBezTo>
                      <a:pt x="12" y="57"/>
                      <a:pt x="8" y="56"/>
                      <a:pt x="5" y="53"/>
                    </a:cubicBezTo>
                    <a:cubicBezTo>
                      <a:pt x="1" y="50"/>
                      <a:pt x="0" y="46"/>
                      <a:pt x="0" y="41"/>
                    </a:cubicBezTo>
                    <a:cubicBezTo>
                      <a:pt x="0" y="38"/>
                      <a:pt x="1" y="35"/>
                      <a:pt x="2" y="33"/>
                    </a:cubicBezTo>
                    <a:cubicBezTo>
                      <a:pt x="3" y="31"/>
                      <a:pt x="5" y="29"/>
                      <a:pt x="8" y="27"/>
                    </a:cubicBezTo>
                    <a:cubicBezTo>
                      <a:pt x="10" y="26"/>
                      <a:pt x="13" y="25"/>
                      <a:pt x="16" y="24"/>
                    </a:cubicBezTo>
                    <a:cubicBezTo>
                      <a:pt x="18" y="24"/>
                      <a:pt x="22" y="24"/>
                      <a:pt x="28" y="23"/>
                    </a:cubicBezTo>
                    <a:cubicBezTo>
                      <a:pt x="34" y="23"/>
                      <a:pt x="38" y="22"/>
                      <a:pt x="41" y="21"/>
                    </a:cubicBezTo>
                    <a:cubicBezTo>
                      <a:pt x="41" y="19"/>
                      <a:pt x="42" y="17"/>
                      <a:pt x="42" y="15"/>
                    </a:cubicBezTo>
                    <a:cubicBezTo>
                      <a:pt x="42" y="13"/>
                      <a:pt x="41" y="11"/>
                      <a:pt x="39" y="10"/>
                    </a:cubicBezTo>
                    <a:cubicBezTo>
                      <a:pt x="37" y="8"/>
                      <a:pt x="34" y="7"/>
                      <a:pt x="30" y="7"/>
                    </a:cubicBezTo>
                    <a:cubicBezTo>
                      <a:pt x="26" y="7"/>
                      <a:pt x="23" y="8"/>
                      <a:pt x="20" y="10"/>
                    </a:cubicBezTo>
                    <a:cubicBezTo>
                      <a:pt x="18" y="12"/>
                      <a:pt x="16" y="14"/>
                      <a:pt x="15" y="17"/>
                    </a:cubicBezTo>
                    <a:lnTo>
                      <a:pt x="5" y="17"/>
                    </a:lnTo>
                    <a:cubicBezTo>
                      <a:pt x="7" y="11"/>
                      <a:pt x="10" y="7"/>
                      <a:pt x="14" y="4"/>
                    </a:cubicBezTo>
                    <a:cubicBezTo>
                      <a:pt x="19" y="1"/>
                      <a:pt x="24" y="0"/>
                      <a:pt x="30" y="0"/>
                    </a:cubicBezTo>
                    <a:cubicBezTo>
                      <a:pt x="37" y="0"/>
                      <a:pt x="42" y="1"/>
                      <a:pt x="46" y="5"/>
                    </a:cubicBezTo>
                    <a:cubicBezTo>
                      <a:pt x="49" y="7"/>
                      <a:pt x="51" y="10"/>
                      <a:pt x="51" y="14"/>
                    </a:cubicBezTo>
                    <a:cubicBezTo>
                      <a:pt x="51" y="17"/>
                      <a:pt x="51" y="20"/>
                      <a:pt x="50" y="24"/>
                    </a:cubicBezTo>
                    <a:lnTo>
                      <a:pt x="47" y="38"/>
                    </a:lnTo>
                    <a:cubicBezTo>
                      <a:pt x="46" y="42"/>
                      <a:pt x="45" y="46"/>
                      <a:pt x="45" y="49"/>
                    </a:cubicBezTo>
                    <a:cubicBezTo>
                      <a:pt x="45" y="50"/>
                      <a:pt x="46" y="53"/>
                      <a:pt x="46" y="56"/>
                    </a:cubicBezTo>
                    <a:lnTo>
                      <a:pt x="37" y="56"/>
                    </a:lnTo>
                    <a:cubicBezTo>
                      <a:pt x="36" y="54"/>
                      <a:pt x="36" y="52"/>
                      <a:pt x="36" y="49"/>
                    </a:cubicBezTo>
                    <a:lnTo>
                      <a:pt x="36" y="49"/>
                    </a:lnTo>
                    <a:close/>
                    <a:moveTo>
                      <a:pt x="39" y="28"/>
                    </a:moveTo>
                    <a:lnTo>
                      <a:pt x="39" y="28"/>
                    </a:lnTo>
                    <a:cubicBezTo>
                      <a:pt x="38" y="29"/>
                      <a:pt x="37" y="29"/>
                      <a:pt x="35" y="29"/>
                    </a:cubicBezTo>
                    <a:cubicBezTo>
                      <a:pt x="34" y="30"/>
                      <a:pt x="31" y="30"/>
                      <a:pt x="28" y="30"/>
                    </a:cubicBezTo>
                    <a:cubicBezTo>
                      <a:pt x="22" y="31"/>
                      <a:pt x="18" y="31"/>
                      <a:pt x="16" y="32"/>
                    </a:cubicBezTo>
                    <a:cubicBezTo>
                      <a:pt x="14" y="33"/>
                      <a:pt x="12" y="34"/>
                      <a:pt x="11" y="36"/>
                    </a:cubicBezTo>
                    <a:cubicBezTo>
                      <a:pt x="10" y="37"/>
                      <a:pt x="9" y="39"/>
                      <a:pt x="9" y="41"/>
                    </a:cubicBezTo>
                    <a:cubicBezTo>
                      <a:pt x="9" y="44"/>
                      <a:pt x="10" y="46"/>
                      <a:pt x="12" y="47"/>
                    </a:cubicBezTo>
                    <a:cubicBezTo>
                      <a:pt x="14" y="49"/>
                      <a:pt x="16" y="50"/>
                      <a:pt x="20" y="50"/>
                    </a:cubicBezTo>
                    <a:cubicBezTo>
                      <a:pt x="23" y="50"/>
                      <a:pt x="26" y="49"/>
                      <a:pt x="29" y="48"/>
                    </a:cubicBezTo>
                    <a:cubicBezTo>
                      <a:pt x="31" y="46"/>
                      <a:pt x="34" y="44"/>
                      <a:pt x="35" y="41"/>
                    </a:cubicBezTo>
                    <a:cubicBezTo>
                      <a:pt x="37" y="38"/>
                      <a:pt x="38" y="34"/>
                      <a:pt x="39" y="28"/>
                    </a:cubicBezTo>
                    <a:lnTo>
                      <a:pt x="39" y="2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097"/>
              <p:cNvSpPr>
                <a:spLocks/>
              </p:cNvSpPr>
              <p:nvPr/>
            </p:nvSpPr>
            <p:spPr bwMode="auto">
              <a:xfrm>
                <a:off x="7174" y="995"/>
                <a:ext cx="16" cy="41"/>
              </a:xfrm>
              <a:custGeom>
                <a:avLst/>
                <a:gdLst>
                  <a:gd name="T0" fmla="*/ 20 w 29"/>
                  <a:gd name="T1" fmla="*/ 67 h 76"/>
                  <a:gd name="T2" fmla="*/ 20 w 29"/>
                  <a:gd name="T3" fmla="*/ 67 h 76"/>
                  <a:gd name="T4" fmla="*/ 18 w 29"/>
                  <a:gd name="T5" fmla="*/ 75 h 76"/>
                  <a:gd name="T6" fmla="*/ 12 w 29"/>
                  <a:gd name="T7" fmla="*/ 76 h 76"/>
                  <a:gd name="T8" fmla="*/ 3 w 29"/>
                  <a:gd name="T9" fmla="*/ 73 h 76"/>
                  <a:gd name="T10" fmla="*/ 0 w 29"/>
                  <a:gd name="T11" fmla="*/ 68 h 76"/>
                  <a:gd name="T12" fmla="*/ 2 w 29"/>
                  <a:gd name="T13" fmla="*/ 59 h 76"/>
                  <a:gd name="T14" fmla="*/ 8 w 29"/>
                  <a:gd name="T15" fmla="*/ 27 h 76"/>
                  <a:gd name="T16" fmla="*/ 1 w 29"/>
                  <a:gd name="T17" fmla="*/ 27 h 76"/>
                  <a:gd name="T18" fmla="*/ 3 w 29"/>
                  <a:gd name="T19" fmla="*/ 20 h 76"/>
                  <a:gd name="T20" fmla="*/ 10 w 29"/>
                  <a:gd name="T21" fmla="*/ 20 h 76"/>
                  <a:gd name="T22" fmla="*/ 13 w 29"/>
                  <a:gd name="T23" fmla="*/ 6 h 76"/>
                  <a:gd name="T24" fmla="*/ 24 w 29"/>
                  <a:gd name="T25" fmla="*/ 0 h 76"/>
                  <a:gd name="T26" fmla="*/ 19 w 29"/>
                  <a:gd name="T27" fmla="*/ 20 h 76"/>
                  <a:gd name="T28" fmla="*/ 29 w 29"/>
                  <a:gd name="T29" fmla="*/ 20 h 76"/>
                  <a:gd name="T30" fmla="*/ 27 w 29"/>
                  <a:gd name="T31" fmla="*/ 27 h 76"/>
                  <a:gd name="T32" fmla="*/ 18 w 29"/>
                  <a:gd name="T33" fmla="*/ 27 h 76"/>
                  <a:gd name="T34" fmla="*/ 12 w 29"/>
                  <a:gd name="T35" fmla="*/ 58 h 76"/>
                  <a:gd name="T36" fmla="*/ 10 w 29"/>
                  <a:gd name="T37" fmla="*/ 65 h 76"/>
                  <a:gd name="T38" fmla="*/ 11 w 29"/>
                  <a:gd name="T39" fmla="*/ 67 h 76"/>
                  <a:gd name="T40" fmla="*/ 14 w 29"/>
                  <a:gd name="T41" fmla="*/ 68 h 76"/>
                  <a:gd name="T42" fmla="*/ 20 w 29"/>
                  <a:gd name="T43" fmla="*/ 67 h 76"/>
                  <a:gd name="T44" fmla="*/ 20 w 29"/>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76">
                    <a:moveTo>
                      <a:pt x="20" y="67"/>
                    </a:moveTo>
                    <a:lnTo>
                      <a:pt x="20" y="67"/>
                    </a:lnTo>
                    <a:lnTo>
                      <a:pt x="18" y="75"/>
                    </a:lnTo>
                    <a:cubicBezTo>
                      <a:pt x="16" y="76"/>
                      <a:pt x="14" y="76"/>
                      <a:pt x="12" y="76"/>
                    </a:cubicBezTo>
                    <a:cubicBezTo>
                      <a:pt x="8" y="76"/>
                      <a:pt x="5" y="75"/>
                      <a:pt x="3" y="73"/>
                    </a:cubicBezTo>
                    <a:cubicBezTo>
                      <a:pt x="1" y="72"/>
                      <a:pt x="0" y="70"/>
                      <a:pt x="0" y="68"/>
                    </a:cubicBezTo>
                    <a:cubicBezTo>
                      <a:pt x="0" y="66"/>
                      <a:pt x="1" y="64"/>
                      <a:pt x="2" y="59"/>
                    </a:cubicBezTo>
                    <a:lnTo>
                      <a:pt x="8" y="27"/>
                    </a:lnTo>
                    <a:lnTo>
                      <a:pt x="1" y="27"/>
                    </a:lnTo>
                    <a:lnTo>
                      <a:pt x="3" y="20"/>
                    </a:lnTo>
                    <a:lnTo>
                      <a:pt x="10" y="20"/>
                    </a:lnTo>
                    <a:lnTo>
                      <a:pt x="13" y="6"/>
                    </a:lnTo>
                    <a:lnTo>
                      <a:pt x="24" y="0"/>
                    </a:lnTo>
                    <a:lnTo>
                      <a:pt x="19" y="20"/>
                    </a:lnTo>
                    <a:lnTo>
                      <a:pt x="29" y="20"/>
                    </a:lnTo>
                    <a:lnTo>
                      <a:pt x="27" y="27"/>
                    </a:lnTo>
                    <a:lnTo>
                      <a:pt x="18" y="27"/>
                    </a:lnTo>
                    <a:lnTo>
                      <a:pt x="12" y="58"/>
                    </a:lnTo>
                    <a:cubicBezTo>
                      <a:pt x="11" y="61"/>
                      <a:pt x="10" y="64"/>
                      <a:pt x="10" y="65"/>
                    </a:cubicBezTo>
                    <a:cubicBezTo>
                      <a:pt x="10" y="66"/>
                      <a:pt x="11" y="67"/>
                      <a:pt x="11" y="67"/>
                    </a:cubicBezTo>
                    <a:cubicBezTo>
                      <a:pt x="12" y="68"/>
                      <a:pt x="13" y="68"/>
                      <a:pt x="14" y="68"/>
                    </a:cubicBezTo>
                    <a:cubicBezTo>
                      <a:pt x="16" y="68"/>
                      <a:pt x="18" y="68"/>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098"/>
              <p:cNvSpPr>
                <a:spLocks/>
              </p:cNvSpPr>
              <p:nvPr/>
            </p:nvSpPr>
            <p:spPr bwMode="auto">
              <a:xfrm>
                <a:off x="2379" y="1073"/>
                <a:ext cx="19" cy="42"/>
              </a:xfrm>
              <a:custGeom>
                <a:avLst/>
                <a:gdLst>
                  <a:gd name="T0" fmla="*/ 9 w 35"/>
                  <a:gd name="T1" fmla="*/ 77 h 77"/>
                  <a:gd name="T2" fmla="*/ 9 w 35"/>
                  <a:gd name="T3" fmla="*/ 77 h 77"/>
                  <a:gd name="T4" fmla="*/ 21 w 35"/>
                  <a:gd name="T5" fmla="*/ 19 h 77"/>
                  <a:gd name="T6" fmla="*/ 0 w 35"/>
                  <a:gd name="T7" fmla="*/ 29 h 77"/>
                  <a:gd name="T8" fmla="*/ 1 w 35"/>
                  <a:gd name="T9" fmla="*/ 21 h 77"/>
                  <a:gd name="T10" fmla="*/ 15 w 35"/>
                  <a:gd name="T11" fmla="*/ 13 h 77"/>
                  <a:gd name="T12" fmla="*/ 25 w 35"/>
                  <a:gd name="T13" fmla="*/ 5 h 77"/>
                  <a:gd name="T14" fmla="*/ 29 w 35"/>
                  <a:gd name="T15" fmla="*/ 0 h 77"/>
                  <a:gd name="T16" fmla="*/ 35 w 35"/>
                  <a:gd name="T17" fmla="*/ 0 h 77"/>
                  <a:gd name="T18" fmla="*/ 19 w 35"/>
                  <a:gd name="T19" fmla="*/ 77 h 77"/>
                  <a:gd name="T20" fmla="*/ 9 w 35"/>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77">
                    <a:moveTo>
                      <a:pt x="9" y="77"/>
                    </a:moveTo>
                    <a:lnTo>
                      <a:pt x="9" y="77"/>
                    </a:lnTo>
                    <a:lnTo>
                      <a:pt x="21" y="19"/>
                    </a:lnTo>
                    <a:cubicBezTo>
                      <a:pt x="16" y="23"/>
                      <a:pt x="9" y="27"/>
                      <a:pt x="0" y="29"/>
                    </a:cubicBezTo>
                    <a:lnTo>
                      <a:pt x="1" y="21"/>
                    </a:lnTo>
                    <a:cubicBezTo>
                      <a:pt x="6" y="19"/>
                      <a:pt x="11" y="16"/>
                      <a:pt x="15" y="13"/>
                    </a:cubicBezTo>
                    <a:cubicBezTo>
                      <a:pt x="20" y="10"/>
                      <a:pt x="23" y="8"/>
                      <a:pt x="25" y="5"/>
                    </a:cubicBezTo>
                    <a:cubicBezTo>
                      <a:pt x="27" y="4"/>
                      <a:pt x="28" y="2"/>
                      <a:pt x="29" y="0"/>
                    </a:cubicBezTo>
                    <a:lnTo>
                      <a:pt x="35" y="0"/>
                    </a:lnTo>
                    <a:lnTo>
                      <a:pt x="19" y="77"/>
                    </a:lnTo>
                    <a:lnTo>
                      <a:pt x="9"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099"/>
              <p:cNvSpPr>
                <a:spLocks noEditPoints="1"/>
              </p:cNvSpPr>
              <p:nvPr/>
            </p:nvSpPr>
            <p:spPr bwMode="auto">
              <a:xfrm>
                <a:off x="2406" y="1073"/>
                <a:ext cx="28" cy="42"/>
              </a:xfrm>
              <a:custGeom>
                <a:avLst/>
                <a:gdLst>
                  <a:gd name="T0" fmla="*/ 0 w 52"/>
                  <a:gd name="T1" fmla="*/ 52 h 78"/>
                  <a:gd name="T2" fmla="*/ 0 w 52"/>
                  <a:gd name="T3" fmla="*/ 52 h 78"/>
                  <a:gd name="T4" fmla="*/ 3 w 52"/>
                  <a:gd name="T5" fmla="*/ 32 h 78"/>
                  <a:gd name="T6" fmla="*/ 9 w 52"/>
                  <a:gd name="T7" fmla="*/ 16 h 78"/>
                  <a:gd name="T8" fmla="*/ 16 w 52"/>
                  <a:gd name="T9" fmla="*/ 7 h 78"/>
                  <a:gd name="T10" fmla="*/ 24 w 52"/>
                  <a:gd name="T11" fmla="*/ 2 h 78"/>
                  <a:gd name="T12" fmla="*/ 32 w 52"/>
                  <a:gd name="T13" fmla="*/ 0 h 78"/>
                  <a:gd name="T14" fmla="*/ 46 w 52"/>
                  <a:gd name="T15" fmla="*/ 7 h 78"/>
                  <a:gd name="T16" fmla="*/ 52 w 52"/>
                  <a:gd name="T17" fmla="*/ 26 h 78"/>
                  <a:gd name="T18" fmla="*/ 48 w 52"/>
                  <a:gd name="T19" fmla="*/ 50 h 78"/>
                  <a:gd name="T20" fmla="*/ 35 w 52"/>
                  <a:gd name="T21" fmla="*/ 72 h 78"/>
                  <a:gd name="T22" fmla="*/ 20 w 52"/>
                  <a:gd name="T23" fmla="*/ 78 h 78"/>
                  <a:gd name="T24" fmla="*/ 6 w 52"/>
                  <a:gd name="T25" fmla="*/ 71 h 78"/>
                  <a:gd name="T26" fmla="*/ 0 w 52"/>
                  <a:gd name="T27" fmla="*/ 52 h 78"/>
                  <a:gd name="T28" fmla="*/ 0 w 52"/>
                  <a:gd name="T29" fmla="*/ 52 h 78"/>
                  <a:gd name="T30" fmla="*/ 9 w 52"/>
                  <a:gd name="T31" fmla="*/ 54 h 78"/>
                  <a:gd name="T32" fmla="*/ 9 w 52"/>
                  <a:gd name="T33" fmla="*/ 54 h 78"/>
                  <a:gd name="T34" fmla="*/ 11 w 52"/>
                  <a:gd name="T35" fmla="*/ 65 h 78"/>
                  <a:gd name="T36" fmla="*/ 20 w 52"/>
                  <a:gd name="T37" fmla="*/ 70 h 78"/>
                  <a:gd name="T38" fmla="*/ 30 w 52"/>
                  <a:gd name="T39" fmla="*/ 66 h 78"/>
                  <a:gd name="T40" fmla="*/ 40 w 52"/>
                  <a:gd name="T41" fmla="*/ 45 h 78"/>
                  <a:gd name="T42" fmla="*/ 43 w 52"/>
                  <a:gd name="T43" fmla="*/ 23 h 78"/>
                  <a:gd name="T44" fmla="*/ 40 w 52"/>
                  <a:gd name="T45" fmla="*/ 12 h 78"/>
                  <a:gd name="T46" fmla="*/ 32 w 52"/>
                  <a:gd name="T47" fmla="*/ 8 h 78"/>
                  <a:gd name="T48" fmla="*/ 25 w 52"/>
                  <a:gd name="T49" fmla="*/ 10 h 78"/>
                  <a:gd name="T50" fmla="*/ 19 w 52"/>
                  <a:gd name="T51" fmla="*/ 16 h 78"/>
                  <a:gd name="T52" fmla="*/ 11 w 52"/>
                  <a:gd name="T53" fmla="*/ 36 h 78"/>
                  <a:gd name="T54" fmla="*/ 9 w 52"/>
                  <a:gd name="T55" fmla="*/ 54 h 78"/>
                  <a:gd name="T56" fmla="*/ 9 w 52"/>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78">
                    <a:moveTo>
                      <a:pt x="0" y="52"/>
                    </a:moveTo>
                    <a:lnTo>
                      <a:pt x="0" y="52"/>
                    </a:lnTo>
                    <a:cubicBezTo>
                      <a:pt x="0" y="45"/>
                      <a:pt x="1" y="39"/>
                      <a:pt x="3" y="32"/>
                    </a:cubicBezTo>
                    <a:cubicBezTo>
                      <a:pt x="4" y="26"/>
                      <a:pt x="7" y="20"/>
                      <a:pt x="9" y="16"/>
                    </a:cubicBezTo>
                    <a:cubicBezTo>
                      <a:pt x="11" y="12"/>
                      <a:pt x="14" y="9"/>
                      <a:pt x="16" y="7"/>
                    </a:cubicBezTo>
                    <a:cubicBezTo>
                      <a:pt x="19" y="5"/>
                      <a:pt x="21" y="3"/>
                      <a:pt x="24" y="2"/>
                    </a:cubicBezTo>
                    <a:cubicBezTo>
                      <a:pt x="26" y="1"/>
                      <a:pt x="29" y="0"/>
                      <a:pt x="32" y="0"/>
                    </a:cubicBezTo>
                    <a:cubicBezTo>
                      <a:pt x="38" y="0"/>
                      <a:pt x="42" y="3"/>
                      <a:pt x="46" y="7"/>
                    </a:cubicBezTo>
                    <a:cubicBezTo>
                      <a:pt x="50" y="11"/>
                      <a:pt x="52" y="17"/>
                      <a:pt x="52" y="26"/>
                    </a:cubicBezTo>
                    <a:cubicBezTo>
                      <a:pt x="52" y="34"/>
                      <a:pt x="51" y="42"/>
                      <a:pt x="48" y="50"/>
                    </a:cubicBezTo>
                    <a:cubicBezTo>
                      <a:pt x="45" y="60"/>
                      <a:pt x="40" y="68"/>
                      <a:pt x="35" y="72"/>
                    </a:cubicBezTo>
                    <a:cubicBezTo>
                      <a:pt x="30" y="76"/>
                      <a:pt x="25" y="78"/>
                      <a:pt x="20" y="78"/>
                    </a:cubicBezTo>
                    <a:cubicBezTo>
                      <a:pt x="14" y="78"/>
                      <a:pt x="9" y="76"/>
                      <a:pt x="6" y="71"/>
                    </a:cubicBezTo>
                    <a:cubicBezTo>
                      <a:pt x="2" y="67"/>
                      <a:pt x="0" y="60"/>
                      <a:pt x="0" y="52"/>
                    </a:cubicBezTo>
                    <a:lnTo>
                      <a:pt x="0" y="52"/>
                    </a:lnTo>
                    <a:close/>
                    <a:moveTo>
                      <a:pt x="9" y="54"/>
                    </a:moveTo>
                    <a:lnTo>
                      <a:pt x="9" y="54"/>
                    </a:lnTo>
                    <a:cubicBezTo>
                      <a:pt x="9" y="59"/>
                      <a:pt x="9" y="62"/>
                      <a:pt x="11" y="65"/>
                    </a:cubicBezTo>
                    <a:cubicBezTo>
                      <a:pt x="13" y="69"/>
                      <a:pt x="16" y="70"/>
                      <a:pt x="20" y="70"/>
                    </a:cubicBezTo>
                    <a:cubicBezTo>
                      <a:pt x="24" y="70"/>
                      <a:pt x="27" y="69"/>
                      <a:pt x="30" y="66"/>
                    </a:cubicBezTo>
                    <a:cubicBezTo>
                      <a:pt x="35" y="61"/>
                      <a:pt x="38" y="54"/>
                      <a:pt x="40" y="45"/>
                    </a:cubicBezTo>
                    <a:cubicBezTo>
                      <a:pt x="42" y="36"/>
                      <a:pt x="43" y="29"/>
                      <a:pt x="43" y="23"/>
                    </a:cubicBezTo>
                    <a:cubicBezTo>
                      <a:pt x="43" y="18"/>
                      <a:pt x="42" y="14"/>
                      <a:pt x="40" y="12"/>
                    </a:cubicBezTo>
                    <a:cubicBezTo>
                      <a:pt x="38" y="9"/>
                      <a:pt x="35" y="8"/>
                      <a:pt x="32" y="8"/>
                    </a:cubicBezTo>
                    <a:cubicBezTo>
                      <a:pt x="29" y="8"/>
                      <a:pt x="27" y="9"/>
                      <a:pt x="25" y="10"/>
                    </a:cubicBezTo>
                    <a:cubicBezTo>
                      <a:pt x="23" y="11"/>
                      <a:pt x="21" y="13"/>
                      <a:pt x="19" y="16"/>
                    </a:cubicBezTo>
                    <a:cubicBezTo>
                      <a:pt x="16" y="21"/>
                      <a:pt x="13" y="27"/>
                      <a:pt x="11" y="36"/>
                    </a:cubicBezTo>
                    <a:cubicBezTo>
                      <a:pt x="10" y="44"/>
                      <a:pt x="9" y="50"/>
                      <a:pt x="9" y="54"/>
                    </a:cubicBezTo>
                    <a:lnTo>
                      <a:pt x="9"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100"/>
              <p:cNvSpPr>
                <a:spLocks noEditPoints="1"/>
              </p:cNvSpPr>
              <p:nvPr/>
            </p:nvSpPr>
            <p:spPr bwMode="auto">
              <a:xfrm>
                <a:off x="2437" y="1085"/>
                <a:ext cx="12" cy="30"/>
              </a:xfrm>
              <a:custGeom>
                <a:avLst/>
                <a:gdLst>
                  <a:gd name="T0" fmla="*/ 9 w 22"/>
                  <a:gd name="T1" fmla="*/ 10 h 55"/>
                  <a:gd name="T2" fmla="*/ 9 w 22"/>
                  <a:gd name="T3" fmla="*/ 10 h 55"/>
                  <a:gd name="T4" fmla="*/ 11 w 22"/>
                  <a:gd name="T5" fmla="*/ 0 h 55"/>
                  <a:gd name="T6" fmla="*/ 22 w 22"/>
                  <a:gd name="T7" fmla="*/ 0 h 55"/>
                  <a:gd name="T8" fmla="*/ 19 w 22"/>
                  <a:gd name="T9" fmla="*/ 10 h 55"/>
                  <a:gd name="T10" fmla="*/ 9 w 22"/>
                  <a:gd name="T11" fmla="*/ 10 h 55"/>
                  <a:gd name="T12" fmla="*/ 0 w 22"/>
                  <a:gd name="T13" fmla="*/ 55 h 55"/>
                  <a:gd name="T14" fmla="*/ 0 w 22"/>
                  <a:gd name="T15" fmla="*/ 55 h 55"/>
                  <a:gd name="T16" fmla="*/ 2 w 22"/>
                  <a:gd name="T17" fmla="*/ 44 h 55"/>
                  <a:gd name="T18" fmla="*/ 12 w 22"/>
                  <a:gd name="T19" fmla="*/ 44 h 55"/>
                  <a:gd name="T20" fmla="*/ 10 w 22"/>
                  <a:gd name="T21" fmla="*/ 55 h 55"/>
                  <a:gd name="T22" fmla="*/ 0 w 22"/>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5">
                    <a:moveTo>
                      <a:pt x="9" y="10"/>
                    </a:moveTo>
                    <a:lnTo>
                      <a:pt x="9" y="10"/>
                    </a:lnTo>
                    <a:lnTo>
                      <a:pt x="11" y="0"/>
                    </a:lnTo>
                    <a:lnTo>
                      <a:pt x="22" y="0"/>
                    </a:lnTo>
                    <a:lnTo>
                      <a:pt x="19" y="10"/>
                    </a:lnTo>
                    <a:lnTo>
                      <a:pt x="9" y="10"/>
                    </a:lnTo>
                    <a:close/>
                    <a:moveTo>
                      <a:pt x="0" y="55"/>
                    </a:moveTo>
                    <a:lnTo>
                      <a:pt x="0" y="55"/>
                    </a:lnTo>
                    <a:lnTo>
                      <a:pt x="2" y="44"/>
                    </a:lnTo>
                    <a:lnTo>
                      <a:pt x="12" y="44"/>
                    </a:lnTo>
                    <a:lnTo>
                      <a:pt x="10" y="55"/>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101"/>
              <p:cNvSpPr>
                <a:spLocks/>
              </p:cNvSpPr>
              <p:nvPr/>
            </p:nvSpPr>
            <p:spPr bwMode="auto">
              <a:xfrm>
                <a:off x="2453" y="1073"/>
                <a:ext cx="29" cy="42"/>
              </a:xfrm>
              <a:custGeom>
                <a:avLst/>
                <a:gdLst>
                  <a:gd name="T0" fmla="*/ 0 w 53"/>
                  <a:gd name="T1" fmla="*/ 57 h 78"/>
                  <a:gd name="T2" fmla="*/ 0 w 53"/>
                  <a:gd name="T3" fmla="*/ 57 h 78"/>
                  <a:gd name="T4" fmla="*/ 9 w 53"/>
                  <a:gd name="T5" fmla="*/ 56 h 78"/>
                  <a:gd name="T6" fmla="*/ 14 w 53"/>
                  <a:gd name="T7" fmla="*/ 67 h 78"/>
                  <a:gd name="T8" fmla="*/ 23 w 53"/>
                  <a:gd name="T9" fmla="*/ 70 h 78"/>
                  <a:gd name="T10" fmla="*/ 35 w 53"/>
                  <a:gd name="T11" fmla="*/ 66 h 78"/>
                  <a:gd name="T12" fmla="*/ 40 w 53"/>
                  <a:gd name="T13" fmla="*/ 54 h 78"/>
                  <a:gd name="T14" fmla="*/ 36 w 53"/>
                  <a:gd name="T15" fmla="*/ 45 h 78"/>
                  <a:gd name="T16" fmla="*/ 26 w 53"/>
                  <a:gd name="T17" fmla="*/ 41 h 78"/>
                  <a:gd name="T18" fmla="*/ 23 w 53"/>
                  <a:gd name="T19" fmla="*/ 41 h 78"/>
                  <a:gd name="T20" fmla="*/ 25 w 53"/>
                  <a:gd name="T21" fmla="*/ 34 h 78"/>
                  <a:gd name="T22" fmla="*/ 27 w 53"/>
                  <a:gd name="T23" fmla="*/ 34 h 78"/>
                  <a:gd name="T24" fmla="*/ 40 w 53"/>
                  <a:gd name="T25" fmla="*/ 30 h 78"/>
                  <a:gd name="T26" fmla="*/ 44 w 53"/>
                  <a:gd name="T27" fmla="*/ 20 h 78"/>
                  <a:gd name="T28" fmla="*/ 40 w 53"/>
                  <a:gd name="T29" fmla="*/ 12 h 78"/>
                  <a:gd name="T30" fmla="*/ 32 w 53"/>
                  <a:gd name="T31" fmla="*/ 8 h 78"/>
                  <a:gd name="T32" fmla="*/ 23 w 53"/>
                  <a:gd name="T33" fmla="*/ 12 h 78"/>
                  <a:gd name="T34" fmla="*/ 17 w 53"/>
                  <a:gd name="T35" fmla="*/ 22 h 78"/>
                  <a:gd name="T36" fmla="*/ 8 w 53"/>
                  <a:gd name="T37" fmla="*/ 20 h 78"/>
                  <a:gd name="T38" fmla="*/ 17 w 53"/>
                  <a:gd name="T39" fmla="*/ 6 h 78"/>
                  <a:gd name="T40" fmla="*/ 32 w 53"/>
                  <a:gd name="T41" fmla="*/ 0 h 78"/>
                  <a:gd name="T42" fmla="*/ 47 w 53"/>
                  <a:gd name="T43" fmla="*/ 6 h 78"/>
                  <a:gd name="T44" fmla="*/ 53 w 53"/>
                  <a:gd name="T45" fmla="*/ 20 h 78"/>
                  <a:gd name="T46" fmla="*/ 50 w 53"/>
                  <a:gd name="T47" fmla="*/ 30 h 78"/>
                  <a:gd name="T48" fmla="*/ 41 w 53"/>
                  <a:gd name="T49" fmla="*/ 38 h 78"/>
                  <a:gd name="T50" fmla="*/ 47 w 53"/>
                  <a:gd name="T51" fmla="*/ 44 h 78"/>
                  <a:gd name="T52" fmla="*/ 49 w 53"/>
                  <a:gd name="T53" fmla="*/ 53 h 78"/>
                  <a:gd name="T54" fmla="*/ 42 w 53"/>
                  <a:gd name="T55" fmla="*/ 70 h 78"/>
                  <a:gd name="T56" fmla="*/ 24 w 53"/>
                  <a:gd name="T57" fmla="*/ 78 h 78"/>
                  <a:gd name="T58" fmla="*/ 7 w 53"/>
                  <a:gd name="T59" fmla="*/ 72 h 78"/>
                  <a:gd name="T60" fmla="*/ 0 w 53"/>
                  <a:gd name="T61" fmla="*/ 57 h 78"/>
                  <a:gd name="T62" fmla="*/ 0 w 53"/>
                  <a:gd name="T63"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8">
                    <a:moveTo>
                      <a:pt x="0" y="57"/>
                    </a:moveTo>
                    <a:lnTo>
                      <a:pt x="0" y="57"/>
                    </a:lnTo>
                    <a:lnTo>
                      <a:pt x="9" y="56"/>
                    </a:lnTo>
                    <a:cubicBezTo>
                      <a:pt x="10" y="61"/>
                      <a:pt x="11" y="65"/>
                      <a:pt x="14" y="67"/>
                    </a:cubicBezTo>
                    <a:cubicBezTo>
                      <a:pt x="16" y="69"/>
                      <a:pt x="19" y="70"/>
                      <a:pt x="23" y="70"/>
                    </a:cubicBezTo>
                    <a:cubicBezTo>
                      <a:pt x="28" y="70"/>
                      <a:pt x="31" y="69"/>
                      <a:pt x="35" y="66"/>
                    </a:cubicBezTo>
                    <a:cubicBezTo>
                      <a:pt x="38" y="62"/>
                      <a:pt x="40" y="58"/>
                      <a:pt x="40" y="54"/>
                    </a:cubicBezTo>
                    <a:cubicBezTo>
                      <a:pt x="40" y="50"/>
                      <a:pt x="39" y="47"/>
                      <a:pt x="36" y="45"/>
                    </a:cubicBezTo>
                    <a:cubicBezTo>
                      <a:pt x="34" y="42"/>
                      <a:pt x="30" y="41"/>
                      <a:pt x="26" y="41"/>
                    </a:cubicBezTo>
                    <a:cubicBezTo>
                      <a:pt x="25" y="41"/>
                      <a:pt x="24" y="41"/>
                      <a:pt x="23" y="41"/>
                    </a:cubicBezTo>
                    <a:lnTo>
                      <a:pt x="25" y="34"/>
                    </a:lnTo>
                    <a:cubicBezTo>
                      <a:pt x="25" y="34"/>
                      <a:pt x="26" y="34"/>
                      <a:pt x="27" y="34"/>
                    </a:cubicBezTo>
                    <a:cubicBezTo>
                      <a:pt x="33" y="34"/>
                      <a:pt x="37" y="33"/>
                      <a:pt x="40" y="30"/>
                    </a:cubicBezTo>
                    <a:cubicBezTo>
                      <a:pt x="42" y="27"/>
                      <a:pt x="44" y="24"/>
                      <a:pt x="44" y="20"/>
                    </a:cubicBezTo>
                    <a:cubicBezTo>
                      <a:pt x="44" y="17"/>
                      <a:pt x="43" y="14"/>
                      <a:pt x="40" y="12"/>
                    </a:cubicBezTo>
                    <a:cubicBezTo>
                      <a:pt x="38" y="9"/>
                      <a:pt x="35" y="8"/>
                      <a:pt x="32" y="8"/>
                    </a:cubicBezTo>
                    <a:cubicBezTo>
                      <a:pt x="28" y="8"/>
                      <a:pt x="25" y="9"/>
                      <a:pt x="23" y="12"/>
                    </a:cubicBezTo>
                    <a:cubicBezTo>
                      <a:pt x="20" y="14"/>
                      <a:pt x="18" y="17"/>
                      <a:pt x="17" y="22"/>
                    </a:cubicBezTo>
                    <a:lnTo>
                      <a:pt x="8" y="20"/>
                    </a:lnTo>
                    <a:cubicBezTo>
                      <a:pt x="10" y="14"/>
                      <a:pt x="13" y="9"/>
                      <a:pt x="17" y="6"/>
                    </a:cubicBezTo>
                    <a:cubicBezTo>
                      <a:pt x="21" y="2"/>
                      <a:pt x="26" y="0"/>
                      <a:pt x="32" y="0"/>
                    </a:cubicBezTo>
                    <a:cubicBezTo>
                      <a:pt x="39" y="0"/>
                      <a:pt x="44" y="2"/>
                      <a:pt x="47" y="6"/>
                    </a:cubicBezTo>
                    <a:cubicBezTo>
                      <a:pt x="51" y="10"/>
                      <a:pt x="53" y="14"/>
                      <a:pt x="53" y="20"/>
                    </a:cubicBezTo>
                    <a:cubicBezTo>
                      <a:pt x="53" y="24"/>
                      <a:pt x="52" y="27"/>
                      <a:pt x="50" y="30"/>
                    </a:cubicBezTo>
                    <a:cubicBezTo>
                      <a:pt x="48" y="33"/>
                      <a:pt x="45" y="36"/>
                      <a:pt x="41" y="38"/>
                    </a:cubicBezTo>
                    <a:cubicBezTo>
                      <a:pt x="44" y="40"/>
                      <a:pt x="46" y="42"/>
                      <a:pt x="47" y="44"/>
                    </a:cubicBezTo>
                    <a:cubicBezTo>
                      <a:pt x="49" y="47"/>
                      <a:pt x="49" y="50"/>
                      <a:pt x="49" y="53"/>
                    </a:cubicBezTo>
                    <a:cubicBezTo>
                      <a:pt x="49" y="60"/>
                      <a:pt x="47" y="65"/>
                      <a:pt x="42" y="70"/>
                    </a:cubicBezTo>
                    <a:cubicBezTo>
                      <a:pt x="37" y="75"/>
                      <a:pt x="31" y="78"/>
                      <a:pt x="24" y="78"/>
                    </a:cubicBezTo>
                    <a:cubicBezTo>
                      <a:pt x="17" y="78"/>
                      <a:pt x="11" y="76"/>
                      <a:pt x="7" y="72"/>
                    </a:cubicBezTo>
                    <a:cubicBezTo>
                      <a:pt x="3" y="68"/>
                      <a:pt x="0" y="63"/>
                      <a:pt x="0" y="57"/>
                    </a:cubicBez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102"/>
              <p:cNvSpPr>
                <a:spLocks noEditPoints="1"/>
              </p:cNvSpPr>
              <p:nvPr/>
            </p:nvSpPr>
            <p:spPr bwMode="auto">
              <a:xfrm>
                <a:off x="2486" y="1073"/>
                <a:ext cx="28" cy="42"/>
              </a:xfrm>
              <a:custGeom>
                <a:avLst/>
                <a:gdLst>
                  <a:gd name="T0" fmla="*/ 0 w 52"/>
                  <a:gd name="T1" fmla="*/ 52 h 78"/>
                  <a:gd name="T2" fmla="*/ 0 w 52"/>
                  <a:gd name="T3" fmla="*/ 52 h 78"/>
                  <a:gd name="T4" fmla="*/ 3 w 52"/>
                  <a:gd name="T5" fmla="*/ 32 h 78"/>
                  <a:gd name="T6" fmla="*/ 9 w 52"/>
                  <a:gd name="T7" fmla="*/ 16 h 78"/>
                  <a:gd name="T8" fmla="*/ 16 w 52"/>
                  <a:gd name="T9" fmla="*/ 7 h 78"/>
                  <a:gd name="T10" fmla="*/ 24 w 52"/>
                  <a:gd name="T11" fmla="*/ 2 h 78"/>
                  <a:gd name="T12" fmla="*/ 32 w 52"/>
                  <a:gd name="T13" fmla="*/ 0 h 78"/>
                  <a:gd name="T14" fmla="*/ 47 w 52"/>
                  <a:gd name="T15" fmla="*/ 7 h 78"/>
                  <a:gd name="T16" fmla="*/ 52 w 52"/>
                  <a:gd name="T17" fmla="*/ 26 h 78"/>
                  <a:gd name="T18" fmla="*/ 48 w 52"/>
                  <a:gd name="T19" fmla="*/ 50 h 78"/>
                  <a:gd name="T20" fmla="*/ 35 w 52"/>
                  <a:gd name="T21" fmla="*/ 72 h 78"/>
                  <a:gd name="T22" fmla="*/ 20 w 52"/>
                  <a:gd name="T23" fmla="*/ 78 h 78"/>
                  <a:gd name="T24" fmla="*/ 6 w 52"/>
                  <a:gd name="T25" fmla="*/ 71 h 78"/>
                  <a:gd name="T26" fmla="*/ 0 w 52"/>
                  <a:gd name="T27" fmla="*/ 52 h 78"/>
                  <a:gd name="T28" fmla="*/ 0 w 52"/>
                  <a:gd name="T29" fmla="*/ 52 h 78"/>
                  <a:gd name="T30" fmla="*/ 9 w 52"/>
                  <a:gd name="T31" fmla="*/ 54 h 78"/>
                  <a:gd name="T32" fmla="*/ 9 w 52"/>
                  <a:gd name="T33" fmla="*/ 54 h 78"/>
                  <a:gd name="T34" fmla="*/ 11 w 52"/>
                  <a:gd name="T35" fmla="*/ 65 h 78"/>
                  <a:gd name="T36" fmla="*/ 21 w 52"/>
                  <a:gd name="T37" fmla="*/ 70 h 78"/>
                  <a:gd name="T38" fmla="*/ 31 w 52"/>
                  <a:gd name="T39" fmla="*/ 66 h 78"/>
                  <a:gd name="T40" fmla="*/ 40 w 52"/>
                  <a:gd name="T41" fmla="*/ 45 h 78"/>
                  <a:gd name="T42" fmla="*/ 43 w 52"/>
                  <a:gd name="T43" fmla="*/ 23 h 78"/>
                  <a:gd name="T44" fmla="*/ 40 w 52"/>
                  <a:gd name="T45" fmla="*/ 12 h 78"/>
                  <a:gd name="T46" fmla="*/ 32 w 52"/>
                  <a:gd name="T47" fmla="*/ 8 h 78"/>
                  <a:gd name="T48" fmla="*/ 25 w 52"/>
                  <a:gd name="T49" fmla="*/ 10 h 78"/>
                  <a:gd name="T50" fmla="*/ 19 w 52"/>
                  <a:gd name="T51" fmla="*/ 16 h 78"/>
                  <a:gd name="T52" fmla="*/ 12 w 52"/>
                  <a:gd name="T53" fmla="*/ 36 h 78"/>
                  <a:gd name="T54" fmla="*/ 9 w 52"/>
                  <a:gd name="T55" fmla="*/ 54 h 78"/>
                  <a:gd name="T56" fmla="*/ 9 w 52"/>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78">
                    <a:moveTo>
                      <a:pt x="0" y="52"/>
                    </a:moveTo>
                    <a:lnTo>
                      <a:pt x="0" y="52"/>
                    </a:lnTo>
                    <a:cubicBezTo>
                      <a:pt x="0" y="45"/>
                      <a:pt x="1" y="39"/>
                      <a:pt x="3" y="32"/>
                    </a:cubicBezTo>
                    <a:cubicBezTo>
                      <a:pt x="5" y="26"/>
                      <a:pt x="7" y="20"/>
                      <a:pt x="9" y="16"/>
                    </a:cubicBezTo>
                    <a:cubicBezTo>
                      <a:pt x="12" y="12"/>
                      <a:pt x="14" y="9"/>
                      <a:pt x="16" y="7"/>
                    </a:cubicBezTo>
                    <a:cubicBezTo>
                      <a:pt x="19" y="5"/>
                      <a:pt x="21" y="3"/>
                      <a:pt x="24" y="2"/>
                    </a:cubicBezTo>
                    <a:cubicBezTo>
                      <a:pt x="26" y="1"/>
                      <a:pt x="29" y="0"/>
                      <a:pt x="32" y="0"/>
                    </a:cubicBezTo>
                    <a:cubicBezTo>
                      <a:pt x="38" y="0"/>
                      <a:pt x="43" y="3"/>
                      <a:pt x="47" y="7"/>
                    </a:cubicBezTo>
                    <a:cubicBezTo>
                      <a:pt x="50" y="11"/>
                      <a:pt x="52" y="17"/>
                      <a:pt x="52" y="26"/>
                    </a:cubicBezTo>
                    <a:cubicBezTo>
                      <a:pt x="52" y="34"/>
                      <a:pt x="51" y="42"/>
                      <a:pt x="48" y="50"/>
                    </a:cubicBezTo>
                    <a:cubicBezTo>
                      <a:pt x="45" y="60"/>
                      <a:pt x="41" y="68"/>
                      <a:pt x="35" y="72"/>
                    </a:cubicBezTo>
                    <a:cubicBezTo>
                      <a:pt x="31" y="76"/>
                      <a:pt x="26" y="78"/>
                      <a:pt x="20" y="78"/>
                    </a:cubicBezTo>
                    <a:cubicBezTo>
                      <a:pt x="15" y="78"/>
                      <a:pt x="10" y="76"/>
                      <a:pt x="6" y="71"/>
                    </a:cubicBezTo>
                    <a:cubicBezTo>
                      <a:pt x="2" y="67"/>
                      <a:pt x="0" y="60"/>
                      <a:pt x="0" y="52"/>
                    </a:cubicBezTo>
                    <a:lnTo>
                      <a:pt x="0" y="52"/>
                    </a:lnTo>
                    <a:close/>
                    <a:moveTo>
                      <a:pt x="9" y="54"/>
                    </a:moveTo>
                    <a:lnTo>
                      <a:pt x="9" y="54"/>
                    </a:lnTo>
                    <a:cubicBezTo>
                      <a:pt x="9" y="59"/>
                      <a:pt x="10" y="62"/>
                      <a:pt x="11" y="65"/>
                    </a:cubicBezTo>
                    <a:cubicBezTo>
                      <a:pt x="13" y="69"/>
                      <a:pt x="17" y="70"/>
                      <a:pt x="21" y="70"/>
                    </a:cubicBezTo>
                    <a:cubicBezTo>
                      <a:pt x="24" y="70"/>
                      <a:pt x="28" y="69"/>
                      <a:pt x="31" y="66"/>
                    </a:cubicBezTo>
                    <a:cubicBezTo>
                      <a:pt x="35" y="61"/>
                      <a:pt x="38" y="54"/>
                      <a:pt x="40" y="45"/>
                    </a:cubicBezTo>
                    <a:cubicBezTo>
                      <a:pt x="42" y="36"/>
                      <a:pt x="43" y="29"/>
                      <a:pt x="43" y="23"/>
                    </a:cubicBezTo>
                    <a:cubicBezTo>
                      <a:pt x="43" y="18"/>
                      <a:pt x="42" y="14"/>
                      <a:pt x="40" y="12"/>
                    </a:cubicBezTo>
                    <a:cubicBezTo>
                      <a:pt x="38" y="9"/>
                      <a:pt x="35" y="8"/>
                      <a:pt x="32" y="8"/>
                    </a:cubicBezTo>
                    <a:cubicBezTo>
                      <a:pt x="30" y="8"/>
                      <a:pt x="27" y="9"/>
                      <a:pt x="25" y="10"/>
                    </a:cubicBezTo>
                    <a:cubicBezTo>
                      <a:pt x="23" y="11"/>
                      <a:pt x="21" y="13"/>
                      <a:pt x="19" y="16"/>
                    </a:cubicBezTo>
                    <a:cubicBezTo>
                      <a:pt x="16" y="21"/>
                      <a:pt x="14" y="27"/>
                      <a:pt x="12" y="36"/>
                    </a:cubicBezTo>
                    <a:cubicBezTo>
                      <a:pt x="10" y="44"/>
                      <a:pt x="9" y="50"/>
                      <a:pt x="9" y="54"/>
                    </a:cubicBezTo>
                    <a:lnTo>
                      <a:pt x="9"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103"/>
              <p:cNvSpPr>
                <a:spLocks noEditPoints="1"/>
              </p:cNvSpPr>
              <p:nvPr/>
            </p:nvSpPr>
            <p:spPr bwMode="auto">
              <a:xfrm>
                <a:off x="2532" y="1074"/>
                <a:ext cx="37" cy="41"/>
              </a:xfrm>
              <a:custGeom>
                <a:avLst/>
                <a:gdLst>
                  <a:gd name="T0" fmla="*/ 0 w 69"/>
                  <a:gd name="T1" fmla="*/ 76 h 76"/>
                  <a:gd name="T2" fmla="*/ 0 w 69"/>
                  <a:gd name="T3" fmla="*/ 76 h 76"/>
                  <a:gd name="T4" fmla="*/ 16 w 69"/>
                  <a:gd name="T5" fmla="*/ 0 h 76"/>
                  <a:gd name="T6" fmla="*/ 47 w 69"/>
                  <a:gd name="T7" fmla="*/ 0 h 76"/>
                  <a:gd name="T8" fmla="*/ 60 w 69"/>
                  <a:gd name="T9" fmla="*/ 2 h 76"/>
                  <a:gd name="T10" fmla="*/ 67 w 69"/>
                  <a:gd name="T11" fmla="*/ 8 h 76"/>
                  <a:gd name="T12" fmla="*/ 69 w 69"/>
                  <a:gd name="T13" fmla="*/ 18 h 76"/>
                  <a:gd name="T14" fmla="*/ 67 w 69"/>
                  <a:gd name="T15" fmla="*/ 28 h 76"/>
                  <a:gd name="T16" fmla="*/ 63 w 69"/>
                  <a:gd name="T17" fmla="*/ 36 h 76"/>
                  <a:gd name="T18" fmla="*/ 57 w 69"/>
                  <a:gd name="T19" fmla="*/ 41 h 76"/>
                  <a:gd name="T20" fmla="*/ 50 w 69"/>
                  <a:gd name="T21" fmla="*/ 43 h 76"/>
                  <a:gd name="T22" fmla="*/ 35 w 69"/>
                  <a:gd name="T23" fmla="*/ 45 h 76"/>
                  <a:gd name="T24" fmla="*/ 16 w 69"/>
                  <a:gd name="T25" fmla="*/ 45 h 76"/>
                  <a:gd name="T26" fmla="*/ 10 w 69"/>
                  <a:gd name="T27" fmla="*/ 76 h 76"/>
                  <a:gd name="T28" fmla="*/ 0 w 69"/>
                  <a:gd name="T29" fmla="*/ 76 h 76"/>
                  <a:gd name="T30" fmla="*/ 18 w 69"/>
                  <a:gd name="T31" fmla="*/ 36 h 76"/>
                  <a:gd name="T32" fmla="*/ 18 w 69"/>
                  <a:gd name="T33" fmla="*/ 36 h 76"/>
                  <a:gd name="T34" fmla="*/ 35 w 69"/>
                  <a:gd name="T35" fmla="*/ 36 h 76"/>
                  <a:gd name="T36" fmla="*/ 49 w 69"/>
                  <a:gd name="T37" fmla="*/ 34 h 76"/>
                  <a:gd name="T38" fmla="*/ 57 w 69"/>
                  <a:gd name="T39" fmla="*/ 28 h 76"/>
                  <a:gd name="T40" fmla="*/ 59 w 69"/>
                  <a:gd name="T41" fmla="*/ 19 h 76"/>
                  <a:gd name="T42" fmla="*/ 58 w 69"/>
                  <a:gd name="T43" fmla="*/ 13 h 76"/>
                  <a:gd name="T44" fmla="*/ 54 w 69"/>
                  <a:gd name="T45" fmla="*/ 9 h 76"/>
                  <a:gd name="T46" fmla="*/ 44 w 69"/>
                  <a:gd name="T47" fmla="*/ 8 h 76"/>
                  <a:gd name="T48" fmla="*/ 24 w 69"/>
                  <a:gd name="T49" fmla="*/ 8 h 76"/>
                  <a:gd name="T50" fmla="*/ 18 w 69"/>
                  <a:gd name="T51"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76">
                    <a:moveTo>
                      <a:pt x="0" y="76"/>
                    </a:moveTo>
                    <a:lnTo>
                      <a:pt x="0" y="76"/>
                    </a:lnTo>
                    <a:lnTo>
                      <a:pt x="16" y="0"/>
                    </a:lnTo>
                    <a:lnTo>
                      <a:pt x="47" y="0"/>
                    </a:lnTo>
                    <a:cubicBezTo>
                      <a:pt x="53" y="0"/>
                      <a:pt x="57" y="0"/>
                      <a:pt x="60" y="2"/>
                    </a:cubicBezTo>
                    <a:cubicBezTo>
                      <a:pt x="63" y="3"/>
                      <a:pt x="65" y="5"/>
                      <a:pt x="67" y="8"/>
                    </a:cubicBezTo>
                    <a:cubicBezTo>
                      <a:pt x="68" y="11"/>
                      <a:pt x="69" y="15"/>
                      <a:pt x="69" y="18"/>
                    </a:cubicBezTo>
                    <a:cubicBezTo>
                      <a:pt x="69" y="22"/>
                      <a:pt x="69" y="25"/>
                      <a:pt x="67" y="28"/>
                    </a:cubicBezTo>
                    <a:cubicBezTo>
                      <a:pt x="66" y="31"/>
                      <a:pt x="65" y="34"/>
                      <a:pt x="63" y="36"/>
                    </a:cubicBezTo>
                    <a:cubicBezTo>
                      <a:pt x="61" y="38"/>
                      <a:pt x="59" y="40"/>
                      <a:pt x="57" y="41"/>
                    </a:cubicBezTo>
                    <a:cubicBezTo>
                      <a:pt x="55" y="42"/>
                      <a:pt x="53" y="43"/>
                      <a:pt x="50" y="43"/>
                    </a:cubicBezTo>
                    <a:cubicBezTo>
                      <a:pt x="45" y="44"/>
                      <a:pt x="40" y="45"/>
                      <a:pt x="35" y="45"/>
                    </a:cubicBezTo>
                    <a:lnTo>
                      <a:pt x="16" y="45"/>
                    </a:lnTo>
                    <a:lnTo>
                      <a:pt x="10" y="76"/>
                    </a:lnTo>
                    <a:lnTo>
                      <a:pt x="0" y="76"/>
                    </a:lnTo>
                    <a:close/>
                    <a:moveTo>
                      <a:pt x="18" y="36"/>
                    </a:moveTo>
                    <a:lnTo>
                      <a:pt x="18" y="36"/>
                    </a:lnTo>
                    <a:lnTo>
                      <a:pt x="35" y="36"/>
                    </a:lnTo>
                    <a:cubicBezTo>
                      <a:pt x="41" y="36"/>
                      <a:pt x="46" y="36"/>
                      <a:pt x="49" y="34"/>
                    </a:cubicBezTo>
                    <a:cubicBezTo>
                      <a:pt x="52" y="33"/>
                      <a:pt x="55" y="31"/>
                      <a:pt x="57" y="28"/>
                    </a:cubicBezTo>
                    <a:cubicBezTo>
                      <a:pt x="58" y="25"/>
                      <a:pt x="59" y="22"/>
                      <a:pt x="59" y="19"/>
                    </a:cubicBezTo>
                    <a:cubicBezTo>
                      <a:pt x="59" y="16"/>
                      <a:pt x="59" y="14"/>
                      <a:pt x="58" y="13"/>
                    </a:cubicBezTo>
                    <a:cubicBezTo>
                      <a:pt x="57" y="11"/>
                      <a:pt x="56" y="10"/>
                      <a:pt x="54" y="9"/>
                    </a:cubicBezTo>
                    <a:cubicBezTo>
                      <a:pt x="52" y="8"/>
                      <a:pt x="49" y="8"/>
                      <a:pt x="44" y="8"/>
                    </a:cubicBezTo>
                    <a:lnTo>
                      <a:pt x="24" y="8"/>
                    </a:lnTo>
                    <a:lnTo>
                      <a:pt x="1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104"/>
              <p:cNvSpPr>
                <a:spLocks/>
              </p:cNvSpPr>
              <p:nvPr/>
            </p:nvSpPr>
            <p:spPr bwMode="auto">
              <a:xfrm>
                <a:off x="2570" y="1074"/>
                <a:ext cx="48" cy="41"/>
              </a:xfrm>
              <a:custGeom>
                <a:avLst/>
                <a:gdLst>
                  <a:gd name="T0" fmla="*/ 0 w 88"/>
                  <a:gd name="T1" fmla="*/ 76 h 76"/>
                  <a:gd name="T2" fmla="*/ 0 w 88"/>
                  <a:gd name="T3" fmla="*/ 76 h 76"/>
                  <a:gd name="T4" fmla="*/ 16 w 88"/>
                  <a:gd name="T5" fmla="*/ 0 h 76"/>
                  <a:gd name="T6" fmla="*/ 28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1 h 76"/>
                  <a:gd name="T36" fmla="*/ 20 w 88"/>
                  <a:gd name="T37" fmla="*/ 27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8" y="0"/>
                    </a:lnTo>
                    <a:lnTo>
                      <a:pt x="36" y="49"/>
                    </a:lnTo>
                    <a:cubicBezTo>
                      <a:pt x="37" y="55"/>
                      <a:pt x="38" y="62"/>
                      <a:pt x="38" y="68"/>
                    </a:cubicBezTo>
                    <a:cubicBezTo>
                      <a:pt x="40" y="62"/>
                      <a:pt x="44" y="55"/>
                      <a:pt x="49" y="47"/>
                    </a:cubicBezTo>
                    <a:lnTo>
                      <a:pt x="75" y="0"/>
                    </a:lnTo>
                    <a:lnTo>
                      <a:pt x="88" y="0"/>
                    </a:lnTo>
                    <a:lnTo>
                      <a:pt x="72" y="76"/>
                    </a:lnTo>
                    <a:lnTo>
                      <a:pt x="62" y="76"/>
                    </a:lnTo>
                    <a:lnTo>
                      <a:pt x="70" y="39"/>
                    </a:lnTo>
                    <a:cubicBezTo>
                      <a:pt x="72" y="30"/>
                      <a:pt x="74" y="21"/>
                      <a:pt x="78" y="10"/>
                    </a:cubicBezTo>
                    <a:cubicBezTo>
                      <a:pt x="76" y="15"/>
                      <a:pt x="73" y="20"/>
                      <a:pt x="70" y="26"/>
                    </a:cubicBezTo>
                    <a:lnTo>
                      <a:pt x="42" y="76"/>
                    </a:lnTo>
                    <a:lnTo>
                      <a:pt x="32" y="76"/>
                    </a:lnTo>
                    <a:lnTo>
                      <a:pt x="24" y="27"/>
                    </a:lnTo>
                    <a:cubicBezTo>
                      <a:pt x="23" y="23"/>
                      <a:pt x="23" y="17"/>
                      <a:pt x="23" y="11"/>
                    </a:cubicBezTo>
                    <a:cubicBezTo>
                      <a:pt x="22" y="18"/>
                      <a:pt x="21" y="23"/>
                      <a:pt x="20" y="27"/>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105"/>
              <p:cNvSpPr>
                <a:spLocks/>
              </p:cNvSpPr>
              <p:nvPr/>
            </p:nvSpPr>
            <p:spPr bwMode="auto">
              <a:xfrm>
                <a:off x="2617" y="1109"/>
                <a:ext cx="9" cy="14"/>
              </a:xfrm>
              <a:custGeom>
                <a:avLst/>
                <a:gdLst>
                  <a:gd name="T0" fmla="*/ 3 w 16"/>
                  <a:gd name="T1" fmla="*/ 11 h 26"/>
                  <a:gd name="T2" fmla="*/ 3 w 16"/>
                  <a:gd name="T3" fmla="*/ 11 h 26"/>
                  <a:gd name="T4" fmla="*/ 5 w 16"/>
                  <a:gd name="T5" fmla="*/ 0 h 26"/>
                  <a:gd name="T6" fmla="*/ 16 w 16"/>
                  <a:gd name="T7" fmla="*/ 0 h 26"/>
                  <a:gd name="T8" fmla="*/ 14 w 16"/>
                  <a:gd name="T9" fmla="*/ 9 h 26"/>
                  <a:gd name="T10" fmla="*/ 9 w 16"/>
                  <a:gd name="T11" fmla="*/ 21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9"/>
                    </a:lnTo>
                    <a:cubicBezTo>
                      <a:pt x="13" y="15"/>
                      <a:pt x="11" y="19"/>
                      <a:pt x="9" y="21"/>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106"/>
              <p:cNvSpPr>
                <a:spLocks/>
              </p:cNvSpPr>
              <p:nvPr/>
            </p:nvSpPr>
            <p:spPr bwMode="auto">
              <a:xfrm>
                <a:off x="2650" y="1073"/>
                <a:ext cx="21" cy="42"/>
              </a:xfrm>
              <a:custGeom>
                <a:avLst/>
                <a:gdLst>
                  <a:gd name="T0" fmla="*/ 0 w 39"/>
                  <a:gd name="T1" fmla="*/ 78 h 78"/>
                  <a:gd name="T2" fmla="*/ 0 w 39"/>
                  <a:gd name="T3" fmla="*/ 78 h 78"/>
                  <a:gd name="T4" fmla="*/ 10 w 39"/>
                  <a:gd name="T5" fmla="*/ 30 h 78"/>
                  <a:gd name="T6" fmla="*/ 2 w 39"/>
                  <a:gd name="T7" fmla="*/ 30 h 78"/>
                  <a:gd name="T8" fmla="*/ 4 w 39"/>
                  <a:gd name="T9" fmla="*/ 23 h 78"/>
                  <a:gd name="T10" fmla="*/ 12 w 39"/>
                  <a:gd name="T11" fmla="*/ 23 h 78"/>
                  <a:gd name="T12" fmla="*/ 14 w 39"/>
                  <a:gd name="T13" fmla="*/ 15 h 78"/>
                  <a:gd name="T14" fmla="*/ 16 w 39"/>
                  <a:gd name="T15" fmla="*/ 6 h 78"/>
                  <a:gd name="T16" fmla="*/ 20 w 39"/>
                  <a:gd name="T17" fmla="*/ 2 h 78"/>
                  <a:gd name="T18" fmla="*/ 29 w 39"/>
                  <a:gd name="T19" fmla="*/ 0 h 78"/>
                  <a:gd name="T20" fmla="*/ 39 w 39"/>
                  <a:gd name="T21" fmla="*/ 2 h 78"/>
                  <a:gd name="T22" fmla="*/ 37 w 39"/>
                  <a:gd name="T23" fmla="*/ 10 h 78"/>
                  <a:gd name="T24" fmla="*/ 29 w 39"/>
                  <a:gd name="T25" fmla="*/ 9 h 78"/>
                  <a:gd name="T26" fmla="*/ 25 w 39"/>
                  <a:gd name="T27" fmla="*/ 10 h 78"/>
                  <a:gd name="T28" fmla="*/ 23 w 39"/>
                  <a:gd name="T29" fmla="*/ 17 h 78"/>
                  <a:gd name="T30" fmla="*/ 21 w 39"/>
                  <a:gd name="T31" fmla="*/ 23 h 78"/>
                  <a:gd name="T32" fmla="*/ 32 w 39"/>
                  <a:gd name="T33" fmla="*/ 23 h 78"/>
                  <a:gd name="T34" fmla="*/ 30 w 39"/>
                  <a:gd name="T35" fmla="*/ 30 h 78"/>
                  <a:gd name="T36" fmla="*/ 20 w 39"/>
                  <a:gd name="T37" fmla="*/ 30 h 78"/>
                  <a:gd name="T38" fmla="*/ 10 w 39"/>
                  <a:gd name="T39" fmla="*/ 78 h 78"/>
                  <a:gd name="T40" fmla="*/ 0 w 39"/>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8">
                    <a:moveTo>
                      <a:pt x="0" y="78"/>
                    </a:moveTo>
                    <a:lnTo>
                      <a:pt x="0" y="78"/>
                    </a:lnTo>
                    <a:lnTo>
                      <a:pt x="10" y="30"/>
                    </a:lnTo>
                    <a:lnTo>
                      <a:pt x="2" y="30"/>
                    </a:lnTo>
                    <a:lnTo>
                      <a:pt x="4" y="23"/>
                    </a:lnTo>
                    <a:lnTo>
                      <a:pt x="12" y="23"/>
                    </a:lnTo>
                    <a:lnTo>
                      <a:pt x="14" y="15"/>
                    </a:lnTo>
                    <a:cubicBezTo>
                      <a:pt x="14" y="11"/>
                      <a:pt x="15" y="8"/>
                      <a:pt x="16" y="6"/>
                    </a:cubicBezTo>
                    <a:cubicBezTo>
                      <a:pt x="17" y="5"/>
                      <a:pt x="18" y="3"/>
                      <a:pt x="20" y="2"/>
                    </a:cubicBezTo>
                    <a:cubicBezTo>
                      <a:pt x="22" y="1"/>
                      <a:pt x="25" y="0"/>
                      <a:pt x="29" y="0"/>
                    </a:cubicBezTo>
                    <a:cubicBezTo>
                      <a:pt x="31" y="0"/>
                      <a:pt x="34" y="1"/>
                      <a:pt x="39" y="2"/>
                    </a:cubicBezTo>
                    <a:lnTo>
                      <a:pt x="37" y="10"/>
                    </a:lnTo>
                    <a:cubicBezTo>
                      <a:pt x="34" y="9"/>
                      <a:pt x="31" y="9"/>
                      <a:pt x="29" y="9"/>
                    </a:cubicBezTo>
                    <a:cubicBezTo>
                      <a:pt x="27" y="9"/>
                      <a:pt x="26" y="9"/>
                      <a:pt x="25" y="10"/>
                    </a:cubicBezTo>
                    <a:cubicBezTo>
                      <a:pt x="24" y="11"/>
                      <a:pt x="23" y="13"/>
                      <a:pt x="23" y="17"/>
                    </a:cubicBezTo>
                    <a:lnTo>
                      <a:pt x="21" y="23"/>
                    </a:lnTo>
                    <a:lnTo>
                      <a:pt x="32" y="23"/>
                    </a:lnTo>
                    <a:lnTo>
                      <a:pt x="30" y="30"/>
                    </a:lnTo>
                    <a:lnTo>
                      <a:pt x="20" y="30"/>
                    </a:lnTo>
                    <a:lnTo>
                      <a:pt x="10" y="78"/>
                    </a:lnTo>
                    <a:lnTo>
                      <a:pt x="0"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107"/>
              <p:cNvSpPr>
                <a:spLocks noEditPoints="1"/>
              </p:cNvSpPr>
              <p:nvPr/>
            </p:nvSpPr>
            <p:spPr bwMode="auto">
              <a:xfrm>
                <a:off x="2667" y="1084"/>
                <a:ext cx="27" cy="31"/>
              </a:xfrm>
              <a:custGeom>
                <a:avLst/>
                <a:gdLst>
                  <a:gd name="T0" fmla="*/ 38 w 51"/>
                  <a:gd name="T1" fmla="*/ 38 h 58"/>
                  <a:gd name="T2" fmla="*/ 38 w 51"/>
                  <a:gd name="T3" fmla="*/ 38 h 58"/>
                  <a:gd name="T4" fmla="*/ 47 w 51"/>
                  <a:gd name="T5" fmla="*/ 39 h 58"/>
                  <a:gd name="T6" fmla="*/ 38 w 51"/>
                  <a:gd name="T7" fmla="*/ 52 h 58"/>
                  <a:gd name="T8" fmla="*/ 21 w 51"/>
                  <a:gd name="T9" fmla="*/ 58 h 58"/>
                  <a:gd name="T10" fmla="*/ 10 w 51"/>
                  <a:gd name="T11" fmla="*/ 55 h 58"/>
                  <a:gd name="T12" fmla="*/ 2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9 w 51"/>
                  <a:gd name="T29" fmla="*/ 31 h 58"/>
                  <a:gd name="T30" fmla="*/ 9 w 51"/>
                  <a:gd name="T31" fmla="*/ 34 h 58"/>
                  <a:gd name="T32" fmla="*/ 13 w 51"/>
                  <a:gd name="T33" fmla="*/ 46 h 58"/>
                  <a:gd name="T34" fmla="*/ 21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8 w 51"/>
                  <a:gd name="T51" fmla="*/ 11 h 58"/>
                  <a:gd name="T52" fmla="*/ 29 w 51"/>
                  <a:gd name="T53" fmla="*/ 8 h 58"/>
                  <a:gd name="T54" fmla="*/ 18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1" y="58"/>
                    </a:cubicBezTo>
                    <a:cubicBezTo>
                      <a:pt x="17" y="58"/>
                      <a:pt x="14" y="57"/>
                      <a:pt x="10" y="55"/>
                    </a:cubicBezTo>
                    <a:cubicBezTo>
                      <a:pt x="7" y="53"/>
                      <a:pt x="4" y="50"/>
                      <a:pt x="2" y="47"/>
                    </a:cubicBezTo>
                    <a:cubicBezTo>
                      <a:pt x="1" y="43"/>
                      <a:pt x="0" y="39"/>
                      <a:pt x="0" y="35"/>
                    </a:cubicBezTo>
                    <a:cubicBezTo>
                      <a:pt x="0" y="29"/>
                      <a:pt x="1" y="23"/>
                      <a:pt x="4" y="17"/>
                    </a:cubicBezTo>
                    <a:cubicBezTo>
                      <a:pt x="7" y="11"/>
                      <a:pt x="10" y="7"/>
                      <a:pt x="15" y="5"/>
                    </a:cubicBezTo>
                    <a:cubicBezTo>
                      <a:pt x="19" y="2"/>
                      <a:pt x="24" y="0"/>
                      <a:pt x="29" y="0"/>
                    </a:cubicBezTo>
                    <a:cubicBezTo>
                      <a:pt x="36" y="0"/>
                      <a:pt x="41" y="2"/>
                      <a:pt x="45" y="7"/>
                    </a:cubicBezTo>
                    <a:cubicBezTo>
                      <a:pt x="49" y="11"/>
                      <a:pt x="51" y="16"/>
                      <a:pt x="51" y="23"/>
                    </a:cubicBezTo>
                    <a:cubicBezTo>
                      <a:pt x="51" y="26"/>
                      <a:pt x="50" y="29"/>
                      <a:pt x="50" y="31"/>
                    </a:cubicBezTo>
                    <a:lnTo>
                      <a:pt x="9" y="31"/>
                    </a:lnTo>
                    <a:cubicBezTo>
                      <a:pt x="9" y="33"/>
                      <a:pt x="9" y="34"/>
                      <a:pt x="9" y="34"/>
                    </a:cubicBezTo>
                    <a:cubicBezTo>
                      <a:pt x="9" y="40"/>
                      <a:pt x="10" y="43"/>
                      <a:pt x="13" y="46"/>
                    </a:cubicBezTo>
                    <a:cubicBezTo>
                      <a:pt x="15" y="49"/>
                      <a:pt x="18" y="50"/>
                      <a:pt x="21" y="50"/>
                    </a:cubicBezTo>
                    <a:cubicBezTo>
                      <a:pt x="25"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1" y="14"/>
                      <a:pt x="38" y="11"/>
                    </a:cubicBezTo>
                    <a:cubicBezTo>
                      <a:pt x="36" y="9"/>
                      <a:pt x="33" y="8"/>
                      <a:pt x="29" y="8"/>
                    </a:cubicBezTo>
                    <a:cubicBezTo>
                      <a:pt x="25" y="8"/>
                      <a:pt x="22" y="9"/>
                      <a:pt x="18"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108"/>
              <p:cNvSpPr>
                <a:spLocks/>
              </p:cNvSpPr>
              <p:nvPr/>
            </p:nvSpPr>
            <p:spPr bwMode="auto">
              <a:xfrm>
                <a:off x="2697" y="1074"/>
                <a:ext cx="14" cy="41"/>
              </a:xfrm>
              <a:custGeom>
                <a:avLst/>
                <a:gdLst>
                  <a:gd name="T0" fmla="*/ 0 w 26"/>
                  <a:gd name="T1" fmla="*/ 76 h 76"/>
                  <a:gd name="T2" fmla="*/ 0 w 26"/>
                  <a:gd name="T3" fmla="*/ 76 h 76"/>
                  <a:gd name="T4" fmla="*/ 16 w 26"/>
                  <a:gd name="T5" fmla="*/ 0 h 76"/>
                  <a:gd name="T6" fmla="*/ 26 w 26"/>
                  <a:gd name="T7" fmla="*/ 0 h 76"/>
                  <a:gd name="T8" fmla="*/ 10 w 26"/>
                  <a:gd name="T9" fmla="*/ 76 h 76"/>
                  <a:gd name="T10" fmla="*/ 0 w 26"/>
                  <a:gd name="T11" fmla="*/ 76 h 76"/>
                </a:gdLst>
                <a:ahLst/>
                <a:cxnLst>
                  <a:cxn ang="0">
                    <a:pos x="T0" y="T1"/>
                  </a:cxn>
                  <a:cxn ang="0">
                    <a:pos x="T2" y="T3"/>
                  </a:cxn>
                  <a:cxn ang="0">
                    <a:pos x="T4" y="T5"/>
                  </a:cxn>
                  <a:cxn ang="0">
                    <a:pos x="T6" y="T7"/>
                  </a:cxn>
                  <a:cxn ang="0">
                    <a:pos x="T8" y="T9"/>
                  </a:cxn>
                  <a:cxn ang="0">
                    <a:pos x="T10" y="T11"/>
                  </a:cxn>
                </a:cxnLst>
                <a:rect l="0" t="0" r="r" b="b"/>
                <a:pathLst>
                  <a:path w="26" h="76">
                    <a:moveTo>
                      <a:pt x="0" y="76"/>
                    </a:moveTo>
                    <a:lnTo>
                      <a:pt x="0" y="76"/>
                    </a:lnTo>
                    <a:lnTo>
                      <a:pt x="16" y="0"/>
                    </a:lnTo>
                    <a:lnTo>
                      <a:pt x="26" y="0"/>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109"/>
              <p:cNvSpPr>
                <a:spLocks/>
              </p:cNvSpPr>
              <p:nvPr/>
            </p:nvSpPr>
            <p:spPr bwMode="auto">
              <a:xfrm>
                <a:off x="2710" y="1074"/>
                <a:ext cx="13" cy="41"/>
              </a:xfrm>
              <a:custGeom>
                <a:avLst/>
                <a:gdLst>
                  <a:gd name="T0" fmla="*/ 0 w 25"/>
                  <a:gd name="T1" fmla="*/ 76 h 76"/>
                  <a:gd name="T2" fmla="*/ 0 w 25"/>
                  <a:gd name="T3" fmla="*/ 76 h 76"/>
                  <a:gd name="T4" fmla="*/ 16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110"/>
              <p:cNvSpPr>
                <a:spLocks noEditPoints="1"/>
              </p:cNvSpPr>
              <p:nvPr/>
            </p:nvSpPr>
            <p:spPr bwMode="auto">
              <a:xfrm>
                <a:off x="2739" y="1084"/>
                <a:ext cx="28"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1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5 w 51"/>
                  <a:gd name="T61" fmla="*/ 30 h 58"/>
                  <a:gd name="T62" fmla="*/ 28 w 51"/>
                  <a:gd name="T63" fmla="*/ 31 h 58"/>
                  <a:gd name="T64" fmla="*/ 16 w 51"/>
                  <a:gd name="T65" fmla="*/ 33 h 58"/>
                  <a:gd name="T66" fmla="*/ 11 w 51"/>
                  <a:gd name="T67" fmla="*/ 36 h 58"/>
                  <a:gd name="T68" fmla="*/ 10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9" y="25"/>
                      <a:pt x="23" y="24"/>
                      <a:pt x="28" y="24"/>
                    </a:cubicBezTo>
                    <a:cubicBezTo>
                      <a:pt x="34" y="24"/>
                      <a:pt x="39" y="23"/>
                      <a:pt x="41" y="22"/>
                    </a:cubicBezTo>
                    <a:cubicBezTo>
                      <a:pt x="42" y="20"/>
                      <a:pt x="42" y="17"/>
                      <a:pt x="42" y="16"/>
                    </a:cubicBezTo>
                    <a:cubicBezTo>
                      <a:pt x="42" y="14"/>
                      <a:pt x="41" y="12"/>
                      <a:pt x="40" y="11"/>
                    </a:cubicBezTo>
                    <a:cubicBezTo>
                      <a:pt x="38" y="9"/>
                      <a:pt x="34" y="8"/>
                      <a:pt x="30" y="8"/>
                    </a:cubicBezTo>
                    <a:cubicBezTo>
                      <a:pt x="26" y="8"/>
                      <a:pt x="23" y="9"/>
                      <a:pt x="21" y="11"/>
                    </a:cubicBezTo>
                    <a:cubicBezTo>
                      <a:pt x="18" y="12"/>
                      <a:pt x="16" y="15"/>
                      <a:pt x="15" y="18"/>
                    </a:cubicBezTo>
                    <a:lnTo>
                      <a:pt x="6" y="17"/>
                    </a:lnTo>
                    <a:cubicBezTo>
                      <a:pt x="8" y="12"/>
                      <a:pt x="11" y="8"/>
                      <a:pt x="15" y="5"/>
                    </a:cubicBezTo>
                    <a:cubicBezTo>
                      <a:pt x="19" y="2"/>
                      <a:pt x="24" y="0"/>
                      <a:pt x="31" y="0"/>
                    </a:cubicBezTo>
                    <a:cubicBezTo>
                      <a:pt x="38"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5" y="30"/>
                    </a:cubicBezTo>
                    <a:cubicBezTo>
                      <a:pt x="34" y="30"/>
                      <a:pt x="31" y="31"/>
                      <a:pt x="28" y="31"/>
                    </a:cubicBezTo>
                    <a:cubicBezTo>
                      <a:pt x="22" y="31"/>
                      <a:pt x="19" y="32"/>
                      <a:pt x="16" y="33"/>
                    </a:cubicBezTo>
                    <a:cubicBezTo>
                      <a:pt x="14" y="33"/>
                      <a:pt x="12" y="35"/>
                      <a:pt x="11" y="36"/>
                    </a:cubicBezTo>
                    <a:cubicBezTo>
                      <a:pt x="10" y="38"/>
                      <a:pt x="10" y="40"/>
                      <a:pt x="10" y="42"/>
                    </a:cubicBezTo>
                    <a:cubicBezTo>
                      <a:pt x="10" y="44"/>
                      <a:pt x="11" y="46"/>
                      <a:pt x="12" y="48"/>
                    </a:cubicBezTo>
                    <a:cubicBezTo>
                      <a:pt x="14" y="50"/>
                      <a:pt x="17" y="51"/>
                      <a:pt x="20" y="51"/>
                    </a:cubicBezTo>
                    <a:cubicBezTo>
                      <a:pt x="23" y="51"/>
                      <a:pt x="26" y="50"/>
                      <a:pt x="29" y="48"/>
                    </a:cubicBezTo>
                    <a:cubicBezTo>
                      <a:pt x="32" y="47"/>
                      <a:pt x="34" y="44"/>
                      <a:pt x="36" y="41"/>
                    </a:cubicBezTo>
                    <a:cubicBezTo>
                      <a:pt x="37"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111"/>
              <p:cNvSpPr>
                <a:spLocks/>
              </p:cNvSpPr>
              <p:nvPr/>
            </p:nvSpPr>
            <p:spPr bwMode="auto">
              <a:xfrm>
                <a:off x="2771" y="1084"/>
                <a:ext cx="27" cy="31"/>
              </a:xfrm>
              <a:custGeom>
                <a:avLst/>
                <a:gdLst>
                  <a:gd name="T0" fmla="*/ 0 w 49"/>
                  <a:gd name="T1" fmla="*/ 38 h 58"/>
                  <a:gd name="T2" fmla="*/ 0 w 49"/>
                  <a:gd name="T3" fmla="*/ 38 h 58"/>
                  <a:gd name="T4" fmla="*/ 10 w 49"/>
                  <a:gd name="T5" fmla="*/ 37 h 58"/>
                  <a:gd name="T6" fmla="*/ 11 w 49"/>
                  <a:gd name="T7" fmla="*/ 44 h 58"/>
                  <a:gd name="T8" fmla="*/ 16 w 49"/>
                  <a:gd name="T9" fmla="*/ 49 h 58"/>
                  <a:gd name="T10" fmla="*/ 23 w 49"/>
                  <a:gd name="T11" fmla="*/ 51 h 58"/>
                  <a:gd name="T12" fmla="*/ 33 w 49"/>
                  <a:gd name="T13" fmla="*/ 48 h 58"/>
                  <a:gd name="T14" fmla="*/ 36 w 49"/>
                  <a:gd name="T15" fmla="*/ 42 h 58"/>
                  <a:gd name="T16" fmla="*/ 34 w 49"/>
                  <a:gd name="T17" fmla="*/ 38 h 58"/>
                  <a:gd name="T18" fmla="*/ 25 w 49"/>
                  <a:gd name="T19" fmla="*/ 32 h 58"/>
                  <a:gd name="T20" fmla="*/ 15 w 49"/>
                  <a:gd name="T21" fmla="*/ 28 h 58"/>
                  <a:gd name="T22" fmla="*/ 10 w 49"/>
                  <a:gd name="T23" fmla="*/ 23 h 58"/>
                  <a:gd name="T24" fmla="*/ 8 w 49"/>
                  <a:gd name="T25" fmla="*/ 16 h 58"/>
                  <a:gd name="T26" fmla="*/ 13 w 49"/>
                  <a:gd name="T27" fmla="*/ 5 h 58"/>
                  <a:gd name="T28" fmla="*/ 28 w 49"/>
                  <a:gd name="T29" fmla="*/ 0 h 58"/>
                  <a:gd name="T30" fmla="*/ 43 w 49"/>
                  <a:gd name="T31" fmla="*/ 5 h 58"/>
                  <a:gd name="T32" fmla="*/ 49 w 49"/>
                  <a:gd name="T33" fmla="*/ 18 h 58"/>
                  <a:gd name="T34" fmla="*/ 40 w 49"/>
                  <a:gd name="T35" fmla="*/ 18 h 58"/>
                  <a:gd name="T36" fmla="*/ 36 w 49"/>
                  <a:gd name="T37" fmla="*/ 11 h 58"/>
                  <a:gd name="T38" fmla="*/ 27 w 49"/>
                  <a:gd name="T39" fmla="*/ 8 h 58"/>
                  <a:gd name="T40" fmla="*/ 20 w 49"/>
                  <a:gd name="T41" fmla="*/ 10 h 58"/>
                  <a:gd name="T42" fmla="*/ 17 w 49"/>
                  <a:gd name="T43" fmla="*/ 15 h 58"/>
                  <a:gd name="T44" fmla="*/ 19 w 49"/>
                  <a:gd name="T45" fmla="*/ 19 h 58"/>
                  <a:gd name="T46" fmla="*/ 27 w 49"/>
                  <a:gd name="T47" fmla="*/ 23 h 58"/>
                  <a:gd name="T48" fmla="*/ 41 w 49"/>
                  <a:gd name="T49" fmla="*/ 31 h 58"/>
                  <a:gd name="T50" fmla="*/ 45 w 49"/>
                  <a:gd name="T51" fmla="*/ 41 h 58"/>
                  <a:gd name="T52" fmla="*/ 43 w 49"/>
                  <a:gd name="T53" fmla="*/ 49 h 58"/>
                  <a:gd name="T54" fmla="*/ 35 w 49"/>
                  <a:gd name="T55" fmla="*/ 56 h 58"/>
                  <a:gd name="T56" fmla="*/ 23 w 49"/>
                  <a:gd name="T57" fmla="*/ 58 h 58"/>
                  <a:gd name="T58" fmla="*/ 7 w 49"/>
                  <a:gd name="T59" fmla="*/ 53 h 58"/>
                  <a:gd name="T60" fmla="*/ 0 w 49"/>
                  <a:gd name="T61" fmla="*/ 38 h 58"/>
                  <a:gd name="T62" fmla="*/ 0 w 49"/>
                  <a:gd name="T63"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8">
                    <a:moveTo>
                      <a:pt x="0" y="38"/>
                    </a:moveTo>
                    <a:lnTo>
                      <a:pt x="0" y="38"/>
                    </a:lnTo>
                    <a:lnTo>
                      <a:pt x="10" y="37"/>
                    </a:lnTo>
                    <a:cubicBezTo>
                      <a:pt x="10" y="40"/>
                      <a:pt x="10" y="42"/>
                      <a:pt x="11" y="44"/>
                    </a:cubicBezTo>
                    <a:cubicBezTo>
                      <a:pt x="12" y="46"/>
                      <a:pt x="13" y="48"/>
                      <a:pt x="16" y="49"/>
                    </a:cubicBezTo>
                    <a:cubicBezTo>
                      <a:pt x="18" y="50"/>
                      <a:pt x="20" y="51"/>
                      <a:pt x="23" y="51"/>
                    </a:cubicBezTo>
                    <a:cubicBezTo>
                      <a:pt x="27" y="51"/>
                      <a:pt x="31" y="50"/>
                      <a:pt x="33" y="48"/>
                    </a:cubicBezTo>
                    <a:cubicBezTo>
                      <a:pt x="35" y="46"/>
                      <a:pt x="36" y="45"/>
                      <a:pt x="36" y="42"/>
                    </a:cubicBezTo>
                    <a:cubicBezTo>
                      <a:pt x="36" y="41"/>
                      <a:pt x="35" y="39"/>
                      <a:pt x="34" y="38"/>
                    </a:cubicBezTo>
                    <a:cubicBezTo>
                      <a:pt x="33" y="36"/>
                      <a:pt x="30" y="34"/>
                      <a:pt x="25" y="32"/>
                    </a:cubicBezTo>
                    <a:cubicBezTo>
                      <a:pt x="20" y="30"/>
                      <a:pt x="16" y="29"/>
                      <a:pt x="15" y="28"/>
                    </a:cubicBezTo>
                    <a:cubicBezTo>
                      <a:pt x="13" y="26"/>
                      <a:pt x="11" y="25"/>
                      <a:pt x="10" y="23"/>
                    </a:cubicBezTo>
                    <a:cubicBezTo>
                      <a:pt x="9" y="21"/>
                      <a:pt x="8" y="19"/>
                      <a:pt x="8" y="16"/>
                    </a:cubicBezTo>
                    <a:cubicBezTo>
                      <a:pt x="8" y="12"/>
                      <a:pt x="10" y="8"/>
                      <a:pt x="13" y="5"/>
                    </a:cubicBezTo>
                    <a:cubicBezTo>
                      <a:pt x="17" y="2"/>
                      <a:pt x="22" y="0"/>
                      <a:pt x="28" y="0"/>
                    </a:cubicBezTo>
                    <a:cubicBezTo>
                      <a:pt x="35" y="0"/>
                      <a:pt x="40" y="2"/>
                      <a:pt x="43" y="5"/>
                    </a:cubicBezTo>
                    <a:cubicBezTo>
                      <a:pt x="47" y="8"/>
                      <a:pt x="49" y="13"/>
                      <a:pt x="49" y="18"/>
                    </a:cubicBezTo>
                    <a:lnTo>
                      <a:pt x="40" y="18"/>
                    </a:lnTo>
                    <a:cubicBezTo>
                      <a:pt x="40" y="15"/>
                      <a:pt x="39" y="13"/>
                      <a:pt x="36" y="11"/>
                    </a:cubicBezTo>
                    <a:cubicBezTo>
                      <a:pt x="34" y="9"/>
                      <a:pt x="31" y="8"/>
                      <a:pt x="27" y="8"/>
                    </a:cubicBezTo>
                    <a:cubicBezTo>
                      <a:pt x="24" y="8"/>
                      <a:pt x="21" y="8"/>
                      <a:pt x="20" y="10"/>
                    </a:cubicBezTo>
                    <a:cubicBezTo>
                      <a:pt x="18" y="11"/>
                      <a:pt x="17" y="13"/>
                      <a:pt x="17" y="15"/>
                    </a:cubicBezTo>
                    <a:cubicBezTo>
                      <a:pt x="17" y="16"/>
                      <a:pt x="18" y="18"/>
                      <a:pt x="19" y="19"/>
                    </a:cubicBezTo>
                    <a:cubicBezTo>
                      <a:pt x="20" y="20"/>
                      <a:pt x="23" y="22"/>
                      <a:pt x="27" y="23"/>
                    </a:cubicBezTo>
                    <a:cubicBezTo>
                      <a:pt x="34" y="27"/>
                      <a:pt x="39" y="29"/>
                      <a:pt x="41" y="31"/>
                    </a:cubicBezTo>
                    <a:cubicBezTo>
                      <a:pt x="44" y="34"/>
                      <a:pt x="45" y="37"/>
                      <a:pt x="45" y="41"/>
                    </a:cubicBezTo>
                    <a:cubicBezTo>
                      <a:pt x="45" y="44"/>
                      <a:pt x="44" y="47"/>
                      <a:pt x="43" y="49"/>
                    </a:cubicBezTo>
                    <a:cubicBezTo>
                      <a:pt x="41" y="52"/>
                      <a:pt x="38" y="54"/>
                      <a:pt x="35" y="56"/>
                    </a:cubicBezTo>
                    <a:cubicBezTo>
                      <a:pt x="32" y="57"/>
                      <a:pt x="28" y="58"/>
                      <a:pt x="23" y="58"/>
                    </a:cubicBezTo>
                    <a:cubicBezTo>
                      <a:pt x="17" y="58"/>
                      <a:pt x="11" y="56"/>
                      <a:pt x="7" y="53"/>
                    </a:cubicBezTo>
                    <a:cubicBezTo>
                      <a:pt x="2" y="50"/>
                      <a:pt x="0" y="45"/>
                      <a:pt x="0" y="38"/>
                    </a:cubicBezTo>
                    <a:lnTo>
                      <a:pt x="0" y="3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112"/>
              <p:cNvSpPr>
                <a:spLocks/>
              </p:cNvSpPr>
              <p:nvPr/>
            </p:nvSpPr>
            <p:spPr bwMode="auto">
              <a:xfrm>
                <a:off x="2799" y="1074"/>
                <a:ext cx="14" cy="41"/>
              </a:xfrm>
              <a:custGeom>
                <a:avLst/>
                <a:gdLst>
                  <a:gd name="T0" fmla="*/ 0 w 25"/>
                  <a:gd name="T1" fmla="*/ 76 h 76"/>
                  <a:gd name="T2" fmla="*/ 0 w 25"/>
                  <a:gd name="T3" fmla="*/ 76 h 76"/>
                  <a:gd name="T4" fmla="*/ 16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113"/>
              <p:cNvSpPr>
                <a:spLocks noEditPoints="1"/>
              </p:cNvSpPr>
              <p:nvPr/>
            </p:nvSpPr>
            <p:spPr bwMode="auto">
              <a:xfrm>
                <a:off x="2813" y="1084"/>
                <a:ext cx="28" cy="31"/>
              </a:xfrm>
              <a:custGeom>
                <a:avLst/>
                <a:gdLst>
                  <a:gd name="T0" fmla="*/ 39 w 51"/>
                  <a:gd name="T1" fmla="*/ 38 h 58"/>
                  <a:gd name="T2" fmla="*/ 39 w 51"/>
                  <a:gd name="T3" fmla="*/ 38 h 58"/>
                  <a:gd name="T4" fmla="*/ 48 w 51"/>
                  <a:gd name="T5" fmla="*/ 39 h 58"/>
                  <a:gd name="T6" fmla="*/ 39 w 51"/>
                  <a:gd name="T7" fmla="*/ 52 h 58"/>
                  <a:gd name="T8" fmla="*/ 22 w 51"/>
                  <a:gd name="T9" fmla="*/ 58 h 58"/>
                  <a:gd name="T10" fmla="*/ 11 w 51"/>
                  <a:gd name="T11" fmla="*/ 55 h 58"/>
                  <a:gd name="T12" fmla="*/ 3 w 51"/>
                  <a:gd name="T13" fmla="*/ 47 h 58"/>
                  <a:gd name="T14" fmla="*/ 0 w 51"/>
                  <a:gd name="T15" fmla="*/ 35 h 58"/>
                  <a:gd name="T16" fmla="*/ 5 w 51"/>
                  <a:gd name="T17" fmla="*/ 17 h 58"/>
                  <a:gd name="T18" fmla="*/ 15 w 51"/>
                  <a:gd name="T19" fmla="*/ 5 h 58"/>
                  <a:gd name="T20" fmla="*/ 30 w 51"/>
                  <a:gd name="T21" fmla="*/ 0 h 58"/>
                  <a:gd name="T22" fmla="*/ 45 w 51"/>
                  <a:gd name="T23" fmla="*/ 7 h 58"/>
                  <a:gd name="T24" fmla="*/ 51 w 51"/>
                  <a:gd name="T25" fmla="*/ 23 h 58"/>
                  <a:gd name="T26" fmla="*/ 51 w 51"/>
                  <a:gd name="T27" fmla="*/ 31 h 58"/>
                  <a:gd name="T28" fmla="*/ 10 w 51"/>
                  <a:gd name="T29" fmla="*/ 31 h 58"/>
                  <a:gd name="T30" fmla="*/ 10 w 51"/>
                  <a:gd name="T31" fmla="*/ 34 h 58"/>
                  <a:gd name="T32" fmla="*/ 13 w 51"/>
                  <a:gd name="T33" fmla="*/ 46 h 58"/>
                  <a:gd name="T34" fmla="*/ 22 w 51"/>
                  <a:gd name="T35" fmla="*/ 50 h 58"/>
                  <a:gd name="T36" fmla="*/ 32 w 51"/>
                  <a:gd name="T37" fmla="*/ 47 h 58"/>
                  <a:gd name="T38" fmla="*/ 39 w 51"/>
                  <a:gd name="T39" fmla="*/ 38 h 58"/>
                  <a:gd name="T40" fmla="*/ 39 w 51"/>
                  <a:gd name="T41" fmla="*/ 38 h 58"/>
                  <a:gd name="T42" fmla="*/ 12 w 51"/>
                  <a:gd name="T43" fmla="*/ 24 h 58"/>
                  <a:gd name="T44" fmla="*/ 12 w 51"/>
                  <a:gd name="T45" fmla="*/ 24 h 58"/>
                  <a:gd name="T46" fmla="*/ 42 w 51"/>
                  <a:gd name="T47" fmla="*/ 24 h 58"/>
                  <a:gd name="T48" fmla="*/ 43 w 51"/>
                  <a:gd name="T49" fmla="*/ 22 h 58"/>
                  <a:gd name="T50" fmla="*/ 39 w 51"/>
                  <a:gd name="T51" fmla="*/ 11 h 58"/>
                  <a:gd name="T52" fmla="*/ 30 w 51"/>
                  <a:gd name="T53" fmla="*/ 8 h 58"/>
                  <a:gd name="T54" fmla="*/ 19 w 51"/>
                  <a:gd name="T55" fmla="*/ 12 h 58"/>
                  <a:gd name="T56" fmla="*/ 12 w 51"/>
                  <a:gd name="T57" fmla="*/ 24 h 58"/>
                  <a:gd name="T58" fmla="*/ 12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9" y="38"/>
                    </a:moveTo>
                    <a:lnTo>
                      <a:pt x="39" y="38"/>
                    </a:lnTo>
                    <a:lnTo>
                      <a:pt x="48" y="39"/>
                    </a:lnTo>
                    <a:cubicBezTo>
                      <a:pt x="47" y="43"/>
                      <a:pt x="44" y="48"/>
                      <a:pt x="39" y="52"/>
                    </a:cubicBezTo>
                    <a:cubicBezTo>
                      <a:pt x="34" y="56"/>
                      <a:pt x="29" y="58"/>
                      <a:pt x="22" y="58"/>
                    </a:cubicBezTo>
                    <a:cubicBezTo>
                      <a:pt x="18" y="58"/>
                      <a:pt x="14" y="57"/>
                      <a:pt x="11" y="55"/>
                    </a:cubicBezTo>
                    <a:cubicBezTo>
                      <a:pt x="7" y="53"/>
                      <a:pt x="5" y="50"/>
                      <a:pt x="3" y="47"/>
                    </a:cubicBezTo>
                    <a:cubicBezTo>
                      <a:pt x="1" y="43"/>
                      <a:pt x="0" y="39"/>
                      <a:pt x="0" y="35"/>
                    </a:cubicBezTo>
                    <a:cubicBezTo>
                      <a:pt x="0" y="29"/>
                      <a:pt x="2" y="23"/>
                      <a:pt x="5" y="17"/>
                    </a:cubicBezTo>
                    <a:cubicBezTo>
                      <a:pt x="7" y="11"/>
                      <a:pt x="11" y="7"/>
                      <a:pt x="15" y="5"/>
                    </a:cubicBezTo>
                    <a:cubicBezTo>
                      <a:pt x="20" y="2"/>
                      <a:pt x="25" y="0"/>
                      <a:pt x="30" y="0"/>
                    </a:cubicBezTo>
                    <a:cubicBezTo>
                      <a:pt x="36" y="0"/>
                      <a:pt x="42" y="2"/>
                      <a:pt x="45" y="7"/>
                    </a:cubicBezTo>
                    <a:cubicBezTo>
                      <a:pt x="49" y="11"/>
                      <a:pt x="51" y="16"/>
                      <a:pt x="51" y="23"/>
                    </a:cubicBezTo>
                    <a:cubicBezTo>
                      <a:pt x="51" y="26"/>
                      <a:pt x="51" y="29"/>
                      <a:pt x="51" y="31"/>
                    </a:cubicBezTo>
                    <a:lnTo>
                      <a:pt x="10" y="31"/>
                    </a:lnTo>
                    <a:cubicBezTo>
                      <a:pt x="10" y="33"/>
                      <a:pt x="10" y="34"/>
                      <a:pt x="10" y="34"/>
                    </a:cubicBezTo>
                    <a:cubicBezTo>
                      <a:pt x="10" y="40"/>
                      <a:pt x="11" y="43"/>
                      <a:pt x="13" y="46"/>
                    </a:cubicBezTo>
                    <a:cubicBezTo>
                      <a:pt x="16" y="49"/>
                      <a:pt x="19" y="50"/>
                      <a:pt x="22" y="50"/>
                    </a:cubicBezTo>
                    <a:cubicBezTo>
                      <a:pt x="25" y="50"/>
                      <a:pt x="28" y="49"/>
                      <a:pt x="32" y="47"/>
                    </a:cubicBezTo>
                    <a:cubicBezTo>
                      <a:pt x="35" y="45"/>
                      <a:pt x="37" y="42"/>
                      <a:pt x="39" y="38"/>
                    </a:cubicBezTo>
                    <a:lnTo>
                      <a:pt x="39" y="38"/>
                    </a:lnTo>
                    <a:close/>
                    <a:moveTo>
                      <a:pt x="12" y="24"/>
                    </a:moveTo>
                    <a:lnTo>
                      <a:pt x="12" y="24"/>
                    </a:lnTo>
                    <a:lnTo>
                      <a:pt x="42" y="24"/>
                    </a:lnTo>
                    <a:cubicBezTo>
                      <a:pt x="43" y="23"/>
                      <a:pt x="43" y="23"/>
                      <a:pt x="43" y="22"/>
                    </a:cubicBezTo>
                    <a:cubicBezTo>
                      <a:pt x="43" y="18"/>
                      <a:pt x="41" y="14"/>
                      <a:pt x="39" y="11"/>
                    </a:cubicBezTo>
                    <a:cubicBezTo>
                      <a:pt x="37" y="9"/>
                      <a:pt x="34" y="8"/>
                      <a:pt x="30" y="8"/>
                    </a:cubicBezTo>
                    <a:cubicBezTo>
                      <a:pt x="26" y="8"/>
                      <a:pt x="22" y="9"/>
                      <a:pt x="19" y="12"/>
                    </a:cubicBezTo>
                    <a:cubicBezTo>
                      <a:pt x="16" y="15"/>
                      <a:pt x="13" y="19"/>
                      <a:pt x="12" y="24"/>
                    </a:cubicBezTo>
                    <a:lnTo>
                      <a:pt x="12"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114"/>
              <p:cNvSpPr>
                <a:spLocks noEditPoints="1"/>
              </p:cNvSpPr>
              <p:nvPr/>
            </p:nvSpPr>
            <p:spPr bwMode="auto">
              <a:xfrm>
                <a:off x="2846" y="1084"/>
                <a:ext cx="27" cy="31"/>
              </a:xfrm>
              <a:custGeom>
                <a:avLst/>
                <a:gdLst>
                  <a:gd name="T0" fmla="*/ 38 w 51"/>
                  <a:gd name="T1" fmla="*/ 38 h 58"/>
                  <a:gd name="T2" fmla="*/ 38 w 51"/>
                  <a:gd name="T3" fmla="*/ 38 h 58"/>
                  <a:gd name="T4" fmla="*/ 47 w 51"/>
                  <a:gd name="T5" fmla="*/ 39 h 58"/>
                  <a:gd name="T6" fmla="*/ 38 w 51"/>
                  <a:gd name="T7" fmla="*/ 52 h 58"/>
                  <a:gd name="T8" fmla="*/ 21 w 51"/>
                  <a:gd name="T9" fmla="*/ 58 h 58"/>
                  <a:gd name="T10" fmla="*/ 10 w 51"/>
                  <a:gd name="T11" fmla="*/ 55 h 58"/>
                  <a:gd name="T12" fmla="*/ 2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9 w 51"/>
                  <a:gd name="T29" fmla="*/ 31 h 58"/>
                  <a:gd name="T30" fmla="*/ 9 w 51"/>
                  <a:gd name="T31" fmla="*/ 34 h 58"/>
                  <a:gd name="T32" fmla="*/ 13 w 51"/>
                  <a:gd name="T33" fmla="*/ 46 h 58"/>
                  <a:gd name="T34" fmla="*/ 21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8 w 51"/>
                  <a:gd name="T51" fmla="*/ 11 h 58"/>
                  <a:gd name="T52" fmla="*/ 29 w 51"/>
                  <a:gd name="T53" fmla="*/ 8 h 58"/>
                  <a:gd name="T54" fmla="*/ 18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1" y="58"/>
                    </a:cubicBezTo>
                    <a:cubicBezTo>
                      <a:pt x="17" y="58"/>
                      <a:pt x="14" y="57"/>
                      <a:pt x="10" y="55"/>
                    </a:cubicBezTo>
                    <a:cubicBezTo>
                      <a:pt x="7" y="53"/>
                      <a:pt x="4" y="50"/>
                      <a:pt x="2" y="47"/>
                    </a:cubicBezTo>
                    <a:cubicBezTo>
                      <a:pt x="1" y="43"/>
                      <a:pt x="0" y="39"/>
                      <a:pt x="0" y="35"/>
                    </a:cubicBezTo>
                    <a:cubicBezTo>
                      <a:pt x="0" y="29"/>
                      <a:pt x="1" y="23"/>
                      <a:pt x="4" y="17"/>
                    </a:cubicBezTo>
                    <a:cubicBezTo>
                      <a:pt x="7" y="11"/>
                      <a:pt x="10" y="7"/>
                      <a:pt x="15" y="5"/>
                    </a:cubicBezTo>
                    <a:cubicBezTo>
                      <a:pt x="19" y="2"/>
                      <a:pt x="24" y="0"/>
                      <a:pt x="29" y="0"/>
                    </a:cubicBezTo>
                    <a:cubicBezTo>
                      <a:pt x="36" y="0"/>
                      <a:pt x="41" y="2"/>
                      <a:pt x="45" y="7"/>
                    </a:cubicBezTo>
                    <a:cubicBezTo>
                      <a:pt x="49" y="11"/>
                      <a:pt x="51" y="16"/>
                      <a:pt x="51" y="23"/>
                    </a:cubicBezTo>
                    <a:cubicBezTo>
                      <a:pt x="51" y="26"/>
                      <a:pt x="50" y="29"/>
                      <a:pt x="50" y="31"/>
                    </a:cubicBezTo>
                    <a:lnTo>
                      <a:pt x="9" y="31"/>
                    </a:lnTo>
                    <a:cubicBezTo>
                      <a:pt x="9" y="33"/>
                      <a:pt x="9" y="34"/>
                      <a:pt x="9" y="34"/>
                    </a:cubicBezTo>
                    <a:cubicBezTo>
                      <a:pt x="9" y="40"/>
                      <a:pt x="10" y="43"/>
                      <a:pt x="13" y="46"/>
                    </a:cubicBezTo>
                    <a:cubicBezTo>
                      <a:pt x="15" y="49"/>
                      <a:pt x="18" y="50"/>
                      <a:pt x="21" y="50"/>
                    </a:cubicBezTo>
                    <a:cubicBezTo>
                      <a:pt x="25"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1" y="14"/>
                      <a:pt x="38" y="11"/>
                    </a:cubicBezTo>
                    <a:cubicBezTo>
                      <a:pt x="36" y="9"/>
                      <a:pt x="33" y="8"/>
                      <a:pt x="29" y="8"/>
                    </a:cubicBezTo>
                    <a:cubicBezTo>
                      <a:pt x="25" y="8"/>
                      <a:pt x="22" y="9"/>
                      <a:pt x="18"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115"/>
              <p:cNvSpPr>
                <a:spLocks noEditPoints="1"/>
              </p:cNvSpPr>
              <p:nvPr/>
            </p:nvSpPr>
            <p:spPr bwMode="auto">
              <a:xfrm>
                <a:off x="2874" y="1084"/>
                <a:ext cx="31" cy="42"/>
              </a:xfrm>
              <a:custGeom>
                <a:avLst/>
                <a:gdLst>
                  <a:gd name="T0" fmla="*/ 0 w 58"/>
                  <a:gd name="T1" fmla="*/ 78 h 78"/>
                  <a:gd name="T2" fmla="*/ 0 w 58"/>
                  <a:gd name="T3" fmla="*/ 78 h 78"/>
                  <a:gd name="T4" fmla="*/ 16 w 58"/>
                  <a:gd name="T5" fmla="*/ 2 h 78"/>
                  <a:gd name="T6" fmla="*/ 25 w 58"/>
                  <a:gd name="T7" fmla="*/ 2 h 78"/>
                  <a:gd name="T8" fmla="*/ 23 w 58"/>
                  <a:gd name="T9" fmla="*/ 9 h 78"/>
                  <a:gd name="T10" fmla="*/ 32 w 58"/>
                  <a:gd name="T11" fmla="*/ 2 h 78"/>
                  <a:gd name="T12" fmla="*/ 40 w 58"/>
                  <a:gd name="T13" fmla="*/ 0 h 78"/>
                  <a:gd name="T14" fmla="*/ 53 w 58"/>
                  <a:gd name="T15" fmla="*/ 6 h 78"/>
                  <a:gd name="T16" fmla="*/ 58 w 58"/>
                  <a:gd name="T17" fmla="*/ 23 h 78"/>
                  <a:gd name="T18" fmla="*/ 55 w 58"/>
                  <a:gd name="T19" fmla="*/ 38 h 78"/>
                  <a:gd name="T20" fmla="*/ 48 w 58"/>
                  <a:gd name="T21" fmla="*/ 50 h 78"/>
                  <a:gd name="T22" fmla="*/ 40 w 58"/>
                  <a:gd name="T23" fmla="*/ 56 h 78"/>
                  <a:gd name="T24" fmla="*/ 31 w 58"/>
                  <a:gd name="T25" fmla="*/ 58 h 78"/>
                  <a:gd name="T26" fmla="*/ 16 w 58"/>
                  <a:gd name="T27" fmla="*/ 48 h 78"/>
                  <a:gd name="T28" fmla="*/ 10 w 58"/>
                  <a:gd name="T29" fmla="*/ 78 h 78"/>
                  <a:gd name="T30" fmla="*/ 0 w 58"/>
                  <a:gd name="T31" fmla="*/ 78 h 78"/>
                  <a:gd name="T32" fmla="*/ 19 w 58"/>
                  <a:gd name="T33" fmla="*/ 34 h 78"/>
                  <a:gd name="T34" fmla="*/ 19 w 58"/>
                  <a:gd name="T35" fmla="*/ 34 h 78"/>
                  <a:gd name="T36" fmla="*/ 20 w 58"/>
                  <a:gd name="T37" fmla="*/ 43 h 78"/>
                  <a:gd name="T38" fmla="*/ 24 w 58"/>
                  <a:gd name="T39" fmla="*/ 48 h 78"/>
                  <a:gd name="T40" fmla="*/ 31 w 58"/>
                  <a:gd name="T41" fmla="*/ 50 h 78"/>
                  <a:gd name="T42" fmla="*/ 44 w 58"/>
                  <a:gd name="T43" fmla="*/ 41 h 78"/>
                  <a:gd name="T44" fmla="*/ 49 w 58"/>
                  <a:gd name="T45" fmla="*/ 23 h 78"/>
                  <a:gd name="T46" fmla="*/ 46 w 58"/>
                  <a:gd name="T47" fmla="*/ 12 h 78"/>
                  <a:gd name="T48" fmla="*/ 37 w 58"/>
                  <a:gd name="T49" fmla="*/ 8 h 78"/>
                  <a:gd name="T50" fmla="*/ 31 w 58"/>
                  <a:gd name="T51" fmla="*/ 10 h 78"/>
                  <a:gd name="T52" fmla="*/ 25 w 58"/>
                  <a:gd name="T53" fmla="*/ 16 h 78"/>
                  <a:gd name="T54" fmla="*/ 21 w 58"/>
                  <a:gd name="T55" fmla="*/ 25 h 78"/>
                  <a:gd name="T56" fmla="*/ 19 w 58"/>
                  <a:gd name="T57" fmla="*/ 34 h 78"/>
                  <a:gd name="T58" fmla="*/ 19 w 58"/>
                  <a:gd name="T5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78">
                    <a:moveTo>
                      <a:pt x="0" y="78"/>
                    </a:moveTo>
                    <a:lnTo>
                      <a:pt x="0" y="78"/>
                    </a:lnTo>
                    <a:lnTo>
                      <a:pt x="16" y="2"/>
                    </a:lnTo>
                    <a:lnTo>
                      <a:pt x="25" y="2"/>
                    </a:lnTo>
                    <a:lnTo>
                      <a:pt x="23" y="9"/>
                    </a:lnTo>
                    <a:cubicBezTo>
                      <a:pt x="27" y="6"/>
                      <a:pt x="30" y="4"/>
                      <a:pt x="32" y="2"/>
                    </a:cubicBezTo>
                    <a:cubicBezTo>
                      <a:pt x="35" y="1"/>
                      <a:pt x="37" y="0"/>
                      <a:pt x="40" y="0"/>
                    </a:cubicBezTo>
                    <a:cubicBezTo>
                      <a:pt x="45" y="0"/>
                      <a:pt x="50" y="2"/>
                      <a:pt x="53" y="6"/>
                    </a:cubicBezTo>
                    <a:cubicBezTo>
                      <a:pt x="57" y="10"/>
                      <a:pt x="58" y="15"/>
                      <a:pt x="58" y="23"/>
                    </a:cubicBezTo>
                    <a:cubicBezTo>
                      <a:pt x="58" y="28"/>
                      <a:pt x="57" y="33"/>
                      <a:pt x="55" y="38"/>
                    </a:cubicBezTo>
                    <a:cubicBezTo>
                      <a:pt x="54" y="43"/>
                      <a:pt x="51" y="47"/>
                      <a:pt x="48" y="50"/>
                    </a:cubicBezTo>
                    <a:cubicBezTo>
                      <a:pt x="46" y="52"/>
                      <a:pt x="43" y="55"/>
                      <a:pt x="40" y="56"/>
                    </a:cubicBezTo>
                    <a:cubicBezTo>
                      <a:pt x="37" y="57"/>
                      <a:pt x="34" y="58"/>
                      <a:pt x="31" y="58"/>
                    </a:cubicBezTo>
                    <a:cubicBezTo>
                      <a:pt x="25" y="58"/>
                      <a:pt x="20" y="55"/>
                      <a:pt x="16" y="48"/>
                    </a:cubicBezTo>
                    <a:lnTo>
                      <a:pt x="10" y="78"/>
                    </a:lnTo>
                    <a:lnTo>
                      <a:pt x="0" y="78"/>
                    </a:lnTo>
                    <a:close/>
                    <a:moveTo>
                      <a:pt x="19" y="34"/>
                    </a:moveTo>
                    <a:lnTo>
                      <a:pt x="19" y="34"/>
                    </a:lnTo>
                    <a:cubicBezTo>
                      <a:pt x="19" y="38"/>
                      <a:pt x="19" y="41"/>
                      <a:pt x="20" y="43"/>
                    </a:cubicBezTo>
                    <a:cubicBezTo>
                      <a:pt x="21" y="45"/>
                      <a:pt x="22" y="47"/>
                      <a:pt x="24" y="48"/>
                    </a:cubicBezTo>
                    <a:cubicBezTo>
                      <a:pt x="26" y="50"/>
                      <a:pt x="28" y="50"/>
                      <a:pt x="31" y="50"/>
                    </a:cubicBezTo>
                    <a:cubicBezTo>
                      <a:pt x="36" y="50"/>
                      <a:pt x="41" y="47"/>
                      <a:pt x="44" y="41"/>
                    </a:cubicBezTo>
                    <a:cubicBezTo>
                      <a:pt x="47" y="35"/>
                      <a:pt x="49" y="29"/>
                      <a:pt x="49" y="23"/>
                    </a:cubicBezTo>
                    <a:cubicBezTo>
                      <a:pt x="49" y="18"/>
                      <a:pt x="48" y="14"/>
                      <a:pt x="46" y="12"/>
                    </a:cubicBezTo>
                    <a:cubicBezTo>
                      <a:pt x="43" y="9"/>
                      <a:pt x="41" y="8"/>
                      <a:pt x="37" y="8"/>
                    </a:cubicBezTo>
                    <a:cubicBezTo>
                      <a:pt x="35" y="8"/>
                      <a:pt x="33" y="9"/>
                      <a:pt x="31" y="10"/>
                    </a:cubicBezTo>
                    <a:cubicBezTo>
                      <a:pt x="29" y="11"/>
                      <a:pt x="27" y="13"/>
                      <a:pt x="25" y="16"/>
                    </a:cubicBezTo>
                    <a:cubicBezTo>
                      <a:pt x="23" y="18"/>
                      <a:pt x="22" y="21"/>
                      <a:pt x="21" y="25"/>
                    </a:cubicBezTo>
                    <a:cubicBezTo>
                      <a:pt x="20" y="28"/>
                      <a:pt x="19" y="31"/>
                      <a:pt x="19" y="34"/>
                    </a:cubicBezTo>
                    <a:lnTo>
                      <a:pt x="1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116"/>
              <p:cNvSpPr>
                <a:spLocks noEditPoints="1"/>
              </p:cNvSpPr>
              <p:nvPr/>
            </p:nvSpPr>
            <p:spPr bwMode="auto">
              <a:xfrm>
                <a:off x="2925" y="1084"/>
                <a:ext cx="27"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1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5 w 51"/>
                  <a:gd name="T61" fmla="*/ 30 h 58"/>
                  <a:gd name="T62" fmla="*/ 28 w 51"/>
                  <a:gd name="T63" fmla="*/ 31 h 58"/>
                  <a:gd name="T64" fmla="*/ 16 w 51"/>
                  <a:gd name="T65" fmla="*/ 33 h 58"/>
                  <a:gd name="T66" fmla="*/ 11 w 51"/>
                  <a:gd name="T67" fmla="*/ 36 h 58"/>
                  <a:gd name="T68" fmla="*/ 10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8" y="25"/>
                      <a:pt x="22" y="24"/>
                      <a:pt x="28" y="24"/>
                    </a:cubicBezTo>
                    <a:cubicBezTo>
                      <a:pt x="34" y="24"/>
                      <a:pt x="38" y="23"/>
                      <a:pt x="41" y="22"/>
                    </a:cubicBezTo>
                    <a:cubicBezTo>
                      <a:pt x="42" y="20"/>
                      <a:pt x="42" y="17"/>
                      <a:pt x="42" y="16"/>
                    </a:cubicBezTo>
                    <a:cubicBezTo>
                      <a:pt x="42" y="14"/>
                      <a:pt x="41" y="12"/>
                      <a:pt x="40" y="11"/>
                    </a:cubicBezTo>
                    <a:cubicBezTo>
                      <a:pt x="38" y="9"/>
                      <a:pt x="34" y="8"/>
                      <a:pt x="30" y="8"/>
                    </a:cubicBezTo>
                    <a:cubicBezTo>
                      <a:pt x="26" y="8"/>
                      <a:pt x="23" y="9"/>
                      <a:pt x="21" y="11"/>
                    </a:cubicBezTo>
                    <a:cubicBezTo>
                      <a:pt x="18" y="12"/>
                      <a:pt x="16" y="15"/>
                      <a:pt x="15" y="18"/>
                    </a:cubicBezTo>
                    <a:lnTo>
                      <a:pt x="6" y="17"/>
                    </a:lnTo>
                    <a:cubicBezTo>
                      <a:pt x="8" y="12"/>
                      <a:pt x="11" y="8"/>
                      <a:pt x="15" y="5"/>
                    </a:cubicBezTo>
                    <a:cubicBezTo>
                      <a:pt x="19" y="2"/>
                      <a:pt x="24" y="0"/>
                      <a:pt x="31" y="0"/>
                    </a:cubicBezTo>
                    <a:cubicBezTo>
                      <a:pt x="37"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5" y="30"/>
                    </a:cubicBezTo>
                    <a:cubicBezTo>
                      <a:pt x="34" y="30"/>
                      <a:pt x="31" y="31"/>
                      <a:pt x="28" y="31"/>
                    </a:cubicBezTo>
                    <a:cubicBezTo>
                      <a:pt x="22" y="31"/>
                      <a:pt x="19" y="32"/>
                      <a:pt x="16" y="33"/>
                    </a:cubicBezTo>
                    <a:cubicBezTo>
                      <a:pt x="14" y="33"/>
                      <a:pt x="12" y="35"/>
                      <a:pt x="11" y="36"/>
                    </a:cubicBezTo>
                    <a:cubicBezTo>
                      <a:pt x="10" y="38"/>
                      <a:pt x="10" y="40"/>
                      <a:pt x="10" y="42"/>
                    </a:cubicBezTo>
                    <a:cubicBezTo>
                      <a:pt x="10" y="44"/>
                      <a:pt x="10" y="46"/>
                      <a:pt x="12" y="48"/>
                    </a:cubicBezTo>
                    <a:cubicBezTo>
                      <a:pt x="14" y="50"/>
                      <a:pt x="17" y="51"/>
                      <a:pt x="20" y="51"/>
                    </a:cubicBezTo>
                    <a:cubicBezTo>
                      <a:pt x="23" y="51"/>
                      <a:pt x="26" y="50"/>
                      <a:pt x="29" y="48"/>
                    </a:cubicBezTo>
                    <a:cubicBezTo>
                      <a:pt x="32" y="47"/>
                      <a:pt x="34" y="44"/>
                      <a:pt x="36" y="41"/>
                    </a:cubicBezTo>
                    <a:cubicBezTo>
                      <a:pt x="37"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117"/>
              <p:cNvSpPr>
                <a:spLocks/>
              </p:cNvSpPr>
              <p:nvPr/>
            </p:nvSpPr>
            <p:spPr bwMode="auto">
              <a:xfrm>
                <a:off x="2956" y="1084"/>
                <a:ext cx="22" cy="31"/>
              </a:xfrm>
              <a:custGeom>
                <a:avLst/>
                <a:gdLst>
                  <a:gd name="T0" fmla="*/ 0 w 41"/>
                  <a:gd name="T1" fmla="*/ 57 h 57"/>
                  <a:gd name="T2" fmla="*/ 0 w 41"/>
                  <a:gd name="T3" fmla="*/ 57 h 57"/>
                  <a:gd name="T4" fmla="*/ 12 w 41"/>
                  <a:gd name="T5" fmla="*/ 2 h 57"/>
                  <a:gd name="T6" fmla="*/ 20 w 41"/>
                  <a:gd name="T7" fmla="*/ 2 h 57"/>
                  <a:gd name="T8" fmla="*/ 18 w 41"/>
                  <a:gd name="T9" fmla="*/ 13 h 57"/>
                  <a:gd name="T10" fmla="*/ 26 w 41"/>
                  <a:gd name="T11" fmla="*/ 3 h 57"/>
                  <a:gd name="T12" fmla="*/ 34 w 41"/>
                  <a:gd name="T13" fmla="*/ 0 h 57"/>
                  <a:gd name="T14" fmla="*/ 41 w 41"/>
                  <a:gd name="T15" fmla="*/ 2 h 57"/>
                  <a:gd name="T16" fmla="*/ 37 w 41"/>
                  <a:gd name="T17" fmla="*/ 11 h 57"/>
                  <a:gd name="T18" fmla="*/ 32 w 41"/>
                  <a:gd name="T19" fmla="*/ 9 h 57"/>
                  <a:gd name="T20" fmla="*/ 22 w 41"/>
                  <a:gd name="T21" fmla="*/ 15 h 57"/>
                  <a:gd name="T22" fmla="*/ 14 w 41"/>
                  <a:gd name="T23" fmla="*/ 35 h 57"/>
                  <a:gd name="T24" fmla="*/ 9 w 41"/>
                  <a:gd name="T25" fmla="*/ 57 h 57"/>
                  <a:gd name="T26" fmla="*/ 0 w 41"/>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7">
                    <a:moveTo>
                      <a:pt x="0" y="57"/>
                    </a:moveTo>
                    <a:lnTo>
                      <a:pt x="0" y="57"/>
                    </a:lnTo>
                    <a:lnTo>
                      <a:pt x="12" y="2"/>
                    </a:lnTo>
                    <a:lnTo>
                      <a:pt x="20" y="2"/>
                    </a:lnTo>
                    <a:lnTo>
                      <a:pt x="18" y="13"/>
                    </a:lnTo>
                    <a:cubicBezTo>
                      <a:pt x="21" y="9"/>
                      <a:pt x="23" y="6"/>
                      <a:pt x="26" y="3"/>
                    </a:cubicBezTo>
                    <a:cubicBezTo>
                      <a:pt x="29" y="1"/>
                      <a:pt x="32" y="0"/>
                      <a:pt x="34" y="0"/>
                    </a:cubicBezTo>
                    <a:cubicBezTo>
                      <a:pt x="36" y="0"/>
                      <a:pt x="39" y="1"/>
                      <a:pt x="41" y="2"/>
                    </a:cubicBezTo>
                    <a:lnTo>
                      <a:pt x="37" y="11"/>
                    </a:lnTo>
                    <a:cubicBezTo>
                      <a:pt x="36" y="10"/>
                      <a:pt x="34" y="9"/>
                      <a:pt x="32" y="9"/>
                    </a:cubicBezTo>
                    <a:cubicBezTo>
                      <a:pt x="29" y="9"/>
                      <a:pt x="25" y="11"/>
                      <a:pt x="22" y="15"/>
                    </a:cubicBezTo>
                    <a:cubicBezTo>
                      <a:pt x="19" y="19"/>
                      <a:pt x="16" y="25"/>
                      <a:pt x="14" y="35"/>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118"/>
              <p:cNvSpPr>
                <a:spLocks noEditPoints="1"/>
              </p:cNvSpPr>
              <p:nvPr/>
            </p:nvSpPr>
            <p:spPr bwMode="auto">
              <a:xfrm>
                <a:off x="2976"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0 w 52"/>
                  <a:gd name="T19" fmla="*/ 55 h 58"/>
                  <a:gd name="T20" fmla="*/ 2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2 w 52"/>
                  <a:gd name="T43" fmla="*/ 23 h 58"/>
                  <a:gd name="T44" fmla="*/ 39 w 52"/>
                  <a:gd name="T45" fmla="*/ 12 h 58"/>
                  <a:gd name="T46" fmla="*/ 29 w 52"/>
                  <a:gd name="T47" fmla="*/ 8 h 58"/>
                  <a:gd name="T48" fmla="*/ 21 w 52"/>
                  <a:gd name="T49" fmla="*/ 10 h 58"/>
                  <a:gd name="T50" fmla="*/ 15 w 52"/>
                  <a:gd name="T51" fmla="*/ 16 h 58"/>
                  <a:gd name="T52" fmla="*/ 10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4" y="3"/>
                      <a:pt x="21" y="0"/>
                      <a:pt x="30" y="0"/>
                    </a:cubicBezTo>
                    <a:cubicBezTo>
                      <a:pt x="36" y="0"/>
                      <a:pt x="41" y="3"/>
                      <a:pt x="46" y="7"/>
                    </a:cubicBezTo>
                    <a:cubicBezTo>
                      <a:pt x="50" y="11"/>
                      <a:pt x="52" y="16"/>
                      <a:pt x="52" y="23"/>
                    </a:cubicBezTo>
                    <a:cubicBezTo>
                      <a:pt x="52" y="30"/>
                      <a:pt x="50" y="36"/>
                      <a:pt x="48" y="41"/>
                    </a:cubicBezTo>
                    <a:cubicBezTo>
                      <a:pt x="45" y="46"/>
                      <a:pt x="42" y="51"/>
                      <a:pt x="37" y="54"/>
                    </a:cubicBezTo>
                    <a:cubicBezTo>
                      <a:pt x="32" y="56"/>
                      <a:pt x="27" y="58"/>
                      <a:pt x="22" y="58"/>
                    </a:cubicBezTo>
                    <a:cubicBezTo>
                      <a:pt x="18" y="58"/>
                      <a:pt x="14" y="57"/>
                      <a:pt x="10" y="55"/>
                    </a:cubicBezTo>
                    <a:cubicBezTo>
                      <a:pt x="7" y="53"/>
                      <a:pt x="4" y="51"/>
                      <a:pt x="2" y="47"/>
                    </a:cubicBezTo>
                    <a:cubicBezTo>
                      <a:pt x="0" y="44"/>
                      <a:pt x="0" y="40"/>
                      <a:pt x="0" y="36"/>
                    </a:cubicBezTo>
                    <a:lnTo>
                      <a:pt x="0" y="36"/>
                    </a:lnTo>
                    <a:close/>
                    <a:moveTo>
                      <a:pt x="9" y="35"/>
                    </a:moveTo>
                    <a:lnTo>
                      <a:pt x="9" y="35"/>
                    </a:lnTo>
                    <a:cubicBezTo>
                      <a:pt x="9" y="40"/>
                      <a:pt x="10" y="44"/>
                      <a:pt x="13" y="47"/>
                    </a:cubicBezTo>
                    <a:cubicBezTo>
                      <a:pt x="15" y="49"/>
                      <a:pt x="18" y="51"/>
                      <a:pt x="22" y="51"/>
                    </a:cubicBezTo>
                    <a:cubicBezTo>
                      <a:pt x="24" y="51"/>
                      <a:pt x="26" y="50"/>
                      <a:pt x="28" y="49"/>
                    </a:cubicBezTo>
                    <a:cubicBezTo>
                      <a:pt x="30" y="49"/>
                      <a:pt x="32" y="47"/>
                      <a:pt x="34" y="46"/>
                    </a:cubicBezTo>
                    <a:cubicBezTo>
                      <a:pt x="35" y="44"/>
                      <a:pt x="37" y="42"/>
                      <a:pt x="38" y="40"/>
                    </a:cubicBezTo>
                    <a:cubicBezTo>
                      <a:pt x="39" y="38"/>
                      <a:pt x="40" y="36"/>
                      <a:pt x="41" y="33"/>
                    </a:cubicBezTo>
                    <a:cubicBezTo>
                      <a:pt x="42" y="30"/>
                      <a:pt x="42" y="26"/>
                      <a:pt x="42" y="23"/>
                    </a:cubicBezTo>
                    <a:cubicBezTo>
                      <a:pt x="42" y="18"/>
                      <a:pt x="41" y="15"/>
                      <a:pt x="39" y="12"/>
                    </a:cubicBezTo>
                    <a:cubicBezTo>
                      <a:pt x="36" y="9"/>
                      <a:pt x="33" y="8"/>
                      <a:pt x="29" y="8"/>
                    </a:cubicBezTo>
                    <a:cubicBezTo>
                      <a:pt x="26" y="8"/>
                      <a:pt x="24" y="8"/>
                      <a:pt x="21" y="10"/>
                    </a:cubicBezTo>
                    <a:cubicBezTo>
                      <a:pt x="19" y="11"/>
                      <a:pt x="17" y="13"/>
                      <a:pt x="15" y="16"/>
                    </a:cubicBezTo>
                    <a:cubicBezTo>
                      <a:pt x="13" y="19"/>
                      <a:pt x="11" y="22"/>
                      <a:pt x="10" y="25"/>
                    </a:cubicBezTo>
                    <a:cubicBezTo>
                      <a:pt x="9"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119"/>
              <p:cNvSpPr>
                <a:spLocks/>
              </p:cNvSpPr>
              <p:nvPr/>
            </p:nvSpPr>
            <p:spPr bwMode="auto">
              <a:xfrm>
                <a:off x="3009" y="1085"/>
                <a:ext cx="28" cy="30"/>
              </a:xfrm>
              <a:custGeom>
                <a:avLst/>
                <a:gdLst>
                  <a:gd name="T0" fmla="*/ 35 w 53"/>
                  <a:gd name="T1" fmla="*/ 45 h 56"/>
                  <a:gd name="T2" fmla="*/ 35 w 53"/>
                  <a:gd name="T3" fmla="*/ 45 h 56"/>
                  <a:gd name="T4" fmla="*/ 14 w 53"/>
                  <a:gd name="T5" fmla="*/ 56 h 56"/>
                  <a:gd name="T6" fmla="*/ 4 w 53"/>
                  <a:gd name="T7" fmla="*/ 52 h 56"/>
                  <a:gd name="T8" fmla="*/ 0 w 53"/>
                  <a:gd name="T9" fmla="*/ 43 h 56"/>
                  <a:gd name="T10" fmla="*/ 2 w 53"/>
                  <a:gd name="T11" fmla="*/ 31 h 56"/>
                  <a:gd name="T12" fmla="*/ 9 w 53"/>
                  <a:gd name="T13" fmla="*/ 0 h 56"/>
                  <a:gd name="T14" fmla="*/ 18 w 53"/>
                  <a:gd name="T15" fmla="*/ 0 h 56"/>
                  <a:gd name="T16" fmla="*/ 11 w 53"/>
                  <a:gd name="T17" fmla="*/ 35 h 56"/>
                  <a:gd name="T18" fmla="*/ 10 w 53"/>
                  <a:gd name="T19" fmla="*/ 42 h 56"/>
                  <a:gd name="T20" fmla="*/ 12 w 53"/>
                  <a:gd name="T21" fmla="*/ 46 h 56"/>
                  <a:gd name="T22" fmla="*/ 17 w 53"/>
                  <a:gd name="T23" fmla="*/ 48 h 56"/>
                  <a:gd name="T24" fmla="*/ 25 w 53"/>
                  <a:gd name="T25" fmla="*/ 46 h 56"/>
                  <a:gd name="T26" fmla="*/ 31 w 53"/>
                  <a:gd name="T27" fmla="*/ 41 h 56"/>
                  <a:gd name="T28" fmla="*/ 36 w 53"/>
                  <a:gd name="T29" fmla="*/ 33 h 56"/>
                  <a:gd name="T30" fmla="*/ 38 w 53"/>
                  <a:gd name="T31" fmla="*/ 23 h 56"/>
                  <a:gd name="T32" fmla="*/ 43 w 53"/>
                  <a:gd name="T33" fmla="*/ 0 h 56"/>
                  <a:gd name="T34" fmla="*/ 53 w 53"/>
                  <a:gd name="T35" fmla="*/ 0 h 56"/>
                  <a:gd name="T36" fmla="*/ 41 w 53"/>
                  <a:gd name="T37" fmla="*/ 55 h 56"/>
                  <a:gd name="T38" fmla="*/ 33 w 53"/>
                  <a:gd name="T39" fmla="*/ 55 h 56"/>
                  <a:gd name="T40" fmla="*/ 35 w 53"/>
                  <a:gd name="T4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6">
                    <a:moveTo>
                      <a:pt x="35" y="45"/>
                    </a:moveTo>
                    <a:lnTo>
                      <a:pt x="35" y="45"/>
                    </a:lnTo>
                    <a:cubicBezTo>
                      <a:pt x="28" y="52"/>
                      <a:pt x="21" y="56"/>
                      <a:pt x="14" y="56"/>
                    </a:cubicBezTo>
                    <a:cubicBezTo>
                      <a:pt x="10" y="56"/>
                      <a:pt x="7" y="55"/>
                      <a:pt x="4" y="52"/>
                    </a:cubicBezTo>
                    <a:cubicBezTo>
                      <a:pt x="2" y="50"/>
                      <a:pt x="0" y="47"/>
                      <a:pt x="0" y="43"/>
                    </a:cubicBezTo>
                    <a:cubicBezTo>
                      <a:pt x="0" y="41"/>
                      <a:pt x="1" y="37"/>
                      <a:pt x="2" y="31"/>
                    </a:cubicBezTo>
                    <a:lnTo>
                      <a:pt x="9" y="0"/>
                    </a:lnTo>
                    <a:lnTo>
                      <a:pt x="18" y="0"/>
                    </a:lnTo>
                    <a:lnTo>
                      <a:pt x="11" y="35"/>
                    </a:lnTo>
                    <a:cubicBezTo>
                      <a:pt x="10" y="38"/>
                      <a:pt x="10" y="40"/>
                      <a:pt x="10" y="42"/>
                    </a:cubicBezTo>
                    <a:cubicBezTo>
                      <a:pt x="10" y="44"/>
                      <a:pt x="10" y="45"/>
                      <a:pt x="12" y="46"/>
                    </a:cubicBezTo>
                    <a:cubicBezTo>
                      <a:pt x="13" y="48"/>
                      <a:pt x="15" y="48"/>
                      <a:pt x="17" y="48"/>
                    </a:cubicBezTo>
                    <a:cubicBezTo>
                      <a:pt x="20" y="48"/>
                      <a:pt x="22" y="48"/>
                      <a:pt x="25" y="46"/>
                    </a:cubicBezTo>
                    <a:cubicBezTo>
                      <a:pt x="27" y="45"/>
                      <a:pt x="30" y="43"/>
                      <a:pt x="31" y="41"/>
                    </a:cubicBezTo>
                    <a:cubicBezTo>
                      <a:pt x="33" y="39"/>
                      <a:pt x="35" y="36"/>
                      <a:pt x="36" y="33"/>
                    </a:cubicBezTo>
                    <a:cubicBezTo>
                      <a:pt x="37" y="32"/>
                      <a:pt x="37" y="28"/>
                      <a:pt x="38" y="23"/>
                    </a:cubicBezTo>
                    <a:lnTo>
                      <a:pt x="43" y="0"/>
                    </a:lnTo>
                    <a:lnTo>
                      <a:pt x="53" y="0"/>
                    </a:lnTo>
                    <a:lnTo>
                      <a:pt x="41" y="55"/>
                    </a:lnTo>
                    <a:lnTo>
                      <a:pt x="33" y="55"/>
                    </a:lnTo>
                    <a:lnTo>
                      <a:pt x="35"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120"/>
              <p:cNvSpPr>
                <a:spLocks/>
              </p:cNvSpPr>
              <p:nvPr/>
            </p:nvSpPr>
            <p:spPr bwMode="auto">
              <a:xfrm>
                <a:off x="3039" y="1084"/>
                <a:ext cx="28" cy="31"/>
              </a:xfrm>
              <a:custGeom>
                <a:avLst/>
                <a:gdLst>
                  <a:gd name="T0" fmla="*/ 0 w 53"/>
                  <a:gd name="T1" fmla="*/ 57 h 57"/>
                  <a:gd name="T2" fmla="*/ 0 w 53"/>
                  <a:gd name="T3" fmla="*/ 57 h 57"/>
                  <a:gd name="T4" fmla="*/ 12 w 53"/>
                  <a:gd name="T5" fmla="*/ 2 h 57"/>
                  <a:gd name="T6" fmla="*/ 20 w 53"/>
                  <a:gd name="T7" fmla="*/ 2 h 57"/>
                  <a:gd name="T8" fmla="*/ 18 w 53"/>
                  <a:gd name="T9" fmla="*/ 11 h 57"/>
                  <a:gd name="T10" fmla="*/ 29 w 53"/>
                  <a:gd name="T11" fmla="*/ 3 h 57"/>
                  <a:gd name="T12" fmla="*/ 39 w 53"/>
                  <a:gd name="T13" fmla="*/ 0 h 57"/>
                  <a:gd name="T14" fmla="*/ 49 w 53"/>
                  <a:gd name="T15" fmla="*/ 4 h 57"/>
                  <a:gd name="T16" fmla="*/ 53 w 53"/>
                  <a:gd name="T17" fmla="*/ 14 h 57"/>
                  <a:gd name="T18" fmla="*/ 52 w 53"/>
                  <a:gd name="T19" fmla="*/ 23 h 57"/>
                  <a:gd name="T20" fmla="*/ 45 w 53"/>
                  <a:gd name="T21" fmla="*/ 57 h 57"/>
                  <a:gd name="T22" fmla="*/ 35 w 53"/>
                  <a:gd name="T23" fmla="*/ 57 h 57"/>
                  <a:gd name="T24" fmla="*/ 43 w 53"/>
                  <a:gd name="T25" fmla="*/ 22 h 57"/>
                  <a:gd name="T26" fmla="*/ 44 w 53"/>
                  <a:gd name="T27" fmla="*/ 14 h 57"/>
                  <a:gd name="T28" fmla="*/ 42 w 53"/>
                  <a:gd name="T29" fmla="*/ 10 h 57"/>
                  <a:gd name="T30" fmla="*/ 36 w 53"/>
                  <a:gd name="T31" fmla="*/ 8 h 57"/>
                  <a:gd name="T32" fmla="*/ 23 w 53"/>
                  <a:gd name="T33" fmla="*/ 13 h 57"/>
                  <a:gd name="T34" fmla="*/ 15 w 53"/>
                  <a:gd name="T35" fmla="*/ 31 h 57"/>
                  <a:gd name="T36" fmla="*/ 10 w 53"/>
                  <a:gd name="T37" fmla="*/ 57 h 57"/>
                  <a:gd name="T38" fmla="*/ 0 w 53"/>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7">
                    <a:moveTo>
                      <a:pt x="0" y="57"/>
                    </a:moveTo>
                    <a:lnTo>
                      <a:pt x="0" y="57"/>
                    </a:lnTo>
                    <a:lnTo>
                      <a:pt x="12" y="2"/>
                    </a:lnTo>
                    <a:lnTo>
                      <a:pt x="20" y="2"/>
                    </a:lnTo>
                    <a:lnTo>
                      <a:pt x="18" y="11"/>
                    </a:lnTo>
                    <a:cubicBezTo>
                      <a:pt x="22" y="7"/>
                      <a:pt x="26" y="5"/>
                      <a:pt x="29" y="3"/>
                    </a:cubicBezTo>
                    <a:cubicBezTo>
                      <a:pt x="32" y="1"/>
                      <a:pt x="35" y="0"/>
                      <a:pt x="39" y="0"/>
                    </a:cubicBezTo>
                    <a:cubicBezTo>
                      <a:pt x="43" y="0"/>
                      <a:pt x="47" y="2"/>
                      <a:pt x="49" y="4"/>
                    </a:cubicBezTo>
                    <a:cubicBezTo>
                      <a:pt x="52" y="6"/>
                      <a:pt x="53" y="10"/>
                      <a:pt x="53" y="14"/>
                    </a:cubicBezTo>
                    <a:cubicBezTo>
                      <a:pt x="53" y="16"/>
                      <a:pt x="52" y="19"/>
                      <a:pt x="52" y="23"/>
                    </a:cubicBezTo>
                    <a:lnTo>
                      <a:pt x="45" y="57"/>
                    </a:lnTo>
                    <a:lnTo>
                      <a:pt x="35" y="57"/>
                    </a:lnTo>
                    <a:lnTo>
                      <a:pt x="43" y="22"/>
                    </a:lnTo>
                    <a:cubicBezTo>
                      <a:pt x="43" y="18"/>
                      <a:pt x="44" y="16"/>
                      <a:pt x="44" y="14"/>
                    </a:cubicBezTo>
                    <a:cubicBezTo>
                      <a:pt x="44" y="12"/>
                      <a:pt x="43" y="11"/>
                      <a:pt x="42" y="10"/>
                    </a:cubicBezTo>
                    <a:cubicBezTo>
                      <a:pt x="40" y="9"/>
                      <a:pt x="39" y="8"/>
                      <a:pt x="36" y="8"/>
                    </a:cubicBezTo>
                    <a:cubicBezTo>
                      <a:pt x="31" y="8"/>
                      <a:pt x="27" y="10"/>
                      <a:pt x="23" y="13"/>
                    </a:cubicBezTo>
                    <a:cubicBezTo>
                      <a:pt x="20" y="17"/>
                      <a:pt x="17" y="23"/>
                      <a:pt x="15" y="31"/>
                    </a:cubicBezTo>
                    <a:lnTo>
                      <a:pt x="10"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121"/>
              <p:cNvSpPr>
                <a:spLocks noEditPoints="1"/>
              </p:cNvSpPr>
              <p:nvPr/>
            </p:nvSpPr>
            <p:spPr bwMode="auto">
              <a:xfrm>
                <a:off x="3072" y="1074"/>
                <a:ext cx="31" cy="41"/>
              </a:xfrm>
              <a:custGeom>
                <a:avLst/>
                <a:gdLst>
                  <a:gd name="T0" fmla="*/ 35 w 58"/>
                  <a:gd name="T1" fmla="*/ 68 h 77"/>
                  <a:gd name="T2" fmla="*/ 35 w 58"/>
                  <a:gd name="T3" fmla="*/ 68 h 77"/>
                  <a:gd name="T4" fmla="*/ 18 w 58"/>
                  <a:gd name="T5" fmla="*/ 77 h 77"/>
                  <a:gd name="T6" fmla="*/ 5 w 58"/>
                  <a:gd name="T7" fmla="*/ 71 h 77"/>
                  <a:gd name="T8" fmla="*/ 0 w 58"/>
                  <a:gd name="T9" fmla="*/ 54 h 77"/>
                  <a:gd name="T10" fmla="*/ 4 w 58"/>
                  <a:gd name="T11" fmla="*/ 36 h 77"/>
                  <a:gd name="T12" fmla="*/ 14 w 58"/>
                  <a:gd name="T13" fmla="*/ 24 h 77"/>
                  <a:gd name="T14" fmla="*/ 27 w 58"/>
                  <a:gd name="T15" fmla="*/ 19 h 77"/>
                  <a:gd name="T16" fmla="*/ 42 w 58"/>
                  <a:gd name="T17" fmla="*/ 29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7 h 77"/>
                  <a:gd name="T36" fmla="*/ 21 w 58"/>
                  <a:gd name="T37" fmla="*/ 69 h 77"/>
                  <a:gd name="T38" fmla="*/ 32 w 58"/>
                  <a:gd name="T39" fmla="*/ 63 h 77"/>
                  <a:gd name="T40" fmla="*/ 39 w 58"/>
                  <a:gd name="T41" fmla="*/ 41 h 77"/>
                  <a:gd name="T42" fmla="*/ 36 w 58"/>
                  <a:gd name="T43" fmla="*/ 31 h 77"/>
                  <a:gd name="T44" fmla="*/ 27 w 58"/>
                  <a:gd name="T45" fmla="*/ 27 h 77"/>
                  <a:gd name="T46" fmla="*/ 21 w 58"/>
                  <a:gd name="T47" fmla="*/ 29 h 77"/>
                  <a:gd name="T48" fmla="*/ 16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8" y="77"/>
                    </a:cubicBezTo>
                    <a:cubicBezTo>
                      <a:pt x="13" y="77"/>
                      <a:pt x="9" y="75"/>
                      <a:pt x="5" y="71"/>
                    </a:cubicBezTo>
                    <a:cubicBezTo>
                      <a:pt x="2" y="67"/>
                      <a:pt x="0" y="62"/>
                      <a:pt x="0" y="54"/>
                    </a:cubicBezTo>
                    <a:cubicBezTo>
                      <a:pt x="0" y="48"/>
                      <a:pt x="1" y="42"/>
                      <a:pt x="4" y="36"/>
                    </a:cubicBezTo>
                    <a:cubicBezTo>
                      <a:pt x="7" y="30"/>
                      <a:pt x="10" y="26"/>
                      <a:pt x="14" y="24"/>
                    </a:cubicBezTo>
                    <a:cubicBezTo>
                      <a:pt x="18" y="21"/>
                      <a:pt x="23" y="19"/>
                      <a:pt x="27" y="19"/>
                    </a:cubicBezTo>
                    <a:cubicBezTo>
                      <a:pt x="34" y="19"/>
                      <a:pt x="39" y="23"/>
                      <a:pt x="42" y="29"/>
                    </a:cubicBezTo>
                    <a:lnTo>
                      <a:pt x="48" y="0"/>
                    </a:lnTo>
                    <a:lnTo>
                      <a:pt x="58" y="0"/>
                    </a:lnTo>
                    <a:lnTo>
                      <a:pt x="42" y="76"/>
                    </a:lnTo>
                    <a:lnTo>
                      <a:pt x="33" y="76"/>
                    </a:lnTo>
                    <a:lnTo>
                      <a:pt x="35" y="68"/>
                    </a:lnTo>
                    <a:close/>
                    <a:moveTo>
                      <a:pt x="9" y="53"/>
                    </a:moveTo>
                    <a:lnTo>
                      <a:pt x="9" y="53"/>
                    </a:lnTo>
                    <a:cubicBezTo>
                      <a:pt x="9" y="56"/>
                      <a:pt x="10" y="59"/>
                      <a:pt x="10" y="62"/>
                    </a:cubicBezTo>
                    <a:cubicBezTo>
                      <a:pt x="11" y="64"/>
                      <a:pt x="12" y="66"/>
                      <a:pt x="14" y="67"/>
                    </a:cubicBezTo>
                    <a:cubicBezTo>
                      <a:pt x="16" y="69"/>
                      <a:pt x="18" y="69"/>
                      <a:pt x="21" y="69"/>
                    </a:cubicBezTo>
                    <a:cubicBezTo>
                      <a:pt x="25" y="69"/>
                      <a:pt x="29" y="67"/>
                      <a:pt x="32" y="63"/>
                    </a:cubicBezTo>
                    <a:cubicBezTo>
                      <a:pt x="37" y="57"/>
                      <a:pt x="39" y="50"/>
                      <a:pt x="39" y="41"/>
                    </a:cubicBezTo>
                    <a:cubicBezTo>
                      <a:pt x="39" y="37"/>
                      <a:pt x="38" y="33"/>
                      <a:pt x="36" y="31"/>
                    </a:cubicBezTo>
                    <a:cubicBezTo>
                      <a:pt x="34" y="28"/>
                      <a:pt x="31" y="27"/>
                      <a:pt x="27" y="27"/>
                    </a:cubicBezTo>
                    <a:cubicBezTo>
                      <a:pt x="25" y="27"/>
                      <a:pt x="23" y="28"/>
                      <a:pt x="21" y="29"/>
                    </a:cubicBezTo>
                    <a:cubicBezTo>
                      <a:pt x="19" y="30"/>
                      <a:pt x="17" y="31"/>
                      <a:pt x="16" y="34"/>
                    </a:cubicBezTo>
                    <a:cubicBezTo>
                      <a:pt x="14" y="36"/>
                      <a:pt x="12" y="39"/>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122"/>
              <p:cNvSpPr>
                <a:spLocks/>
              </p:cNvSpPr>
              <p:nvPr/>
            </p:nvSpPr>
            <p:spPr bwMode="auto">
              <a:xfrm>
                <a:off x="3120" y="1074"/>
                <a:ext cx="47" cy="41"/>
              </a:xfrm>
              <a:custGeom>
                <a:avLst/>
                <a:gdLst>
                  <a:gd name="T0" fmla="*/ 0 w 88"/>
                  <a:gd name="T1" fmla="*/ 76 h 76"/>
                  <a:gd name="T2" fmla="*/ 0 w 88"/>
                  <a:gd name="T3" fmla="*/ 76 h 76"/>
                  <a:gd name="T4" fmla="*/ 16 w 88"/>
                  <a:gd name="T5" fmla="*/ 0 h 76"/>
                  <a:gd name="T6" fmla="*/ 28 w 88"/>
                  <a:gd name="T7" fmla="*/ 0 h 76"/>
                  <a:gd name="T8" fmla="*/ 36 w 88"/>
                  <a:gd name="T9" fmla="*/ 49 h 76"/>
                  <a:gd name="T10" fmla="*/ 38 w 88"/>
                  <a:gd name="T11" fmla="*/ 68 h 76"/>
                  <a:gd name="T12" fmla="*/ 48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1 w 88"/>
                  <a:gd name="T29" fmla="*/ 76 h 76"/>
                  <a:gd name="T30" fmla="*/ 32 w 88"/>
                  <a:gd name="T31" fmla="*/ 76 h 76"/>
                  <a:gd name="T32" fmla="*/ 24 w 88"/>
                  <a:gd name="T33" fmla="*/ 27 h 76"/>
                  <a:gd name="T34" fmla="*/ 22 w 88"/>
                  <a:gd name="T35" fmla="*/ 11 h 76"/>
                  <a:gd name="T36" fmla="*/ 20 w 88"/>
                  <a:gd name="T37" fmla="*/ 27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8" y="0"/>
                    </a:lnTo>
                    <a:lnTo>
                      <a:pt x="36" y="49"/>
                    </a:lnTo>
                    <a:cubicBezTo>
                      <a:pt x="37" y="55"/>
                      <a:pt x="38" y="62"/>
                      <a:pt x="38" y="68"/>
                    </a:cubicBezTo>
                    <a:cubicBezTo>
                      <a:pt x="40" y="62"/>
                      <a:pt x="43" y="55"/>
                      <a:pt x="48" y="47"/>
                    </a:cubicBezTo>
                    <a:lnTo>
                      <a:pt x="75" y="0"/>
                    </a:lnTo>
                    <a:lnTo>
                      <a:pt x="88" y="0"/>
                    </a:lnTo>
                    <a:lnTo>
                      <a:pt x="72" y="76"/>
                    </a:lnTo>
                    <a:lnTo>
                      <a:pt x="62" y="76"/>
                    </a:lnTo>
                    <a:lnTo>
                      <a:pt x="70" y="39"/>
                    </a:lnTo>
                    <a:cubicBezTo>
                      <a:pt x="72" y="30"/>
                      <a:pt x="74" y="21"/>
                      <a:pt x="78" y="10"/>
                    </a:cubicBezTo>
                    <a:cubicBezTo>
                      <a:pt x="75" y="15"/>
                      <a:pt x="73" y="20"/>
                      <a:pt x="70" y="26"/>
                    </a:cubicBezTo>
                    <a:lnTo>
                      <a:pt x="41" y="76"/>
                    </a:lnTo>
                    <a:lnTo>
                      <a:pt x="32" y="76"/>
                    </a:lnTo>
                    <a:lnTo>
                      <a:pt x="24" y="27"/>
                    </a:lnTo>
                    <a:cubicBezTo>
                      <a:pt x="23" y="23"/>
                      <a:pt x="23" y="17"/>
                      <a:pt x="22" y="11"/>
                    </a:cubicBezTo>
                    <a:cubicBezTo>
                      <a:pt x="22" y="18"/>
                      <a:pt x="21" y="23"/>
                      <a:pt x="20" y="27"/>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123"/>
              <p:cNvSpPr>
                <a:spLocks noEditPoints="1"/>
              </p:cNvSpPr>
              <p:nvPr/>
            </p:nvSpPr>
            <p:spPr bwMode="auto">
              <a:xfrm>
                <a:off x="3166" y="1074"/>
                <a:ext cx="14" cy="41"/>
              </a:xfrm>
              <a:custGeom>
                <a:avLst/>
                <a:gdLst>
                  <a:gd name="T0" fmla="*/ 14 w 25"/>
                  <a:gd name="T1" fmla="*/ 10 h 76"/>
                  <a:gd name="T2" fmla="*/ 14 w 25"/>
                  <a:gd name="T3" fmla="*/ 10 h 76"/>
                  <a:gd name="T4" fmla="*/ 16 w 25"/>
                  <a:gd name="T5" fmla="*/ 0 h 76"/>
                  <a:gd name="T6" fmla="*/ 25 w 25"/>
                  <a:gd name="T7" fmla="*/ 0 h 76"/>
                  <a:gd name="T8" fmla="*/ 23 w 25"/>
                  <a:gd name="T9" fmla="*/ 10 h 76"/>
                  <a:gd name="T10" fmla="*/ 14 w 25"/>
                  <a:gd name="T11" fmla="*/ 10 h 76"/>
                  <a:gd name="T12" fmla="*/ 0 w 25"/>
                  <a:gd name="T13" fmla="*/ 76 h 76"/>
                  <a:gd name="T14" fmla="*/ 0 w 25"/>
                  <a:gd name="T15" fmla="*/ 76 h 76"/>
                  <a:gd name="T16" fmla="*/ 12 w 25"/>
                  <a:gd name="T17" fmla="*/ 21 h 76"/>
                  <a:gd name="T18" fmla="*/ 21 w 25"/>
                  <a:gd name="T19" fmla="*/ 21 h 76"/>
                  <a:gd name="T20" fmla="*/ 10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4" y="10"/>
                    </a:moveTo>
                    <a:lnTo>
                      <a:pt x="14" y="10"/>
                    </a:lnTo>
                    <a:lnTo>
                      <a:pt x="16" y="0"/>
                    </a:lnTo>
                    <a:lnTo>
                      <a:pt x="25" y="0"/>
                    </a:lnTo>
                    <a:lnTo>
                      <a:pt x="23" y="10"/>
                    </a:lnTo>
                    <a:lnTo>
                      <a:pt x="14" y="10"/>
                    </a:lnTo>
                    <a:close/>
                    <a:moveTo>
                      <a:pt x="0" y="76"/>
                    </a:moveTo>
                    <a:lnTo>
                      <a:pt x="0" y="76"/>
                    </a:lnTo>
                    <a:lnTo>
                      <a:pt x="12" y="21"/>
                    </a:lnTo>
                    <a:lnTo>
                      <a:pt x="21" y="21"/>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124"/>
              <p:cNvSpPr>
                <a:spLocks noEditPoints="1"/>
              </p:cNvSpPr>
              <p:nvPr/>
            </p:nvSpPr>
            <p:spPr bwMode="auto">
              <a:xfrm>
                <a:off x="3180" y="1074"/>
                <a:ext cx="32" cy="41"/>
              </a:xfrm>
              <a:custGeom>
                <a:avLst/>
                <a:gdLst>
                  <a:gd name="T0" fmla="*/ 35 w 58"/>
                  <a:gd name="T1" fmla="*/ 68 h 77"/>
                  <a:gd name="T2" fmla="*/ 35 w 58"/>
                  <a:gd name="T3" fmla="*/ 68 h 77"/>
                  <a:gd name="T4" fmla="*/ 19 w 58"/>
                  <a:gd name="T5" fmla="*/ 77 h 77"/>
                  <a:gd name="T6" fmla="*/ 6 w 58"/>
                  <a:gd name="T7" fmla="*/ 71 h 77"/>
                  <a:gd name="T8" fmla="*/ 0 w 58"/>
                  <a:gd name="T9" fmla="*/ 54 h 77"/>
                  <a:gd name="T10" fmla="*/ 4 w 58"/>
                  <a:gd name="T11" fmla="*/ 36 h 77"/>
                  <a:gd name="T12" fmla="*/ 15 w 58"/>
                  <a:gd name="T13" fmla="*/ 24 h 77"/>
                  <a:gd name="T14" fmla="*/ 27 w 58"/>
                  <a:gd name="T15" fmla="*/ 19 h 77"/>
                  <a:gd name="T16" fmla="*/ 43 w 58"/>
                  <a:gd name="T17" fmla="*/ 29 h 77"/>
                  <a:gd name="T18" fmla="*/ 49 w 58"/>
                  <a:gd name="T19" fmla="*/ 0 h 77"/>
                  <a:gd name="T20" fmla="*/ 58 w 58"/>
                  <a:gd name="T21" fmla="*/ 0 h 77"/>
                  <a:gd name="T22" fmla="*/ 42 w 58"/>
                  <a:gd name="T23" fmla="*/ 76 h 77"/>
                  <a:gd name="T24" fmla="*/ 34 w 58"/>
                  <a:gd name="T25" fmla="*/ 76 h 77"/>
                  <a:gd name="T26" fmla="*/ 35 w 58"/>
                  <a:gd name="T27" fmla="*/ 68 h 77"/>
                  <a:gd name="T28" fmla="*/ 10 w 58"/>
                  <a:gd name="T29" fmla="*/ 53 h 77"/>
                  <a:gd name="T30" fmla="*/ 10 w 58"/>
                  <a:gd name="T31" fmla="*/ 53 h 77"/>
                  <a:gd name="T32" fmla="*/ 11 w 58"/>
                  <a:gd name="T33" fmla="*/ 62 h 77"/>
                  <a:gd name="T34" fmla="*/ 15 w 58"/>
                  <a:gd name="T35" fmla="*/ 67 h 77"/>
                  <a:gd name="T36" fmla="*/ 21 w 58"/>
                  <a:gd name="T37" fmla="*/ 69 h 77"/>
                  <a:gd name="T38" fmla="*/ 33 w 58"/>
                  <a:gd name="T39" fmla="*/ 63 h 77"/>
                  <a:gd name="T40" fmla="*/ 40 w 58"/>
                  <a:gd name="T41" fmla="*/ 41 h 77"/>
                  <a:gd name="T42" fmla="*/ 36 w 58"/>
                  <a:gd name="T43" fmla="*/ 31 h 77"/>
                  <a:gd name="T44" fmla="*/ 28 w 58"/>
                  <a:gd name="T45" fmla="*/ 27 h 77"/>
                  <a:gd name="T46" fmla="*/ 22 w 58"/>
                  <a:gd name="T47" fmla="*/ 29 h 77"/>
                  <a:gd name="T48" fmla="*/ 16 w 58"/>
                  <a:gd name="T49" fmla="*/ 34 h 77"/>
                  <a:gd name="T50" fmla="*/ 12 w 58"/>
                  <a:gd name="T51" fmla="*/ 43 h 77"/>
                  <a:gd name="T52" fmla="*/ 10 w 58"/>
                  <a:gd name="T53" fmla="*/ 53 h 77"/>
                  <a:gd name="T54" fmla="*/ 10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9" y="77"/>
                    </a:cubicBezTo>
                    <a:cubicBezTo>
                      <a:pt x="13" y="77"/>
                      <a:pt x="9" y="75"/>
                      <a:pt x="6" y="71"/>
                    </a:cubicBezTo>
                    <a:cubicBezTo>
                      <a:pt x="2" y="67"/>
                      <a:pt x="0" y="62"/>
                      <a:pt x="0" y="54"/>
                    </a:cubicBezTo>
                    <a:cubicBezTo>
                      <a:pt x="0" y="48"/>
                      <a:pt x="2" y="42"/>
                      <a:pt x="4" y="36"/>
                    </a:cubicBezTo>
                    <a:cubicBezTo>
                      <a:pt x="7" y="30"/>
                      <a:pt x="11" y="26"/>
                      <a:pt x="15" y="24"/>
                    </a:cubicBezTo>
                    <a:cubicBezTo>
                      <a:pt x="19" y="21"/>
                      <a:pt x="23" y="19"/>
                      <a:pt x="27" y="19"/>
                    </a:cubicBezTo>
                    <a:cubicBezTo>
                      <a:pt x="34" y="19"/>
                      <a:pt x="39" y="23"/>
                      <a:pt x="43" y="29"/>
                    </a:cubicBezTo>
                    <a:lnTo>
                      <a:pt x="49" y="0"/>
                    </a:lnTo>
                    <a:lnTo>
                      <a:pt x="58" y="0"/>
                    </a:lnTo>
                    <a:lnTo>
                      <a:pt x="42" y="76"/>
                    </a:lnTo>
                    <a:lnTo>
                      <a:pt x="34" y="76"/>
                    </a:lnTo>
                    <a:lnTo>
                      <a:pt x="35" y="68"/>
                    </a:lnTo>
                    <a:close/>
                    <a:moveTo>
                      <a:pt x="10" y="53"/>
                    </a:moveTo>
                    <a:lnTo>
                      <a:pt x="10" y="53"/>
                    </a:lnTo>
                    <a:cubicBezTo>
                      <a:pt x="10" y="56"/>
                      <a:pt x="10" y="59"/>
                      <a:pt x="11" y="62"/>
                    </a:cubicBezTo>
                    <a:cubicBezTo>
                      <a:pt x="12" y="64"/>
                      <a:pt x="13" y="66"/>
                      <a:pt x="15" y="67"/>
                    </a:cubicBezTo>
                    <a:cubicBezTo>
                      <a:pt x="17" y="69"/>
                      <a:pt x="19" y="69"/>
                      <a:pt x="21" y="69"/>
                    </a:cubicBezTo>
                    <a:cubicBezTo>
                      <a:pt x="26" y="69"/>
                      <a:pt x="29" y="67"/>
                      <a:pt x="33" y="63"/>
                    </a:cubicBezTo>
                    <a:cubicBezTo>
                      <a:pt x="37" y="57"/>
                      <a:pt x="40" y="50"/>
                      <a:pt x="40" y="41"/>
                    </a:cubicBezTo>
                    <a:cubicBezTo>
                      <a:pt x="40" y="37"/>
                      <a:pt x="39" y="33"/>
                      <a:pt x="36" y="31"/>
                    </a:cubicBezTo>
                    <a:cubicBezTo>
                      <a:pt x="34" y="28"/>
                      <a:pt x="31" y="27"/>
                      <a:pt x="28" y="27"/>
                    </a:cubicBezTo>
                    <a:cubicBezTo>
                      <a:pt x="25" y="27"/>
                      <a:pt x="23" y="28"/>
                      <a:pt x="22" y="29"/>
                    </a:cubicBezTo>
                    <a:cubicBezTo>
                      <a:pt x="20" y="30"/>
                      <a:pt x="18" y="31"/>
                      <a:pt x="16" y="34"/>
                    </a:cubicBezTo>
                    <a:cubicBezTo>
                      <a:pt x="14" y="36"/>
                      <a:pt x="13" y="39"/>
                      <a:pt x="12" y="43"/>
                    </a:cubicBezTo>
                    <a:cubicBezTo>
                      <a:pt x="10" y="47"/>
                      <a:pt x="10" y="50"/>
                      <a:pt x="10" y="53"/>
                    </a:cubicBezTo>
                    <a:lnTo>
                      <a:pt x="1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125"/>
              <p:cNvSpPr>
                <a:spLocks/>
              </p:cNvSpPr>
              <p:nvPr/>
            </p:nvSpPr>
            <p:spPr bwMode="auto">
              <a:xfrm>
                <a:off x="3212"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3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1" y="7"/>
                      <a:pt x="25" y="5"/>
                      <a:pt x="28" y="3"/>
                    </a:cubicBezTo>
                    <a:cubicBezTo>
                      <a:pt x="31" y="1"/>
                      <a:pt x="34" y="0"/>
                      <a:pt x="38" y="0"/>
                    </a:cubicBezTo>
                    <a:cubicBezTo>
                      <a:pt x="42" y="0"/>
                      <a:pt x="46" y="2"/>
                      <a:pt x="48" y="4"/>
                    </a:cubicBezTo>
                    <a:cubicBezTo>
                      <a:pt x="51" y="6"/>
                      <a:pt x="52" y="10"/>
                      <a:pt x="52" y="14"/>
                    </a:cubicBezTo>
                    <a:cubicBezTo>
                      <a:pt x="52" y="16"/>
                      <a:pt x="52" y="19"/>
                      <a:pt x="51" y="23"/>
                    </a:cubicBezTo>
                    <a:lnTo>
                      <a:pt x="44" y="57"/>
                    </a:lnTo>
                    <a:lnTo>
                      <a:pt x="34" y="57"/>
                    </a:lnTo>
                    <a:lnTo>
                      <a:pt x="42" y="22"/>
                    </a:lnTo>
                    <a:cubicBezTo>
                      <a:pt x="42" y="18"/>
                      <a:pt x="43" y="16"/>
                      <a:pt x="43" y="14"/>
                    </a:cubicBezTo>
                    <a:cubicBezTo>
                      <a:pt x="43" y="12"/>
                      <a:pt x="42" y="11"/>
                      <a:pt x="41" y="10"/>
                    </a:cubicBezTo>
                    <a:cubicBezTo>
                      <a:pt x="40" y="9"/>
                      <a:pt x="38" y="8"/>
                      <a:pt x="35" y="8"/>
                    </a:cubicBezTo>
                    <a:cubicBezTo>
                      <a:pt x="31" y="8"/>
                      <a:pt x="26" y="10"/>
                      <a:pt x="23"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126"/>
              <p:cNvSpPr>
                <a:spLocks noEditPoints="1"/>
              </p:cNvSpPr>
              <p:nvPr/>
            </p:nvSpPr>
            <p:spPr bwMode="auto">
              <a:xfrm>
                <a:off x="3243" y="1074"/>
                <a:ext cx="14" cy="41"/>
              </a:xfrm>
              <a:custGeom>
                <a:avLst/>
                <a:gdLst>
                  <a:gd name="T0" fmla="*/ 13 w 25"/>
                  <a:gd name="T1" fmla="*/ 10 h 76"/>
                  <a:gd name="T2" fmla="*/ 13 w 25"/>
                  <a:gd name="T3" fmla="*/ 10 h 76"/>
                  <a:gd name="T4" fmla="*/ 15 w 25"/>
                  <a:gd name="T5" fmla="*/ 0 h 76"/>
                  <a:gd name="T6" fmla="*/ 25 w 25"/>
                  <a:gd name="T7" fmla="*/ 0 h 76"/>
                  <a:gd name="T8" fmla="*/ 23 w 25"/>
                  <a:gd name="T9" fmla="*/ 10 h 76"/>
                  <a:gd name="T10" fmla="*/ 13 w 25"/>
                  <a:gd name="T11" fmla="*/ 10 h 76"/>
                  <a:gd name="T12" fmla="*/ 0 w 25"/>
                  <a:gd name="T13" fmla="*/ 76 h 76"/>
                  <a:gd name="T14" fmla="*/ 0 w 25"/>
                  <a:gd name="T15" fmla="*/ 76 h 76"/>
                  <a:gd name="T16" fmla="*/ 11 w 25"/>
                  <a:gd name="T17" fmla="*/ 21 h 76"/>
                  <a:gd name="T18" fmla="*/ 20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3" y="10"/>
                    </a:moveTo>
                    <a:lnTo>
                      <a:pt x="13" y="10"/>
                    </a:lnTo>
                    <a:lnTo>
                      <a:pt x="15" y="0"/>
                    </a:lnTo>
                    <a:lnTo>
                      <a:pt x="25" y="0"/>
                    </a:lnTo>
                    <a:lnTo>
                      <a:pt x="23" y="10"/>
                    </a:lnTo>
                    <a:lnTo>
                      <a:pt x="13" y="10"/>
                    </a:lnTo>
                    <a:close/>
                    <a:moveTo>
                      <a:pt x="0" y="76"/>
                    </a:moveTo>
                    <a:lnTo>
                      <a:pt x="0" y="76"/>
                    </a:lnTo>
                    <a:lnTo>
                      <a:pt x="11" y="21"/>
                    </a:lnTo>
                    <a:lnTo>
                      <a:pt x="20"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127"/>
              <p:cNvSpPr>
                <a:spLocks noEditPoints="1"/>
              </p:cNvSpPr>
              <p:nvPr/>
            </p:nvSpPr>
            <p:spPr bwMode="auto">
              <a:xfrm>
                <a:off x="3256" y="1084"/>
                <a:ext cx="31" cy="43"/>
              </a:xfrm>
              <a:custGeom>
                <a:avLst/>
                <a:gdLst>
                  <a:gd name="T0" fmla="*/ 0 w 57"/>
                  <a:gd name="T1" fmla="*/ 62 h 79"/>
                  <a:gd name="T2" fmla="*/ 0 w 57"/>
                  <a:gd name="T3" fmla="*/ 62 h 79"/>
                  <a:gd name="T4" fmla="*/ 10 w 57"/>
                  <a:gd name="T5" fmla="*/ 62 h 79"/>
                  <a:gd name="T6" fmla="*/ 10 w 57"/>
                  <a:gd name="T7" fmla="*/ 67 h 79"/>
                  <a:gd name="T8" fmla="*/ 13 w 57"/>
                  <a:gd name="T9" fmla="*/ 70 h 79"/>
                  <a:gd name="T10" fmla="*/ 20 w 57"/>
                  <a:gd name="T11" fmla="*/ 71 h 79"/>
                  <a:gd name="T12" fmla="*/ 32 w 57"/>
                  <a:gd name="T13" fmla="*/ 67 h 79"/>
                  <a:gd name="T14" fmla="*/ 36 w 57"/>
                  <a:gd name="T15" fmla="*/ 54 h 79"/>
                  <a:gd name="T16" fmla="*/ 37 w 57"/>
                  <a:gd name="T17" fmla="*/ 49 h 79"/>
                  <a:gd name="T18" fmla="*/ 22 w 57"/>
                  <a:gd name="T19" fmla="*/ 57 h 79"/>
                  <a:gd name="T20" fmla="*/ 8 w 57"/>
                  <a:gd name="T21" fmla="*/ 51 h 79"/>
                  <a:gd name="T22" fmla="*/ 2 w 57"/>
                  <a:gd name="T23" fmla="*/ 33 h 79"/>
                  <a:gd name="T24" fmla="*/ 7 w 57"/>
                  <a:gd name="T25" fmla="*/ 16 h 79"/>
                  <a:gd name="T26" fmla="*/ 17 w 57"/>
                  <a:gd name="T27" fmla="*/ 4 h 79"/>
                  <a:gd name="T28" fmla="*/ 30 w 57"/>
                  <a:gd name="T29" fmla="*/ 0 h 79"/>
                  <a:gd name="T30" fmla="*/ 46 w 57"/>
                  <a:gd name="T31" fmla="*/ 11 h 79"/>
                  <a:gd name="T32" fmla="*/ 48 w 57"/>
                  <a:gd name="T33" fmla="*/ 2 h 79"/>
                  <a:gd name="T34" fmla="*/ 57 w 57"/>
                  <a:gd name="T35" fmla="*/ 2 h 79"/>
                  <a:gd name="T36" fmla="*/ 46 w 57"/>
                  <a:gd name="T37" fmla="*/ 55 h 79"/>
                  <a:gd name="T38" fmla="*/ 41 w 57"/>
                  <a:gd name="T39" fmla="*/ 68 h 79"/>
                  <a:gd name="T40" fmla="*/ 33 w 57"/>
                  <a:gd name="T41" fmla="*/ 76 h 79"/>
                  <a:gd name="T42" fmla="*/ 21 w 57"/>
                  <a:gd name="T43" fmla="*/ 79 h 79"/>
                  <a:gd name="T44" fmla="*/ 9 w 57"/>
                  <a:gd name="T45" fmla="*/ 77 h 79"/>
                  <a:gd name="T46" fmla="*/ 2 w 57"/>
                  <a:gd name="T47" fmla="*/ 72 h 79"/>
                  <a:gd name="T48" fmla="*/ 0 w 57"/>
                  <a:gd name="T49" fmla="*/ 64 h 79"/>
                  <a:gd name="T50" fmla="*/ 0 w 57"/>
                  <a:gd name="T51" fmla="*/ 62 h 79"/>
                  <a:gd name="T52" fmla="*/ 0 w 57"/>
                  <a:gd name="T53" fmla="*/ 62 h 79"/>
                  <a:gd name="T54" fmla="*/ 12 w 57"/>
                  <a:gd name="T55" fmla="*/ 32 h 79"/>
                  <a:gd name="T56" fmla="*/ 12 w 57"/>
                  <a:gd name="T57" fmla="*/ 32 h 79"/>
                  <a:gd name="T58" fmla="*/ 13 w 57"/>
                  <a:gd name="T59" fmla="*/ 41 h 79"/>
                  <a:gd name="T60" fmla="*/ 17 w 57"/>
                  <a:gd name="T61" fmla="*/ 47 h 79"/>
                  <a:gd name="T62" fmla="*/ 24 w 57"/>
                  <a:gd name="T63" fmla="*/ 49 h 79"/>
                  <a:gd name="T64" fmla="*/ 33 w 57"/>
                  <a:gd name="T65" fmla="*/ 46 h 79"/>
                  <a:gd name="T66" fmla="*/ 40 w 57"/>
                  <a:gd name="T67" fmla="*/ 36 h 79"/>
                  <a:gd name="T68" fmla="*/ 43 w 57"/>
                  <a:gd name="T69" fmla="*/ 23 h 79"/>
                  <a:gd name="T70" fmla="*/ 39 w 57"/>
                  <a:gd name="T71" fmla="*/ 12 h 79"/>
                  <a:gd name="T72" fmla="*/ 30 w 57"/>
                  <a:gd name="T73" fmla="*/ 8 h 79"/>
                  <a:gd name="T74" fmla="*/ 23 w 57"/>
                  <a:gd name="T75" fmla="*/ 10 h 79"/>
                  <a:gd name="T76" fmla="*/ 17 w 57"/>
                  <a:gd name="T77" fmla="*/ 15 h 79"/>
                  <a:gd name="T78" fmla="*/ 13 w 57"/>
                  <a:gd name="T79" fmla="*/ 24 h 79"/>
                  <a:gd name="T80" fmla="*/ 12 w 57"/>
                  <a:gd name="T81" fmla="*/ 32 h 79"/>
                  <a:gd name="T82" fmla="*/ 12 w 57"/>
                  <a:gd name="T8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9">
                    <a:moveTo>
                      <a:pt x="0" y="62"/>
                    </a:moveTo>
                    <a:lnTo>
                      <a:pt x="0" y="62"/>
                    </a:lnTo>
                    <a:lnTo>
                      <a:pt x="10" y="62"/>
                    </a:lnTo>
                    <a:cubicBezTo>
                      <a:pt x="9" y="65"/>
                      <a:pt x="10" y="66"/>
                      <a:pt x="10" y="67"/>
                    </a:cubicBezTo>
                    <a:cubicBezTo>
                      <a:pt x="11" y="68"/>
                      <a:pt x="12" y="69"/>
                      <a:pt x="13" y="70"/>
                    </a:cubicBezTo>
                    <a:cubicBezTo>
                      <a:pt x="15" y="71"/>
                      <a:pt x="17" y="71"/>
                      <a:pt x="20" y="71"/>
                    </a:cubicBezTo>
                    <a:cubicBezTo>
                      <a:pt x="25" y="71"/>
                      <a:pt x="29" y="69"/>
                      <a:pt x="32" y="67"/>
                    </a:cubicBezTo>
                    <a:cubicBezTo>
                      <a:pt x="34" y="65"/>
                      <a:pt x="35" y="60"/>
                      <a:pt x="36" y="54"/>
                    </a:cubicBezTo>
                    <a:lnTo>
                      <a:pt x="37" y="49"/>
                    </a:lnTo>
                    <a:cubicBezTo>
                      <a:pt x="32" y="54"/>
                      <a:pt x="27" y="57"/>
                      <a:pt x="22" y="57"/>
                    </a:cubicBezTo>
                    <a:cubicBezTo>
                      <a:pt x="16" y="57"/>
                      <a:pt x="12" y="55"/>
                      <a:pt x="8" y="51"/>
                    </a:cubicBezTo>
                    <a:cubicBezTo>
                      <a:pt x="4" y="46"/>
                      <a:pt x="2" y="41"/>
                      <a:pt x="2" y="33"/>
                    </a:cubicBezTo>
                    <a:cubicBezTo>
                      <a:pt x="2" y="27"/>
                      <a:pt x="4" y="21"/>
                      <a:pt x="7" y="16"/>
                    </a:cubicBezTo>
                    <a:cubicBezTo>
                      <a:pt x="10" y="11"/>
                      <a:pt x="13" y="7"/>
                      <a:pt x="17" y="4"/>
                    </a:cubicBezTo>
                    <a:cubicBezTo>
                      <a:pt x="21" y="2"/>
                      <a:pt x="25" y="0"/>
                      <a:pt x="30" y="0"/>
                    </a:cubicBezTo>
                    <a:cubicBezTo>
                      <a:pt x="37" y="0"/>
                      <a:pt x="43" y="4"/>
                      <a:pt x="46" y="11"/>
                    </a:cubicBezTo>
                    <a:lnTo>
                      <a:pt x="48" y="2"/>
                    </a:lnTo>
                    <a:lnTo>
                      <a:pt x="57" y="2"/>
                    </a:lnTo>
                    <a:lnTo>
                      <a:pt x="46" y="55"/>
                    </a:lnTo>
                    <a:cubicBezTo>
                      <a:pt x="45" y="61"/>
                      <a:pt x="43" y="65"/>
                      <a:pt x="41" y="68"/>
                    </a:cubicBezTo>
                    <a:cubicBezTo>
                      <a:pt x="39" y="72"/>
                      <a:pt x="36" y="74"/>
                      <a:pt x="33" y="76"/>
                    </a:cubicBezTo>
                    <a:cubicBezTo>
                      <a:pt x="29" y="78"/>
                      <a:pt x="25" y="79"/>
                      <a:pt x="21" y="79"/>
                    </a:cubicBezTo>
                    <a:cubicBezTo>
                      <a:pt x="16" y="79"/>
                      <a:pt x="12" y="78"/>
                      <a:pt x="9" y="77"/>
                    </a:cubicBezTo>
                    <a:cubicBezTo>
                      <a:pt x="6" y="76"/>
                      <a:pt x="4" y="74"/>
                      <a:pt x="2" y="72"/>
                    </a:cubicBezTo>
                    <a:cubicBezTo>
                      <a:pt x="1" y="70"/>
                      <a:pt x="0" y="67"/>
                      <a:pt x="0" y="64"/>
                    </a:cubicBezTo>
                    <a:cubicBezTo>
                      <a:pt x="0" y="64"/>
                      <a:pt x="0" y="63"/>
                      <a:pt x="0" y="62"/>
                    </a:cubicBezTo>
                    <a:lnTo>
                      <a:pt x="0" y="62"/>
                    </a:lnTo>
                    <a:close/>
                    <a:moveTo>
                      <a:pt x="12" y="32"/>
                    </a:moveTo>
                    <a:lnTo>
                      <a:pt x="12" y="32"/>
                    </a:lnTo>
                    <a:cubicBezTo>
                      <a:pt x="12" y="36"/>
                      <a:pt x="12" y="39"/>
                      <a:pt x="13" y="41"/>
                    </a:cubicBezTo>
                    <a:cubicBezTo>
                      <a:pt x="14" y="43"/>
                      <a:pt x="15" y="45"/>
                      <a:pt x="17" y="47"/>
                    </a:cubicBezTo>
                    <a:cubicBezTo>
                      <a:pt x="19" y="48"/>
                      <a:pt x="21" y="49"/>
                      <a:pt x="24" y="49"/>
                    </a:cubicBezTo>
                    <a:cubicBezTo>
                      <a:pt x="27" y="49"/>
                      <a:pt x="30" y="48"/>
                      <a:pt x="33" y="46"/>
                    </a:cubicBezTo>
                    <a:cubicBezTo>
                      <a:pt x="36" y="44"/>
                      <a:pt x="38" y="40"/>
                      <a:pt x="40" y="36"/>
                    </a:cubicBezTo>
                    <a:cubicBezTo>
                      <a:pt x="42" y="31"/>
                      <a:pt x="43" y="27"/>
                      <a:pt x="43" y="23"/>
                    </a:cubicBezTo>
                    <a:cubicBezTo>
                      <a:pt x="43" y="18"/>
                      <a:pt x="42" y="15"/>
                      <a:pt x="39" y="12"/>
                    </a:cubicBezTo>
                    <a:cubicBezTo>
                      <a:pt x="37" y="9"/>
                      <a:pt x="34" y="8"/>
                      <a:pt x="30" y="8"/>
                    </a:cubicBezTo>
                    <a:cubicBezTo>
                      <a:pt x="28" y="8"/>
                      <a:pt x="25" y="9"/>
                      <a:pt x="23" y="10"/>
                    </a:cubicBezTo>
                    <a:cubicBezTo>
                      <a:pt x="21" y="11"/>
                      <a:pt x="19" y="13"/>
                      <a:pt x="17" y="15"/>
                    </a:cubicBezTo>
                    <a:cubicBezTo>
                      <a:pt x="16" y="18"/>
                      <a:pt x="14" y="21"/>
                      <a:pt x="13" y="24"/>
                    </a:cubicBezTo>
                    <a:cubicBezTo>
                      <a:pt x="12" y="28"/>
                      <a:pt x="12" y="31"/>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128"/>
              <p:cNvSpPr>
                <a:spLocks/>
              </p:cNvSpPr>
              <p:nvPr/>
            </p:nvSpPr>
            <p:spPr bwMode="auto">
              <a:xfrm>
                <a:off x="3288" y="1074"/>
                <a:ext cx="28" cy="41"/>
              </a:xfrm>
              <a:custGeom>
                <a:avLst/>
                <a:gdLst>
                  <a:gd name="T0" fmla="*/ 0 w 52"/>
                  <a:gd name="T1" fmla="*/ 76 h 76"/>
                  <a:gd name="T2" fmla="*/ 0 w 52"/>
                  <a:gd name="T3" fmla="*/ 76 h 76"/>
                  <a:gd name="T4" fmla="*/ 16 w 52"/>
                  <a:gd name="T5" fmla="*/ 0 h 76"/>
                  <a:gd name="T6" fmla="*/ 25 w 52"/>
                  <a:gd name="T7" fmla="*/ 0 h 76"/>
                  <a:gd name="T8" fmla="*/ 19 w 52"/>
                  <a:gd name="T9" fmla="*/ 29 h 76"/>
                  <a:gd name="T10" fmla="*/ 29 w 52"/>
                  <a:gd name="T11" fmla="*/ 22 h 76"/>
                  <a:gd name="T12" fmla="*/ 38 w 52"/>
                  <a:gd name="T13" fmla="*/ 19 h 76"/>
                  <a:gd name="T14" fmla="*/ 49 w 52"/>
                  <a:gd name="T15" fmla="*/ 23 h 76"/>
                  <a:gd name="T16" fmla="*/ 52 w 52"/>
                  <a:gd name="T17" fmla="*/ 33 h 76"/>
                  <a:gd name="T18" fmla="*/ 51 w 52"/>
                  <a:gd name="T19" fmla="*/ 43 h 76"/>
                  <a:gd name="T20" fmla="*/ 44 w 52"/>
                  <a:gd name="T21" fmla="*/ 76 h 76"/>
                  <a:gd name="T22" fmla="*/ 35 w 52"/>
                  <a:gd name="T23" fmla="*/ 76 h 76"/>
                  <a:gd name="T24" fmla="*/ 42 w 52"/>
                  <a:gd name="T25" fmla="*/ 42 h 76"/>
                  <a:gd name="T26" fmla="*/ 43 w 52"/>
                  <a:gd name="T27" fmla="*/ 33 h 76"/>
                  <a:gd name="T28" fmla="*/ 41 w 52"/>
                  <a:gd name="T29" fmla="*/ 29 h 76"/>
                  <a:gd name="T30" fmla="*/ 36 w 52"/>
                  <a:gd name="T31" fmla="*/ 27 h 76"/>
                  <a:gd name="T32" fmla="*/ 26 w 52"/>
                  <a:gd name="T33" fmla="*/ 30 h 76"/>
                  <a:gd name="T34" fmla="*/ 19 w 52"/>
                  <a:gd name="T35" fmla="*/ 37 h 76"/>
                  <a:gd name="T36" fmla="*/ 14 w 52"/>
                  <a:gd name="T37" fmla="*/ 52 h 76"/>
                  <a:gd name="T38" fmla="*/ 9 w 52"/>
                  <a:gd name="T39" fmla="*/ 76 h 76"/>
                  <a:gd name="T40" fmla="*/ 0 w 52"/>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6">
                    <a:moveTo>
                      <a:pt x="0" y="76"/>
                    </a:moveTo>
                    <a:lnTo>
                      <a:pt x="0" y="76"/>
                    </a:lnTo>
                    <a:lnTo>
                      <a:pt x="16" y="0"/>
                    </a:lnTo>
                    <a:lnTo>
                      <a:pt x="25" y="0"/>
                    </a:lnTo>
                    <a:lnTo>
                      <a:pt x="19" y="29"/>
                    </a:lnTo>
                    <a:cubicBezTo>
                      <a:pt x="23" y="26"/>
                      <a:pt x="26" y="23"/>
                      <a:pt x="29" y="22"/>
                    </a:cubicBezTo>
                    <a:cubicBezTo>
                      <a:pt x="32" y="20"/>
                      <a:pt x="35" y="19"/>
                      <a:pt x="38" y="19"/>
                    </a:cubicBezTo>
                    <a:cubicBezTo>
                      <a:pt x="43" y="19"/>
                      <a:pt x="46" y="21"/>
                      <a:pt x="49" y="23"/>
                    </a:cubicBezTo>
                    <a:cubicBezTo>
                      <a:pt x="51" y="25"/>
                      <a:pt x="52" y="29"/>
                      <a:pt x="52" y="33"/>
                    </a:cubicBezTo>
                    <a:cubicBezTo>
                      <a:pt x="52" y="34"/>
                      <a:pt x="52" y="38"/>
                      <a:pt x="51" y="43"/>
                    </a:cubicBezTo>
                    <a:lnTo>
                      <a:pt x="44" y="76"/>
                    </a:lnTo>
                    <a:lnTo>
                      <a:pt x="35" y="76"/>
                    </a:lnTo>
                    <a:lnTo>
                      <a:pt x="42" y="42"/>
                    </a:lnTo>
                    <a:cubicBezTo>
                      <a:pt x="43" y="38"/>
                      <a:pt x="43" y="34"/>
                      <a:pt x="43" y="33"/>
                    </a:cubicBezTo>
                    <a:cubicBezTo>
                      <a:pt x="43" y="31"/>
                      <a:pt x="42" y="30"/>
                      <a:pt x="41" y="29"/>
                    </a:cubicBezTo>
                    <a:cubicBezTo>
                      <a:pt x="40" y="28"/>
                      <a:pt x="38" y="27"/>
                      <a:pt x="36" y="27"/>
                    </a:cubicBezTo>
                    <a:cubicBezTo>
                      <a:pt x="32" y="27"/>
                      <a:pt x="29" y="28"/>
                      <a:pt x="26" y="30"/>
                    </a:cubicBezTo>
                    <a:cubicBezTo>
                      <a:pt x="23" y="32"/>
                      <a:pt x="21" y="34"/>
                      <a:pt x="19" y="37"/>
                    </a:cubicBezTo>
                    <a:cubicBezTo>
                      <a:pt x="17" y="40"/>
                      <a:pt x="16" y="45"/>
                      <a:pt x="14" y="52"/>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129"/>
              <p:cNvSpPr>
                <a:spLocks/>
              </p:cNvSpPr>
              <p:nvPr/>
            </p:nvSpPr>
            <p:spPr bwMode="auto">
              <a:xfrm>
                <a:off x="3322"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0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7 h 76"/>
                  <a:gd name="T36" fmla="*/ 9 w 28"/>
                  <a:gd name="T37" fmla="*/ 64 h 76"/>
                  <a:gd name="T38" fmla="*/ 10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5" y="75"/>
                      <a:pt x="13" y="76"/>
                      <a:pt x="11" y="76"/>
                    </a:cubicBezTo>
                    <a:cubicBezTo>
                      <a:pt x="7" y="76"/>
                      <a:pt x="4" y="75"/>
                      <a:pt x="2" y="73"/>
                    </a:cubicBezTo>
                    <a:cubicBezTo>
                      <a:pt x="0" y="71"/>
                      <a:pt x="0" y="70"/>
                      <a:pt x="0" y="67"/>
                    </a:cubicBezTo>
                    <a:cubicBezTo>
                      <a:pt x="0" y="66"/>
                      <a:pt x="0" y="63"/>
                      <a:pt x="1" y="59"/>
                    </a:cubicBezTo>
                    <a:lnTo>
                      <a:pt x="8" y="27"/>
                    </a:lnTo>
                    <a:lnTo>
                      <a:pt x="0" y="27"/>
                    </a:lnTo>
                    <a:lnTo>
                      <a:pt x="2" y="20"/>
                    </a:lnTo>
                    <a:lnTo>
                      <a:pt x="9" y="20"/>
                    </a:lnTo>
                    <a:lnTo>
                      <a:pt x="12" y="6"/>
                    </a:lnTo>
                    <a:lnTo>
                      <a:pt x="23" y="0"/>
                    </a:lnTo>
                    <a:lnTo>
                      <a:pt x="19" y="20"/>
                    </a:lnTo>
                    <a:lnTo>
                      <a:pt x="28" y="20"/>
                    </a:lnTo>
                    <a:lnTo>
                      <a:pt x="26" y="27"/>
                    </a:lnTo>
                    <a:lnTo>
                      <a:pt x="17" y="27"/>
                    </a:lnTo>
                    <a:lnTo>
                      <a:pt x="11" y="57"/>
                    </a:lnTo>
                    <a:cubicBezTo>
                      <a:pt x="10" y="61"/>
                      <a:pt x="9" y="63"/>
                      <a:pt x="9" y="64"/>
                    </a:cubicBezTo>
                    <a:cubicBezTo>
                      <a:pt x="9" y="65"/>
                      <a:pt x="10" y="66"/>
                      <a:pt x="10" y="67"/>
                    </a:cubicBezTo>
                    <a:cubicBezTo>
                      <a:pt x="11" y="67"/>
                      <a:pt x="12" y="68"/>
                      <a:pt x="14" y="68"/>
                    </a:cubicBezTo>
                    <a:cubicBezTo>
                      <a:pt x="16" y="68"/>
                      <a:pt x="17"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130"/>
              <p:cNvSpPr>
                <a:spLocks/>
              </p:cNvSpPr>
              <p:nvPr/>
            </p:nvSpPr>
            <p:spPr bwMode="auto">
              <a:xfrm>
                <a:off x="3336" y="1109"/>
                <a:ext cx="8" cy="14"/>
              </a:xfrm>
              <a:custGeom>
                <a:avLst/>
                <a:gdLst>
                  <a:gd name="T0" fmla="*/ 3 w 16"/>
                  <a:gd name="T1" fmla="*/ 11 h 26"/>
                  <a:gd name="T2" fmla="*/ 3 w 16"/>
                  <a:gd name="T3" fmla="*/ 11 h 26"/>
                  <a:gd name="T4" fmla="*/ 5 w 16"/>
                  <a:gd name="T5" fmla="*/ 0 h 26"/>
                  <a:gd name="T6" fmla="*/ 16 w 16"/>
                  <a:gd name="T7" fmla="*/ 0 h 26"/>
                  <a:gd name="T8" fmla="*/ 14 w 16"/>
                  <a:gd name="T9" fmla="*/ 9 h 26"/>
                  <a:gd name="T10" fmla="*/ 9 w 16"/>
                  <a:gd name="T11" fmla="*/ 21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9"/>
                    </a:lnTo>
                    <a:cubicBezTo>
                      <a:pt x="13" y="15"/>
                      <a:pt x="11" y="19"/>
                      <a:pt x="9" y="21"/>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131"/>
              <p:cNvSpPr>
                <a:spLocks/>
              </p:cNvSpPr>
              <p:nvPr/>
            </p:nvSpPr>
            <p:spPr bwMode="auto">
              <a:xfrm>
                <a:off x="3371" y="1085"/>
                <a:ext cx="39" cy="30"/>
              </a:xfrm>
              <a:custGeom>
                <a:avLst/>
                <a:gdLst>
                  <a:gd name="T0" fmla="*/ 6 w 74"/>
                  <a:gd name="T1" fmla="*/ 55 h 55"/>
                  <a:gd name="T2" fmla="*/ 6 w 74"/>
                  <a:gd name="T3" fmla="*/ 55 h 55"/>
                  <a:gd name="T4" fmla="*/ 0 w 74"/>
                  <a:gd name="T5" fmla="*/ 0 h 55"/>
                  <a:gd name="T6" fmla="*/ 9 w 74"/>
                  <a:gd name="T7" fmla="*/ 0 h 55"/>
                  <a:gd name="T8" fmla="*/ 11 w 74"/>
                  <a:gd name="T9" fmla="*/ 24 h 55"/>
                  <a:gd name="T10" fmla="*/ 12 w 74"/>
                  <a:gd name="T11" fmla="*/ 38 h 55"/>
                  <a:gd name="T12" fmla="*/ 13 w 74"/>
                  <a:gd name="T13" fmla="*/ 44 h 55"/>
                  <a:gd name="T14" fmla="*/ 15 w 74"/>
                  <a:gd name="T15" fmla="*/ 36 h 55"/>
                  <a:gd name="T16" fmla="*/ 19 w 74"/>
                  <a:gd name="T17" fmla="*/ 28 h 55"/>
                  <a:gd name="T18" fmla="*/ 32 w 74"/>
                  <a:gd name="T19" fmla="*/ 0 h 55"/>
                  <a:gd name="T20" fmla="*/ 42 w 74"/>
                  <a:gd name="T21" fmla="*/ 0 h 55"/>
                  <a:gd name="T22" fmla="*/ 44 w 74"/>
                  <a:gd name="T23" fmla="*/ 27 h 55"/>
                  <a:gd name="T24" fmla="*/ 44 w 74"/>
                  <a:gd name="T25" fmla="*/ 44 h 55"/>
                  <a:gd name="T26" fmla="*/ 53 w 74"/>
                  <a:gd name="T27" fmla="*/ 25 h 55"/>
                  <a:gd name="T28" fmla="*/ 65 w 74"/>
                  <a:gd name="T29" fmla="*/ 0 h 55"/>
                  <a:gd name="T30" fmla="*/ 74 w 74"/>
                  <a:gd name="T31" fmla="*/ 0 h 55"/>
                  <a:gd name="T32" fmla="*/ 47 w 74"/>
                  <a:gd name="T33" fmla="*/ 55 h 55"/>
                  <a:gd name="T34" fmla="*/ 37 w 74"/>
                  <a:gd name="T35" fmla="*/ 55 h 55"/>
                  <a:gd name="T36" fmla="*/ 35 w 74"/>
                  <a:gd name="T37" fmla="*/ 22 h 55"/>
                  <a:gd name="T38" fmla="*/ 35 w 74"/>
                  <a:gd name="T39" fmla="*/ 11 h 55"/>
                  <a:gd name="T40" fmla="*/ 30 w 74"/>
                  <a:gd name="T41" fmla="*/ 23 h 55"/>
                  <a:gd name="T42" fmla="*/ 15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1" y="24"/>
                    </a:lnTo>
                    <a:lnTo>
                      <a:pt x="12" y="38"/>
                    </a:lnTo>
                    <a:cubicBezTo>
                      <a:pt x="12" y="39"/>
                      <a:pt x="13" y="41"/>
                      <a:pt x="13" y="44"/>
                    </a:cubicBezTo>
                    <a:cubicBezTo>
                      <a:pt x="14" y="41"/>
                      <a:pt x="15" y="38"/>
                      <a:pt x="15" y="36"/>
                    </a:cubicBezTo>
                    <a:cubicBezTo>
                      <a:pt x="16" y="35"/>
                      <a:pt x="17" y="32"/>
                      <a:pt x="19" y="28"/>
                    </a:cubicBezTo>
                    <a:lnTo>
                      <a:pt x="32" y="0"/>
                    </a:lnTo>
                    <a:lnTo>
                      <a:pt x="42" y="0"/>
                    </a:lnTo>
                    <a:lnTo>
                      <a:pt x="44" y="27"/>
                    </a:lnTo>
                    <a:cubicBezTo>
                      <a:pt x="44" y="31"/>
                      <a:pt x="44" y="37"/>
                      <a:pt x="44" y="44"/>
                    </a:cubicBezTo>
                    <a:cubicBezTo>
                      <a:pt x="46" y="39"/>
                      <a:pt x="49" y="33"/>
                      <a:pt x="53" y="25"/>
                    </a:cubicBezTo>
                    <a:lnTo>
                      <a:pt x="65" y="0"/>
                    </a:lnTo>
                    <a:lnTo>
                      <a:pt x="74" y="0"/>
                    </a:lnTo>
                    <a:lnTo>
                      <a:pt x="47" y="55"/>
                    </a:lnTo>
                    <a:lnTo>
                      <a:pt x="37" y="55"/>
                    </a:lnTo>
                    <a:lnTo>
                      <a:pt x="35" y="22"/>
                    </a:lnTo>
                    <a:cubicBezTo>
                      <a:pt x="35" y="20"/>
                      <a:pt x="35" y="16"/>
                      <a:pt x="35" y="11"/>
                    </a:cubicBezTo>
                    <a:cubicBezTo>
                      <a:pt x="34" y="14"/>
                      <a:pt x="32" y="18"/>
                      <a:pt x="30" y="23"/>
                    </a:cubicBezTo>
                    <a:lnTo>
                      <a:pt x="15"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132"/>
              <p:cNvSpPr>
                <a:spLocks noEditPoints="1"/>
              </p:cNvSpPr>
              <p:nvPr/>
            </p:nvSpPr>
            <p:spPr bwMode="auto">
              <a:xfrm>
                <a:off x="3410"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1 w 52"/>
                  <a:gd name="T19" fmla="*/ 55 h 58"/>
                  <a:gd name="T20" fmla="*/ 3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3 w 52"/>
                  <a:gd name="T43" fmla="*/ 23 h 58"/>
                  <a:gd name="T44" fmla="*/ 39 w 52"/>
                  <a:gd name="T45" fmla="*/ 12 h 58"/>
                  <a:gd name="T46" fmla="*/ 29 w 52"/>
                  <a:gd name="T47" fmla="*/ 8 h 58"/>
                  <a:gd name="T48" fmla="*/ 21 w 52"/>
                  <a:gd name="T49" fmla="*/ 10 h 58"/>
                  <a:gd name="T50" fmla="*/ 15 w 52"/>
                  <a:gd name="T51" fmla="*/ 16 h 58"/>
                  <a:gd name="T52" fmla="*/ 11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5" y="3"/>
                      <a:pt x="21" y="0"/>
                      <a:pt x="30" y="0"/>
                    </a:cubicBezTo>
                    <a:cubicBezTo>
                      <a:pt x="36" y="0"/>
                      <a:pt x="42" y="3"/>
                      <a:pt x="46" y="7"/>
                    </a:cubicBezTo>
                    <a:cubicBezTo>
                      <a:pt x="50" y="11"/>
                      <a:pt x="52" y="16"/>
                      <a:pt x="52" y="23"/>
                    </a:cubicBezTo>
                    <a:cubicBezTo>
                      <a:pt x="52" y="30"/>
                      <a:pt x="51" y="36"/>
                      <a:pt x="48" y="41"/>
                    </a:cubicBezTo>
                    <a:cubicBezTo>
                      <a:pt x="46" y="46"/>
                      <a:pt x="42" y="51"/>
                      <a:pt x="37" y="54"/>
                    </a:cubicBezTo>
                    <a:cubicBezTo>
                      <a:pt x="32" y="56"/>
                      <a:pt x="28" y="58"/>
                      <a:pt x="22" y="58"/>
                    </a:cubicBezTo>
                    <a:cubicBezTo>
                      <a:pt x="18" y="58"/>
                      <a:pt x="14" y="57"/>
                      <a:pt x="11" y="55"/>
                    </a:cubicBezTo>
                    <a:cubicBezTo>
                      <a:pt x="7" y="53"/>
                      <a:pt x="4" y="51"/>
                      <a:pt x="3" y="47"/>
                    </a:cubicBezTo>
                    <a:cubicBezTo>
                      <a:pt x="1" y="44"/>
                      <a:pt x="0" y="40"/>
                      <a:pt x="0" y="36"/>
                    </a:cubicBezTo>
                    <a:lnTo>
                      <a:pt x="0" y="36"/>
                    </a:lnTo>
                    <a:close/>
                    <a:moveTo>
                      <a:pt x="9" y="35"/>
                    </a:moveTo>
                    <a:lnTo>
                      <a:pt x="9" y="35"/>
                    </a:lnTo>
                    <a:cubicBezTo>
                      <a:pt x="9" y="40"/>
                      <a:pt x="10" y="44"/>
                      <a:pt x="13" y="47"/>
                    </a:cubicBezTo>
                    <a:cubicBezTo>
                      <a:pt x="15" y="49"/>
                      <a:pt x="19" y="51"/>
                      <a:pt x="22" y="51"/>
                    </a:cubicBezTo>
                    <a:cubicBezTo>
                      <a:pt x="24" y="51"/>
                      <a:pt x="26" y="50"/>
                      <a:pt x="28" y="49"/>
                    </a:cubicBezTo>
                    <a:cubicBezTo>
                      <a:pt x="30" y="49"/>
                      <a:pt x="32" y="47"/>
                      <a:pt x="34" y="46"/>
                    </a:cubicBezTo>
                    <a:cubicBezTo>
                      <a:pt x="36" y="44"/>
                      <a:pt x="37" y="42"/>
                      <a:pt x="38" y="40"/>
                    </a:cubicBezTo>
                    <a:cubicBezTo>
                      <a:pt x="39" y="38"/>
                      <a:pt x="40" y="36"/>
                      <a:pt x="41" y="33"/>
                    </a:cubicBezTo>
                    <a:cubicBezTo>
                      <a:pt x="42" y="30"/>
                      <a:pt x="43" y="26"/>
                      <a:pt x="43" y="23"/>
                    </a:cubicBezTo>
                    <a:cubicBezTo>
                      <a:pt x="43" y="18"/>
                      <a:pt x="41" y="15"/>
                      <a:pt x="39" y="12"/>
                    </a:cubicBezTo>
                    <a:cubicBezTo>
                      <a:pt x="36" y="9"/>
                      <a:pt x="33" y="8"/>
                      <a:pt x="29" y="8"/>
                    </a:cubicBezTo>
                    <a:cubicBezTo>
                      <a:pt x="27" y="8"/>
                      <a:pt x="24" y="8"/>
                      <a:pt x="21" y="10"/>
                    </a:cubicBezTo>
                    <a:cubicBezTo>
                      <a:pt x="19" y="11"/>
                      <a:pt x="17" y="13"/>
                      <a:pt x="15" y="16"/>
                    </a:cubicBezTo>
                    <a:cubicBezTo>
                      <a:pt x="13" y="19"/>
                      <a:pt x="11" y="22"/>
                      <a:pt x="11" y="25"/>
                    </a:cubicBezTo>
                    <a:cubicBezTo>
                      <a:pt x="10"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33"/>
              <p:cNvSpPr>
                <a:spLocks/>
              </p:cNvSpPr>
              <p:nvPr/>
            </p:nvSpPr>
            <p:spPr bwMode="auto">
              <a:xfrm>
                <a:off x="3442" y="1074"/>
                <a:ext cx="29" cy="41"/>
              </a:xfrm>
              <a:custGeom>
                <a:avLst/>
                <a:gdLst>
                  <a:gd name="T0" fmla="*/ 0 w 55"/>
                  <a:gd name="T1" fmla="*/ 76 h 76"/>
                  <a:gd name="T2" fmla="*/ 0 w 55"/>
                  <a:gd name="T3" fmla="*/ 76 h 76"/>
                  <a:gd name="T4" fmla="*/ 15 w 55"/>
                  <a:gd name="T5" fmla="*/ 0 h 76"/>
                  <a:gd name="T6" fmla="*/ 25 w 55"/>
                  <a:gd name="T7" fmla="*/ 0 h 76"/>
                  <a:gd name="T8" fmla="*/ 15 w 55"/>
                  <a:gd name="T9" fmla="*/ 47 h 76"/>
                  <a:gd name="T10" fmla="*/ 42 w 55"/>
                  <a:gd name="T11" fmla="*/ 21 h 76"/>
                  <a:gd name="T12" fmla="*/ 55 w 55"/>
                  <a:gd name="T13" fmla="*/ 21 h 76"/>
                  <a:gd name="T14" fmla="*/ 31 w 55"/>
                  <a:gd name="T15" fmla="*/ 41 h 76"/>
                  <a:gd name="T16" fmla="*/ 45 w 55"/>
                  <a:gd name="T17" fmla="*/ 76 h 76"/>
                  <a:gd name="T18" fmla="*/ 35 w 55"/>
                  <a:gd name="T19" fmla="*/ 76 h 76"/>
                  <a:gd name="T20" fmla="*/ 24 w 55"/>
                  <a:gd name="T21" fmla="*/ 47 h 76"/>
                  <a:gd name="T22" fmla="*/ 13 w 55"/>
                  <a:gd name="T23" fmla="*/ 57 h 76"/>
                  <a:gd name="T24" fmla="*/ 9 w 55"/>
                  <a:gd name="T25" fmla="*/ 76 h 76"/>
                  <a:gd name="T26" fmla="*/ 0 w 55"/>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76">
                    <a:moveTo>
                      <a:pt x="0" y="76"/>
                    </a:moveTo>
                    <a:lnTo>
                      <a:pt x="0" y="76"/>
                    </a:lnTo>
                    <a:lnTo>
                      <a:pt x="15" y="0"/>
                    </a:lnTo>
                    <a:lnTo>
                      <a:pt x="25" y="0"/>
                    </a:lnTo>
                    <a:lnTo>
                      <a:pt x="15" y="47"/>
                    </a:lnTo>
                    <a:lnTo>
                      <a:pt x="42" y="21"/>
                    </a:lnTo>
                    <a:lnTo>
                      <a:pt x="55" y="21"/>
                    </a:lnTo>
                    <a:lnTo>
                      <a:pt x="31" y="41"/>
                    </a:lnTo>
                    <a:lnTo>
                      <a:pt x="45" y="76"/>
                    </a:lnTo>
                    <a:lnTo>
                      <a:pt x="35" y="76"/>
                    </a:lnTo>
                    <a:lnTo>
                      <a:pt x="24" y="47"/>
                    </a:lnTo>
                    <a:lnTo>
                      <a:pt x="13" y="57"/>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134"/>
              <p:cNvSpPr>
                <a:spLocks noEditPoints="1"/>
              </p:cNvSpPr>
              <p:nvPr/>
            </p:nvSpPr>
            <p:spPr bwMode="auto">
              <a:xfrm>
                <a:off x="3471" y="1084"/>
                <a:ext cx="28" cy="31"/>
              </a:xfrm>
              <a:custGeom>
                <a:avLst/>
                <a:gdLst>
                  <a:gd name="T0" fmla="*/ 38 w 51"/>
                  <a:gd name="T1" fmla="*/ 38 h 58"/>
                  <a:gd name="T2" fmla="*/ 38 w 51"/>
                  <a:gd name="T3" fmla="*/ 38 h 58"/>
                  <a:gd name="T4" fmla="*/ 47 w 51"/>
                  <a:gd name="T5" fmla="*/ 39 h 58"/>
                  <a:gd name="T6" fmla="*/ 38 w 51"/>
                  <a:gd name="T7" fmla="*/ 52 h 58"/>
                  <a:gd name="T8" fmla="*/ 21 w 51"/>
                  <a:gd name="T9" fmla="*/ 58 h 58"/>
                  <a:gd name="T10" fmla="*/ 10 w 51"/>
                  <a:gd name="T11" fmla="*/ 55 h 58"/>
                  <a:gd name="T12" fmla="*/ 2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9 w 51"/>
                  <a:gd name="T29" fmla="*/ 31 h 58"/>
                  <a:gd name="T30" fmla="*/ 9 w 51"/>
                  <a:gd name="T31" fmla="*/ 34 h 58"/>
                  <a:gd name="T32" fmla="*/ 13 w 51"/>
                  <a:gd name="T33" fmla="*/ 46 h 58"/>
                  <a:gd name="T34" fmla="*/ 21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8 w 51"/>
                  <a:gd name="T51" fmla="*/ 11 h 58"/>
                  <a:gd name="T52" fmla="*/ 29 w 51"/>
                  <a:gd name="T53" fmla="*/ 8 h 58"/>
                  <a:gd name="T54" fmla="*/ 18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1" y="58"/>
                    </a:cubicBezTo>
                    <a:cubicBezTo>
                      <a:pt x="17" y="58"/>
                      <a:pt x="14" y="57"/>
                      <a:pt x="10" y="55"/>
                    </a:cubicBezTo>
                    <a:cubicBezTo>
                      <a:pt x="7" y="53"/>
                      <a:pt x="4" y="50"/>
                      <a:pt x="2" y="47"/>
                    </a:cubicBezTo>
                    <a:cubicBezTo>
                      <a:pt x="1" y="43"/>
                      <a:pt x="0" y="39"/>
                      <a:pt x="0" y="35"/>
                    </a:cubicBezTo>
                    <a:cubicBezTo>
                      <a:pt x="0" y="29"/>
                      <a:pt x="1" y="23"/>
                      <a:pt x="4" y="17"/>
                    </a:cubicBezTo>
                    <a:cubicBezTo>
                      <a:pt x="7" y="11"/>
                      <a:pt x="10" y="7"/>
                      <a:pt x="15" y="5"/>
                    </a:cubicBezTo>
                    <a:cubicBezTo>
                      <a:pt x="19" y="2"/>
                      <a:pt x="24" y="0"/>
                      <a:pt x="29" y="0"/>
                    </a:cubicBezTo>
                    <a:cubicBezTo>
                      <a:pt x="36" y="0"/>
                      <a:pt x="41" y="2"/>
                      <a:pt x="45" y="7"/>
                    </a:cubicBezTo>
                    <a:cubicBezTo>
                      <a:pt x="49" y="11"/>
                      <a:pt x="51" y="16"/>
                      <a:pt x="51" y="23"/>
                    </a:cubicBezTo>
                    <a:cubicBezTo>
                      <a:pt x="51" y="26"/>
                      <a:pt x="50" y="29"/>
                      <a:pt x="50" y="31"/>
                    </a:cubicBezTo>
                    <a:lnTo>
                      <a:pt x="9" y="31"/>
                    </a:lnTo>
                    <a:cubicBezTo>
                      <a:pt x="9" y="33"/>
                      <a:pt x="9" y="34"/>
                      <a:pt x="9" y="34"/>
                    </a:cubicBezTo>
                    <a:cubicBezTo>
                      <a:pt x="9" y="40"/>
                      <a:pt x="10" y="43"/>
                      <a:pt x="13" y="46"/>
                    </a:cubicBezTo>
                    <a:cubicBezTo>
                      <a:pt x="15" y="49"/>
                      <a:pt x="18" y="50"/>
                      <a:pt x="21" y="50"/>
                    </a:cubicBezTo>
                    <a:cubicBezTo>
                      <a:pt x="25"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1" y="14"/>
                      <a:pt x="38" y="11"/>
                    </a:cubicBezTo>
                    <a:cubicBezTo>
                      <a:pt x="36" y="9"/>
                      <a:pt x="33" y="8"/>
                      <a:pt x="29" y="8"/>
                    </a:cubicBezTo>
                    <a:cubicBezTo>
                      <a:pt x="25" y="8"/>
                      <a:pt x="22" y="9"/>
                      <a:pt x="18"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135"/>
              <p:cNvSpPr>
                <a:spLocks/>
              </p:cNvSpPr>
              <p:nvPr/>
            </p:nvSpPr>
            <p:spPr bwMode="auto">
              <a:xfrm>
                <a:off x="3520" y="1085"/>
                <a:ext cx="28" cy="30"/>
              </a:xfrm>
              <a:custGeom>
                <a:avLst/>
                <a:gdLst>
                  <a:gd name="T0" fmla="*/ 34 w 52"/>
                  <a:gd name="T1" fmla="*/ 45 h 56"/>
                  <a:gd name="T2" fmla="*/ 34 w 52"/>
                  <a:gd name="T3" fmla="*/ 45 h 56"/>
                  <a:gd name="T4" fmla="*/ 14 w 52"/>
                  <a:gd name="T5" fmla="*/ 56 h 56"/>
                  <a:gd name="T6" fmla="*/ 4 w 52"/>
                  <a:gd name="T7" fmla="*/ 52 h 56"/>
                  <a:gd name="T8" fmla="*/ 0 w 52"/>
                  <a:gd name="T9" fmla="*/ 43 h 56"/>
                  <a:gd name="T10" fmla="*/ 2 w 52"/>
                  <a:gd name="T11" fmla="*/ 31 h 56"/>
                  <a:gd name="T12" fmla="*/ 8 w 52"/>
                  <a:gd name="T13" fmla="*/ 0 h 56"/>
                  <a:gd name="T14" fmla="*/ 18 w 52"/>
                  <a:gd name="T15" fmla="*/ 0 h 56"/>
                  <a:gd name="T16" fmla="*/ 10 w 52"/>
                  <a:gd name="T17" fmla="*/ 35 h 56"/>
                  <a:gd name="T18" fmla="*/ 9 w 52"/>
                  <a:gd name="T19" fmla="*/ 42 h 56"/>
                  <a:gd name="T20" fmla="*/ 11 w 52"/>
                  <a:gd name="T21" fmla="*/ 46 h 56"/>
                  <a:gd name="T22" fmla="*/ 17 w 52"/>
                  <a:gd name="T23" fmla="*/ 48 h 56"/>
                  <a:gd name="T24" fmla="*/ 24 w 52"/>
                  <a:gd name="T25" fmla="*/ 46 h 56"/>
                  <a:gd name="T26" fmla="*/ 31 w 52"/>
                  <a:gd name="T27" fmla="*/ 41 h 56"/>
                  <a:gd name="T28" fmla="*/ 35 w 52"/>
                  <a:gd name="T29" fmla="*/ 33 h 56"/>
                  <a:gd name="T30" fmla="*/ 38 w 52"/>
                  <a:gd name="T31" fmla="*/ 23 h 56"/>
                  <a:gd name="T32" fmla="*/ 43 w 52"/>
                  <a:gd name="T33" fmla="*/ 0 h 56"/>
                  <a:gd name="T34" fmla="*/ 52 w 52"/>
                  <a:gd name="T35" fmla="*/ 0 h 56"/>
                  <a:gd name="T36" fmla="*/ 41 w 52"/>
                  <a:gd name="T37" fmla="*/ 55 h 56"/>
                  <a:gd name="T38" fmla="*/ 32 w 52"/>
                  <a:gd name="T39" fmla="*/ 55 h 56"/>
                  <a:gd name="T40" fmla="*/ 34 w 52"/>
                  <a:gd name="T4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6">
                    <a:moveTo>
                      <a:pt x="34" y="45"/>
                    </a:moveTo>
                    <a:lnTo>
                      <a:pt x="34" y="45"/>
                    </a:lnTo>
                    <a:cubicBezTo>
                      <a:pt x="28" y="52"/>
                      <a:pt x="21" y="56"/>
                      <a:pt x="14" y="56"/>
                    </a:cubicBezTo>
                    <a:cubicBezTo>
                      <a:pt x="10" y="56"/>
                      <a:pt x="6" y="55"/>
                      <a:pt x="4" y="52"/>
                    </a:cubicBezTo>
                    <a:cubicBezTo>
                      <a:pt x="1" y="50"/>
                      <a:pt x="0" y="47"/>
                      <a:pt x="0" y="43"/>
                    </a:cubicBezTo>
                    <a:cubicBezTo>
                      <a:pt x="0" y="41"/>
                      <a:pt x="0" y="37"/>
                      <a:pt x="2" y="31"/>
                    </a:cubicBezTo>
                    <a:lnTo>
                      <a:pt x="8" y="0"/>
                    </a:lnTo>
                    <a:lnTo>
                      <a:pt x="18" y="0"/>
                    </a:lnTo>
                    <a:lnTo>
                      <a:pt x="10" y="35"/>
                    </a:lnTo>
                    <a:cubicBezTo>
                      <a:pt x="10" y="38"/>
                      <a:pt x="9" y="40"/>
                      <a:pt x="9" y="42"/>
                    </a:cubicBezTo>
                    <a:cubicBezTo>
                      <a:pt x="9" y="44"/>
                      <a:pt x="10" y="45"/>
                      <a:pt x="11" y="46"/>
                    </a:cubicBezTo>
                    <a:cubicBezTo>
                      <a:pt x="12" y="48"/>
                      <a:pt x="14" y="48"/>
                      <a:pt x="17" y="48"/>
                    </a:cubicBezTo>
                    <a:cubicBezTo>
                      <a:pt x="19" y="48"/>
                      <a:pt x="22" y="48"/>
                      <a:pt x="24" y="46"/>
                    </a:cubicBezTo>
                    <a:cubicBezTo>
                      <a:pt x="27" y="45"/>
                      <a:pt x="29" y="43"/>
                      <a:pt x="31" y="41"/>
                    </a:cubicBezTo>
                    <a:cubicBezTo>
                      <a:pt x="33" y="39"/>
                      <a:pt x="34" y="36"/>
                      <a:pt x="35" y="33"/>
                    </a:cubicBezTo>
                    <a:cubicBezTo>
                      <a:pt x="36" y="32"/>
                      <a:pt x="37" y="28"/>
                      <a:pt x="38" y="23"/>
                    </a:cubicBezTo>
                    <a:lnTo>
                      <a:pt x="43" y="0"/>
                    </a:lnTo>
                    <a:lnTo>
                      <a:pt x="52" y="0"/>
                    </a:lnTo>
                    <a:lnTo>
                      <a:pt x="41" y="55"/>
                    </a:lnTo>
                    <a:lnTo>
                      <a:pt x="32" y="55"/>
                    </a:lnTo>
                    <a:lnTo>
                      <a:pt x="34"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136"/>
              <p:cNvSpPr>
                <a:spLocks noEditPoints="1"/>
              </p:cNvSpPr>
              <p:nvPr/>
            </p:nvSpPr>
            <p:spPr bwMode="auto">
              <a:xfrm>
                <a:off x="3547" y="1084"/>
                <a:ext cx="31" cy="42"/>
              </a:xfrm>
              <a:custGeom>
                <a:avLst/>
                <a:gdLst>
                  <a:gd name="T0" fmla="*/ 0 w 58"/>
                  <a:gd name="T1" fmla="*/ 78 h 78"/>
                  <a:gd name="T2" fmla="*/ 0 w 58"/>
                  <a:gd name="T3" fmla="*/ 78 h 78"/>
                  <a:gd name="T4" fmla="*/ 16 w 58"/>
                  <a:gd name="T5" fmla="*/ 2 h 78"/>
                  <a:gd name="T6" fmla="*/ 25 w 58"/>
                  <a:gd name="T7" fmla="*/ 2 h 78"/>
                  <a:gd name="T8" fmla="*/ 23 w 58"/>
                  <a:gd name="T9" fmla="*/ 9 h 78"/>
                  <a:gd name="T10" fmla="*/ 32 w 58"/>
                  <a:gd name="T11" fmla="*/ 2 h 78"/>
                  <a:gd name="T12" fmla="*/ 40 w 58"/>
                  <a:gd name="T13" fmla="*/ 0 h 78"/>
                  <a:gd name="T14" fmla="*/ 53 w 58"/>
                  <a:gd name="T15" fmla="*/ 6 h 78"/>
                  <a:gd name="T16" fmla="*/ 58 w 58"/>
                  <a:gd name="T17" fmla="*/ 23 h 78"/>
                  <a:gd name="T18" fmla="*/ 55 w 58"/>
                  <a:gd name="T19" fmla="*/ 38 h 78"/>
                  <a:gd name="T20" fmla="*/ 48 w 58"/>
                  <a:gd name="T21" fmla="*/ 50 h 78"/>
                  <a:gd name="T22" fmla="*/ 40 w 58"/>
                  <a:gd name="T23" fmla="*/ 56 h 78"/>
                  <a:gd name="T24" fmla="*/ 31 w 58"/>
                  <a:gd name="T25" fmla="*/ 58 h 78"/>
                  <a:gd name="T26" fmla="*/ 16 w 58"/>
                  <a:gd name="T27" fmla="*/ 48 h 78"/>
                  <a:gd name="T28" fmla="*/ 10 w 58"/>
                  <a:gd name="T29" fmla="*/ 78 h 78"/>
                  <a:gd name="T30" fmla="*/ 0 w 58"/>
                  <a:gd name="T31" fmla="*/ 78 h 78"/>
                  <a:gd name="T32" fmla="*/ 19 w 58"/>
                  <a:gd name="T33" fmla="*/ 34 h 78"/>
                  <a:gd name="T34" fmla="*/ 19 w 58"/>
                  <a:gd name="T35" fmla="*/ 34 h 78"/>
                  <a:gd name="T36" fmla="*/ 20 w 58"/>
                  <a:gd name="T37" fmla="*/ 43 h 78"/>
                  <a:gd name="T38" fmla="*/ 24 w 58"/>
                  <a:gd name="T39" fmla="*/ 48 h 78"/>
                  <a:gd name="T40" fmla="*/ 31 w 58"/>
                  <a:gd name="T41" fmla="*/ 50 h 78"/>
                  <a:gd name="T42" fmla="*/ 44 w 58"/>
                  <a:gd name="T43" fmla="*/ 41 h 78"/>
                  <a:gd name="T44" fmla="*/ 49 w 58"/>
                  <a:gd name="T45" fmla="*/ 23 h 78"/>
                  <a:gd name="T46" fmla="*/ 46 w 58"/>
                  <a:gd name="T47" fmla="*/ 12 h 78"/>
                  <a:gd name="T48" fmla="*/ 37 w 58"/>
                  <a:gd name="T49" fmla="*/ 8 h 78"/>
                  <a:gd name="T50" fmla="*/ 31 w 58"/>
                  <a:gd name="T51" fmla="*/ 10 h 78"/>
                  <a:gd name="T52" fmla="*/ 25 w 58"/>
                  <a:gd name="T53" fmla="*/ 16 h 78"/>
                  <a:gd name="T54" fmla="*/ 21 w 58"/>
                  <a:gd name="T55" fmla="*/ 25 h 78"/>
                  <a:gd name="T56" fmla="*/ 19 w 58"/>
                  <a:gd name="T57" fmla="*/ 34 h 78"/>
                  <a:gd name="T58" fmla="*/ 19 w 58"/>
                  <a:gd name="T5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78">
                    <a:moveTo>
                      <a:pt x="0" y="78"/>
                    </a:moveTo>
                    <a:lnTo>
                      <a:pt x="0" y="78"/>
                    </a:lnTo>
                    <a:lnTo>
                      <a:pt x="16" y="2"/>
                    </a:lnTo>
                    <a:lnTo>
                      <a:pt x="25" y="2"/>
                    </a:lnTo>
                    <a:lnTo>
                      <a:pt x="23" y="9"/>
                    </a:lnTo>
                    <a:cubicBezTo>
                      <a:pt x="27" y="6"/>
                      <a:pt x="29" y="4"/>
                      <a:pt x="32" y="2"/>
                    </a:cubicBezTo>
                    <a:cubicBezTo>
                      <a:pt x="35" y="1"/>
                      <a:pt x="37" y="0"/>
                      <a:pt x="40" y="0"/>
                    </a:cubicBezTo>
                    <a:cubicBezTo>
                      <a:pt x="45" y="0"/>
                      <a:pt x="50" y="2"/>
                      <a:pt x="53" y="6"/>
                    </a:cubicBezTo>
                    <a:cubicBezTo>
                      <a:pt x="57" y="10"/>
                      <a:pt x="58" y="15"/>
                      <a:pt x="58" y="23"/>
                    </a:cubicBezTo>
                    <a:cubicBezTo>
                      <a:pt x="58" y="28"/>
                      <a:pt x="57" y="33"/>
                      <a:pt x="55" y="38"/>
                    </a:cubicBezTo>
                    <a:cubicBezTo>
                      <a:pt x="54" y="43"/>
                      <a:pt x="51" y="47"/>
                      <a:pt x="48" y="50"/>
                    </a:cubicBezTo>
                    <a:cubicBezTo>
                      <a:pt x="46" y="52"/>
                      <a:pt x="43" y="55"/>
                      <a:pt x="40" y="56"/>
                    </a:cubicBezTo>
                    <a:cubicBezTo>
                      <a:pt x="37" y="57"/>
                      <a:pt x="34" y="58"/>
                      <a:pt x="31" y="58"/>
                    </a:cubicBezTo>
                    <a:cubicBezTo>
                      <a:pt x="25" y="58"/>
                      <a:pt x="20" y="55"/>
                      <a:pt x="16" y="48"/>
                    </a:cubicBezTo>
                    <a:lnTo>
                      <a:pt x="10" y="78"/>
                    </a:lnTo>
                    <a:lnTo>
                      <a:pt x="0" y="78"/>
                    </a:lnTo>
                    <a:close/>
                    <a:moveTo>
                      <a:pt x="19" y="34"/>
                    </a:moveTo>
                    <a:lnTo>
                      <a:pt x="19" y="34"/>
                    </a:lnTo>
                    <a:cubicBezTo>
                      <a:pt x="19" y="38"/>
                      <a:pt x="19" y="41"/>
                      <a:pt x="20" y="43"/>
                    </a:cubicBezTo>
                    <a:cubicBezTo>
                      <a:pt x="21" y="45"/>
                      <a:pt x="22" y="47"/>
                      <a:pt x="24" y="48"/>
                    </a:cubicBezTo>
                    <a:cubicBezTo>
                      <a:pt x="26" y="50"/>
                      <a:pt x="28" y="50"/>
                      <a:pt x="31" y="50"/>
                    </a:cubicBezTo>
                    <a:cubicBezTo>
                      <a:pt x="36" y="50"/>
                      <a:pt x="41" y="47"/>
                      <a:pt x="44" y="41"/>
                    </a:cubicBezTo>
                    <a:cubicBezTo>
                      <a:pt x="47" y="35"/>
                      <a:pt x="49" y="29"/>
                      <a:pt x="49" y="23"/>
                    </a:cubicBezTo>
                    <a:cubicBezTo>
                      <a:pt x="49" y="18"/>
                      <a:pt x="48" y="14"/>
                      <a:pt x="46" y="12"/>
                    </a:cubicBezTo>
                    <a:cubicBezTo>
                      <a:pt x="43" y="9"/>
                      <a:pt x="41" y="8"/>
                      <a:pt x="37" y="8"/>
                    </a:cubicBezTo>
                    <a:cubicBezTo>
                      <a:pt x="35" y="8"/>
                      <a:pt x="33" y="9"/>
                      <a:pt x="31" y="10"/>
                    </a:cubicBezTo>
                    <a:cubicBezTo>
                      <a:pt x="29" y="11"/>
                      <a:pt x="27" y="13"/>
                      <a:pt x="25" y="16"/>
                    </a:cubicBezTo>
                    <a:cubicBezTo>
                      <a:pt x="23" y="18"/>
                      <a:pt x="22" y="21"/>
                      <a:pt x="21" y="25"/>
                    </a:cubicBezTo>
                    <a:cubicBezTo>
                      <a:pt x="20" y="28"/>
                      <a:pt x="19" y="31"/>
                      <a:pt x="19" y="34"/>
                    </a:cubicBezTo>
                    <a:lnTo>
                      <a:pt x="1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137"/>
              <p:cNvSpPr>
                <a:spLocks noEditPoints="1"/>
              </p:cNvSpPr>
              <p:nvPr/>
            </p:nvSpPr>
            <p:spPr bwMode="auto">
              <a:xfrm>
                <a:off x="3598" y="1084"/>
                <a:ext cx="28"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0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5 w 51"/>
                  <a:gd name="T61" fmla="*/ 30 h 58"/>
                  <a:gd name="T62" fmla="*/ 28 w 51"/>
                  <a:gd name="T63" fmla="*/ 31 h 58"/>
                  <a:gd name="T64" fmla="*/ 16 w 51"/>
                  <a:gd name="T65" fmla="*/ 33 h 58"/>
                  <a:gd name="T66" fmla="*/ 11 w 51"/>
                  <a:gd name="T67" fmla="*/ 36 h 58"/>
                  <a:gd name="T68" fmla="*/ 9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8" y="25"/>
                      <a:pt x="22" y="24"/>
                      <a:pt x="28" y="24"/>
                    </a:cubicBezTo>
                    <a:cubicBezTo>
                      <a:pt x="34" y="24"/>
                      <a:pt x="38" y="23"/>
                      <a:pt x="41" y="22"/>
                    </a:cubicBezTo>
                    <a:cubicBezTo>
                      <a:pt x="42" y="20"/>
                      <a:pt x="42" y="17"/>
                      <a:pt x="42" y="16"/>
                    </a:cubicBezTo>
                    <a:cubicBezTo>
                      <a:pt x="42" y="14"/>
                      <a:pt x="41" y="12"/>
                      <a:pt x="40" y="11"/>
                    </a:cubicBezTo>
                    <a:cubicBezTo>
                      <a:pt x="37" y="9"/>
                      <a:pt x="34" y="8"/>
                      <a:pt x="30" y="8"/>
                    </a:cubicBezTo>
                    <a:cubicBezTo>
                      <a:pt x="26" y="8"/>
                      <a:pt x="23" y="9"/>
                      <a:pt x="20" y="11"/>
                    </a:cubicBezTo>
                    <a:cubicBezTo>
                      <a:pt x="18" y="12"/>
                      <a:pt x="16" y="15"/>
                      <a:pt x="15" y="18"/>
                    </a:cubicBezTo>
                    <a:lnTo>
                      <a:pt x="6" y="17"/>
                    </a:lnTo>
                    <a:cubicBezTo>
                      <a:pt x="7" y="12"/>
                      <a:pt x="11" y="8"/>
                      <a:pt x="15" y="5"/>
                    </a:cubicBezTo>
                    <a:cubicBezTo>
                      <a:pt x="19" y="2"/>
                      <a:pt x="24" y="0"/>
                      <a:pt x="31" y="0"/>
                    </a:cubicBezTo>
                    <a:cubicBezTo>
                      <a:pt x="37"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5" y="30"/>
                    </a:cubicBezTo>
                    <a:cubicBezTo>
                      <a:pt x="34" y="30"/>
                      <a:pt x="31" y="31"/>
                      <a:pt x="28" y="31"/>
                    </a:cubicBezTo>
                    <a:cubicBezTo>
                      <a:pt x="22" y="31"/>
                      <a:pt x="19" y="32"/>
                      <a:pt x="16" y="33"/>
                    </a:cubicBezTo>
                    <a:cubicBezTo>
                      <a:pt x="14" y="33"/>
                      <a:pt x="12" y="35"/>
                      <a:pt x="11" y="36"/>
                    </a:cubicBezTo>
                    <a:cubicBezTo>
                      <a:pt x="10" y="38"/>
                      <a:pt x="9" y="40"/>
                      <a:pt x="9" y="42"/>
                    </a:cubicBezTo>
                    <a:cubicBezTo>
                      <a:pt x="9" y="44"/>
                      <a:pt x="10" y="46"/>
                      <a:pt x="12" y="48"/>
                    </a:cubicBezTo>
                    <a:cubicBezTo>
                      <a:pt x="14" y="50"/>
                      <a:pt x="17" y="51"/>
                      <a:pt x="20" y="51"/>
                    </a:cubicBezTo>
                    <a:cubicBezTo>
                      <a:pt x="23" y="51"/>
                      <a:pt x="26" y="50"/>
                      <a:pt x="29" y="48"/>
                    </a:cubicBezTo>
                    <a:cubicBezTo>
                      <a:pt x="32" y="47"/>
                      <a:pt x="34" y="44"/>
                      <a:pt x="36" y="41"/>
                    </a:cubicBezTo>
                    <a:cubicBezTo>
                      <a:pt x="37"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138"/>
              <p:cNvSpPr>
                <a:spLocks/>
              </p:cNvSpPr>
              <p:nvPr/>
            </p:nvSpPr>
            <p:spPr bwMode="auto">
              <a:xfrm>
                <a:off x="3630" y="1084"/>
                <a:ext cx="28" cy="31"/>
              </a:xfrm>
              <a:custGeom>
                <a:avLst/>
                <a:gdLst>
                  <a:gd name="T0" fmla="*/ 0 w 53"/>
                  <a:gd name="T1" fmla="*/ 57 h 57"/>
                  <a:gd name="T2" fmla="*/ 0 w 53"/>
                  <a:gd name="T3" fmla="*/ 57 h 57"/>
                  <a:gd name="T4" fmla="*/ 12 w 53"/>
                  <a:gd name="T5" fmla="*/ 2 h 57"/>
                  <a:gd name="T6" fmla="*/ 20 w 53"/>
                  <a:gd name="T7" fmla="*/ 2 h 57"/>
                  <a:gd name="T8" fmla="*/ 18 w 53"/>
                  <a:gd name="T9" fmla="*/ 11 h 57"/>
                  <a:gd name="T10" fmla="*/ 29 w 53"/>
                  <a:gd name="T11" fmla="*/ 3 h 57"/>
                  <a:gd name="T12" fmla="*/ 39 w 53"/>
                  <a:gd name="T13" fmla="*/ 0 h 57"/>
                  <a:gd name="T14" fmla="*/ 49 w 53"/>
                  <a:gd name="T15" fmla="*/ 4 h 57"/>
                  <a:gd name="T16" fmla="*/ 53 w 53"/>
                  <a:gd name="T17" fmla="*/ 14 h 57"/>
                  <a:gd name="T18" fmla="*/ 51 w 53"/>
                  <a:gd name="T19" fmla="*/ 23 h 57"/>
                  <a:gd name="T20" fmla="*/ 44 w 53"/>
                  <a:gd name="T21" fmla="*/ 57 h 57"/>
                  <a:gd name="T22" fmla="*/ 35 w 53"/>
                  <a:gd name="T23" fmla="*/ 57 h 57"/>
                  <a:gd name="T24" fmla="*/ 42 w 53"/>
                  <a:gd name="T25" fmla="*/ 22 h 57"/>
                  <a:gd name="T26" fmla="*/ 43 w 53"/>
                  <a:gd name="T27" fmla="*/ 14 h 57"/>
                  <a:gd name="T28" fmla="*/ 42 w 53"/>
                  <a:gd name="T29" fmla="*/ 10 h 57"/>
                  <a:gd name="T30" fmla="*/ 36 w 53"/>
                  <a:gd name="T31" fmla="*/ 8 h 57"/>
                  <a:gd name="T32" fmla="*/ 23 w 53"/>
                  <a:gd name="T33" fmla="*/ 13 h 57"/>
                  <a:gd name="T34" fmla="*/ 15 w 53"/>
                  <a:gd name="T35" fmla="*/ 31 h 57"/>
                  <a:gd name="T36" fmla="*/ 10 w 53"/>
                  <a:gd name="T37" fmla="*/ 57 h 57"/>
                  <a:gd name="T38" fmla="*/ 0 w 53"/>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7">
                    <a:moveTo>
                      <a:pt x="0" y="57"/>
                    </a:moveTo>
                    <a:lnTo>
                      <a:pt x="0" y="57"/>
                    </a:lnTo>
                    <a:lnTo>
                      <a:pt x="12" y="2"/>
                    </a:lnTo>
                    <a:lnTo>
                      <a:pt x="20" y="2"/>
                    </a:lnTo>
                    <a:lnTo>
                      <a:pt x="18" y="11"/>
                    </a:lnTo>
                    <a:cubicBezTo>
                      <a:pt x="22" y="7"/>
                      <a:pt x="25" y="5"/>
                      <a:pt x="29" y="3"/>
                    </a:cubicBezTo>
                    <a:cubicBezTo>
                      <a:pt x="32" y="1"/>
                      <a:pt x="35" y="0"/>
                      <a:pt x="39" y="0"/>
                    </a:cubicBezTo>
                    <a:cubicBezTo>
                      <a:pt x="43" y="0"/>
                      <a:pt x="46" y="2"/>
                      <a:pt x="49" y="4"/>
                    </a:cubicBezTo>
                    <a:cubicBezTo>
                      <a:pt x="52" y="6"/>
                      <a:pt x="53" y="10"/>
                      <a:pt x="53" y="14"/>
                    </a:cubicBezTo>
                    <a:cubicBezTo>
                      <a:pt x="53" y="16"/>
                      <a:pt x="52" y="19"/>
                      <a:pt x="51" y="23"/>
                    </a:cubicBezTo>
                    <a:lnTo>
                      <a:pt x="44" y="57"/>
                    </a:lnTo>
                    <a:lnTo>
                      <a:pt x="35" y="57"/>
                    </a:lnTo>
                    <a:lnTo>
                      <a:pt x="42" y="22"/>
                    </a:lnTo>
                    <a:cubicBezTo>
                      <a:pt x="43" y="18"/>
                      <a:pt x="43" y="16"/>
                      <a:pt x="43" y="14"/>
                    </a:cubicBezTo>
                    <a:cubicBezTo>
                      <a:pt x="43" y="12"/>
                      <a:pt x="43" y="11"/>
                      <a:pt x="42" y="10"/>
                    </a:cubicBezTo>
                    <a:cubicBezTo>
                      <a:pt x="40" y="9"/>
                      <a:pt x="38" y="8"/>
                      <a:pt x="36" y="8"/>
                    </a:cubicBezTo>
                    <a:cubicBezTo>
                      <a:pt x="31" y="8"/>
                      <a:pt x="27" y="10"/>
                      <a:pt x="23" y="13"/>
                    </a:cubicBezTo>
                    <a:cubicBezTo>
                      <a:pt x="20" y="17"/>
                      <a:pt x="17" y="23"/>
                      <a:pt x="15" y="31"/>
                    </a:cubicBezTo>
                    <a:lnTo>
                      <a:pt x="10"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139"/>
              <p:cNvSpPr>
                <a:spLocks noEditPoints="1"/>
              </p:cNvSpPr>
              <p:nvPr/>
            </p:nvSpPr>
            <p:spPr bwMode="auto">
              <a:xfrm>
                <a:off x="3663" y="1074"/>
                <a:ext cx="31" cy="41"/>
              </a:xfrm>
              <a:custGeom>
                <a:avLst/>
                <a:gdLst>
                  <a:gd name="T0" fmla="*/ 35 w 58"/>
                  <a:gd name="T1" fmla="*/ 68 h 77"/>
                  <a:gd name="T2" fmla="*/ 35 w 58"/>
                  <a:gd name="T3" fmla="*/ 68 h 77"/>
                  <a:gd name="T4" fmla="*/ 18 w 58"/>
                  <a:gd name="T5" fmla="*/ 77 h 77"/>
                  <a:gd name="T6" fmla="*/ 5 w 58"/>
                  <a:gd name="T7" fmla="*/ 71 h 77"/>
                  <a:gd name="T8" fmla="*/ 0 w 58"/>
                  <a:gd name="T9" fmla="*/ 54 h 77"/>
                  <a:gd name="T10" fmla="*/ 4 w 58"/>
                  <a:gd name="T11" fmla="*/ 36 h 77"/>
                  <a:gd name="T12" fmla="*/ 14 w 58"/>
                  <a:gd name="T13" fmla="*/ 24 h 77"/>
                  <a:gd name="T14" fmla="*/ 27 w 58"/>
                  <a:gd name="T15" fmla="*/ 19 h 77"/>
                  <a:gd name="T16" fmla="*/ 42 w 58"/>
                  <a:gd name="T17" fmla="*/ 29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7 h 77"/>
                  <a:gd name="T36" fmla="*/ 21 w 58"/>
                  <a:gd name="T37" fmla="*/ 69 h 77"/>
                  <a:gd name="T38" fmla="*/ 32 w 58"/>
                  <a:gd name="T39" fmla="*/ 63 h 77"/>
                  <a:gd name="T40" fmla="*/ 39 w 58"/>
                  <a:gd name="T41" fmla="*/ 41 h 77"/>
                  <a:gd name="T42" fmla="*/ 36 w 58"/>
                  <a:gd name="T43" fmla="*/ 31 h 77"/>
                  <a:gd name="T44" fmla="*/ 27 w 58"/>
                  <a:gd name="T45" fmla="*/ 27 h 77"/>
                  <a:gd name="T46" fmla="*/ 21 w 58"/>
                  <a:gd name="T47" fmla="*/ 29 h 77"/>
                  <a:gd name="T48" fmla="*/ 15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29" y="74"/>
                      <a:pt x="24" y="77"/>
                      <a:pt x="18" y="77"/>
                    </a:cubicBezTo>
                    <a:cubicBezTo>
                      <a:pt x="13" y="77"/>
                      <a:pt x="8" y="75"/>
                      <a:pt x="5" y="71"/>
                    </a:cubicBezTo>
                    <a:cubicBezTo>
                      <a:pt x="1" y="67"/>
                      <a:pt x="0" y="62"/>
                      <a:pt x="0" y="54"/>
                    </a:cubicBezTo>
                    <a:cubicBezTo>
                      <a:pt x="0" y="48"/>
                      <a:pt x="1" y="42"/>
                      <a:pt x="4" y="36"/>
                    </a:cubicBezTo>
                    <a:cubicBezTo>
                      <a:pt x="7" y="30"/>
                      <a:pt x="10" y="26"/>
                      <a:pt x="14" y="24"/>
                    </a:cubicBezTo>
                    <a:cubicBezTo>
                      <a:pt x="18" y="21"/>
                      <a:pt x="22" y="19"/>
                      <a:pt x="27" y="19"/>
                    </a:cubicBezTo>
                    <a:cubicBezTo>
                      <a:pt x="33" y="19"/>
                      <a:pt x="39" y="23"/>
                      <a:pt x="42" y="29"/>
                    </a:cubicBezTo>
                    <a:lnTo>
                      <a:pt x="48" y="0"/>
                    </a:lnTo>
                    <a:lnTo>
                      <a:pt x="58" y="0"/>
                    </a:lnTo>
                    <a:lnTo>
                      <a:pt x="42" y="76"/>
                    </a:lnTo>
                    <a:lnTo>
                      <a:pt x="33" y="76"/>
                    </a:lnTo>
                    <a:lnTo>
                      <a:pt x="35" y="68"/>
                    </a:lnTo>
                    <a:close/>
                    <a:moveTo>
                      <a:pt x="9" y="53"/>
                    </a:moveTo>
                    <a:lnTo>
                      <a:pt x="9" y="53"/>
                    </a:lnTo>
                    <a:cubicBezTo>
                      <a:pt x="9" y="56"/>
                      <a:pt x="9" y="59"/>
                      <a:pt x="10" y="62"/>
                    </a:cubicBezTo>
                    <a:cubicBezTo>
                      <a:pt x="11" y="64"/>
                      <a:pt x="12" y="66"/>
                      <a:pt x="14" y="67"/>
                    </a:cubicBezTo>
                    <a:cubicBezTo>
                      <a:pt x="16" y="69"/>
                      <a:pt x="18" y="69"/>
                      <a:pt x="21" y="69"/>
                    </a:cubicBezTo>
                    <a:cubicBezTo>
                      <a:pt x="25" y="69"/>
                      <a:pt x="29" y="67"/>
                      <a:pt x="32" y="63"/>
                    </a:cubicBezTo>
                    <a:cubicBezTo>
                      <a:pt x="37" y="57"/>
                      <a:pt x="39" y="50"/>
                      <a:pt x="39" y="41"/>
                    </a:cubicBezTo>
                    <a:cubicBezTo>
                      <a:pt x="39" y="37"/>
                      <a:pt x="38" y="33"/>
                      <a:pt x="36" y="31"/>
                    </a:cubicBezTo>
                    <a:cubicBezTo>
                      <a:pt x="33" y="28"/>
                      <a:pt x="31" y="27"/>
                      <a:pt x="27" y="27"/>
                    </a:cubicBezTo>
                    <a:cubicBezTo>
                      <a:pt x="25" y="27"/>
                      <a:pt x="23" y="28"/>
                      <a:pt x="21" y="29"/>
                    </a:cubicBezTo>
                    <a:cubicBezTo>
                      <a:pt x="19" y="30"/>
                      <a:pt x="17" y="31"/>
                      <a:pt x="15" y="34"/>
                    </a:cubicBezTo>
                    <a:cubicBezTo>
                      <a:pt x="14" y="36"/>
                      <a:pt x="12" y="39"/>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140"/>
              <p:cNvSpPr>
                <a:spLocks/>
              </p:cNvSpPr>
              <p:nvPr/>
            </p:nvSpPr>
            <p:spPr bwMode="auto">
              <a:xfrm>
                <a:off x="3711" y="1084"/>
                <a:ext cx="26" cy="31"/>
              </a:xfrm>
              <a:custGeom>
                <a:avLst/>
                <a:gdLst>
                  <a:gd name="T0" fmla="*/ 36 w 48"/>
                  <a:gd name="T1" fmla="*/ 37 h 58"/>
                  <a:gd name="T2" fmla="*/ 36 w 48"/>
                  <a:gd name="T3" fmla="*/ 37 h 58"/>
                  <a:gd name="T4" fmla="*/ 45 w 48"/>
                  <a:gd name="T5" fmla="*/ 38 h 58"/>
                  <a:gd name="T6" fmla="*/ 35 w 48"/>
                  <a:gd name="T7" fmla="*/ 53 h 58"/>
                  <a:gd name="T8" fmla="*/ 20 w 48"/>
                  <a:gd name="T9" fmla="*/ 58 h 58"/>
                  <a:gd name="T10" fmla="*/ 6 w 48"/>
                  <a:gd name="T11" fmla="*/ 52 h 58"/>
                  <a:gd name="T12" fmla="*/ 0 w 48"/>
                  <a:gd name="T13" fmla="*/ 36 h 58"/>
                  <a:gd name="T14" fmla="*/ 4 w 48"/>
                  <a:gd name="T15" fmla="*/ 18 h 58"/>
                  <a:gd name="T16" fmla="*/ 14 w 48"/>
                  <a:gd name="T17" fmla="*/ 5 h 58"/>
                  <a:gd name="T18" fmla="*/ 29 w 48"/>
                  <a:gd name="T19" fmla="*/ 0 h 58"/>
                  <a:gd name="T20" fmla="*/ 43 w 48"/>
                  <a:gd name="T21" fmla="*/ 5 h 58"/>
                  <a:gd name="T22" fmla="*/ 48 w 48"/>
                  <a:gd name="T23" fmla="*/ 19 h 58"/>
                  <a:gd name="T24" fmla="*/ 39 w 48"/>
                  <a:gd name="T25" fmla="*/ 19 h 58"/>
                  <a:gd name="T26" fmla="*/ 36 w 48"/>
                  <a:gd name="T27" fmla="*/ 11 h 58"/>
                  <a:gd name="T28" fmla="*/ 28 w 48"/>
                  <a:gd name="T29" fmla="*/ 8 h 58"/>
                  <a:gd name="T30" fmla="*/ 18 w 48"/>
                  <a:gd name="T31" fmla="*/ 12 h 58"/>
                  <a:gd name="T32" fmla="*/ 12 w 48"/>
                  <a:gd name="T33" fmla="*/ 23 h 58"/>
                  <a:gd name="T34" fmla="*/ 10 w 48"/>
                  <a:gd name="T35" fmla="*/ 37 h 58"/>
                  <a:gd name="T36" fmla="*/ 13 w 48"/>
                  <a:gd name="T37" fmla="*/ 47 h 58"/>
                  <a:gd name="T38" fmla="*/ 20 w 48"/>
                  <a:gd name="T39" fmla="*/ 51 h 58"/>
                  <a:gd name="T40" fmla="*/ 29 w 48"/>
                  <a:gd name="T41" fmla="*/ 47 h 58"/>
                  <a:gd name="T42" fmla="*/ 36 w 48"/>
                  <a:gd name="T43" fmla="*/ 37 h 58"/>
                  <a:gd name="T44" fmla="*/ 36 w 48"/>
                  <a:gd name="T4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36" y="37"/>
                    </a:moveTo>
                    <a:lnTo>
                      <a:pt x="36" y="37"/>
                    </a:lnTo>
                    <a:lnTo>
                      <a:pt x="45" y="38"/>
                    </a:lnTo>
                    <a:cubicBezTo>
                      <a:pt x="43" y="44"/>
                      <a:pt x="39" y="50"/>
                      <a:pt x="35" y="53"/>
                    </a:cubicBezTo>
                    <a:cubicBezTo>
                      <a:pt x="31" y="56"/>
                      <a:pt x="26" y="58"/>
                      <a:pt x="20" y="58"/>
                    </a:cubicBezTo>
                    <a:cubicBezTo>
                      <a:pt x="14" y="58"/>
                      <a:pt x="9" y="56"/>
                      <a:pt x="6" y="52"/>
                    </a:cubicBezTo>
                    <a:cubicBezTo>
                      <a:pt x="2" y="48"/>
                      <a:pt x="0" y="43"/>
                      <a:pt x="0" y="36"/>
                    </a:cubicBezTo>
                    <a:cubicBezTo>
                      <a:pt x="0" y="30"/>
                      <a:pt x="1" y="24"/>
                      <a:pt x="4" y="18"/>
                    </a:cubicBezTo>
                    <a:cubicBezTo>
                      <a:pt x="6" y="12"/>
                      <a:pt x="9" y="8"/>
                      <a:pt x="14" y="5"/>
                    </a:cubicBezTo>
                    <a:cubicBezTo>
                      <a:pt x="18" y="2"/>
                      <a:pt x="23" y="0"/>
                      <a:pt x="29" y="0"/>
                    </a:cubicBezTo>
                    <a:cubicBezTo>
                      <a:pt x="35" y="0"/>
                      <a:pt x="40" y="2"/>
                      <a:pt x="43" y="5"/>
                    </a:cubicBezTo>
                    <a:cubicBezTo>
                      <a:pt x="47" y="9"/>
                      <a:pt x="48" y="13"/>
                      <a:pt x="48" y="19"/>
                    </a:cubicBezTo>
                    <a:lnTo>
                      <a:pt x="39" y="19"/>
                    </a:lnTo>
                    <a:cubicBezTo>
                      <a:pt x="39" y="16"/>
                      <a:pt x="38" y="13"/>
                      <a:pt x="36" y="11"/>
                    </a:cubicBezTo>
                    <a:cubicBezTo>
                      <a:pt x="34" y="9"/>
                      <a:pt x="31" y="8"/>
                      <a:pt x="28" y="8"/>
                    </a:cubicBezTo>
                    <a:cubicBezTo>
                      <a:pt x="24" y="8"/>
                      <a:pt x="21" y="9"/>
                      <a:pt x="18" y="12"/>
                    </a:cubicBezTo>
                    <a:cubicBezTo>
                      <a:pt x="16" y="14"/>
                      <a:pt x="13" y="18"/>
                      <a:pt x="12" y="23"/>
                    </a:cubicBezTo>
                    <a:cubicBezTo>
                      <a:pt x="10" y="27"/>
                      <a:pt x="10" y="32"/>
                      <a:pt x="10" y="37"/>
                    </a:cubicBezTo>
                    <a:cubicBezTo>
                      <a:pt x="10" y="41"/>
                      <a:pt x="11" y="45"/>
                      <a:pt x="13" y="47"/>
                    </a:cubicBezTo>
                    <a:cubicBezTo>
                      <a:pt x="15" y="49"/>
                      <a:pt x="17" y="51"/>
                      <a:pt x="20" y="51"/>
                    </a:cubicBezTo>
                    <a:cubicBezTo>
                      <a:pt x="23" y="51"/>
                      <a:pt x="26" y="49"/>
                      <a:pt x="29" y="47"/>
                    </a:cubicBezTo>
                    <a:cubicBezTo>
                      <a:pt x="32" y="45"/>
                      <a:pt x="34" y="41"/>
                      <a:pt x="36" y="37"/>
                    </a:cubicBezTo>
                    <a:lnTo>
                      <a:pt x="36"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141"/>
              <p:cNvSpPr>
                <a:spLocks noEditPoints="1"/>
              </p:cNvSpPr>
              <p:nvPr/>
            </p:nvSpPr>
            <p:spPr bwMode="auto">
              <a:xfrm>
                <a:off x="3739"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0 w 52"/>
                  <a:gd name="T19" fmla="*/ 55 h 58"/>
                  <a:gd name="T20" fmla="*/ 2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2 w 52"/>
                  <a:gd name="T43" fmla="*/ 23 h 58"/>
                  <a:gd name="T44" fmla="*/ 39 w 52"/>
                  <a:gd name="T45" fmla="*/ 12 h 58"/>
                  <a:gd name="T46" fmla="*/ 29 w 52"/>
                  <a:gd name="T47" fmla="*/ 8 h 58"/>
                  <a:gd name="T48" fmla="*/ 21 w 52"/>
                  <a:gd name="T49" fmla="*/ 10 h 58"/>
                  <a:gd name="T50" fmla="*/ 15 w 52"/>
                  <a:gd name="T51" fmla="*/ 16 h 58"/>
                  <a:gd name="T52" fmla="*/ 10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4" y="3"/>
                      <a:pt x="21" y="0"/>
                      <a:pt x="30" y="0"/>
                    </a:cubicBezTo>
                    <a:cubicBezTo>
                      <a:pt x="36" y="0"/>
                      <a:pt x="42" y="3"/>
                      <a:pt x="46" y="7"/>
                    </a:cubicBezTo>
                    <a:cubicBezTo>
                      <a:pt x="50" y="11"/>
                      <a:pt x="52" y="16"/>
                      <a:pt x="52" y="23"/>
                    </a:cubicBezTo>
                    <a:cubicBezTo>
                      <a:pt x="52" y="30"/>
                      <a:pt x="50" y="36"/>
                      <a:pt x="48" y="41"/>
                    </a:cubicBezTo>
                    <a:cubicBezTo>
                      <a:pt x="45" y="46"/>
                      <a:pt x="42" y="51"/>
                      <a:pt x="37" y="54"/>
                    </a:cubicBezTo>
                    <a:cubicBezTo>
                      <a:pt x="32" y="56"/>
                      <a:pt x="27" y="58"/>
                      <a:pt x="22" y="58"/>
                    </a:cubicBezTo>
                    <a:cubicBezTo>
                      <a:pt x="18" y="58"/>
                      <a:pt x="14" y="57"/>
                      <a:pt x="10" y="55"/>
                    </a:cubicBezTo>
                    <a:cubicBezTo>
                      <a:pt x="7" y="53"/>
                      <a:pt x="4" y="51"/>
                      <a:pt x="2" y="47"/>
                    </a:cubicBezTo>
                    <a:cubicBezTo>
                      <a:pt x="1" y="44"/>
                      <a:pt x="0" y="40"/>
                      <a:pt x="0" y="36"/>
                    </a:cubicBezTo>
                    <a:lnTo>
                      <a:pt x="0" y="36"/>
                    </a:lnTo>
                    <a:close/>
                    <a:moveTo>
                      <a:pt x="9" y="35"/>
                    </a:moveTo>
                    <a:lnTo>
                      <a:pt x="9" y="35"/>
                    </a:lnTo>
                    <a:cubicBezTo>
                      <a:pt x="9" y="40"/>
                      <a:pt x="10" y="44"/>
                      <a:pt x="13" y="47"/>
                    </a:cubicBezTo>
                    <a:cubicBezTo>
                      <a:pt x="15" y="49"/>
                      <a:pt x="18" y="51"/>
                      <a:pt x="22" y="51"/>
                    </a:cubicBezTo>
                    <a:cubicBezTo>
                      <a:pt x="24" y="51"/>
                      <a:pt x="26" y="50"/>
                      <a:pt x="28" y="49"/>
                    </a:cubicBezTo>
                    <a:cubicBezTo>
                      <a:pt x="30" y="49"/>
                      <a:pt x="32" y="47"/>
                      <a:pt x="34" y="46"/>
                    </a:cubicBezTo>
                    <a:cubicBezTo>
                      <a:pt x="35" y="44"/>
                      <a:pt x="37" y="42"/>
                      <a:pt x="38" y="40"/>
                    </a:cubicBezTo>
                    <a:cubicBezTo>
                      <a:pt x="39" y="38"/>
                      <a:pt x="40" y="36"/>
                      <a:pt x="41" y="33"/>
                    </a:cubicBezTo>
                    <a:cubicBezTo>
                      <a:pt x="42" y="30"/>
                      <a:pt x="42" y="26"/>
                      <a:pt x="42" y="23"/>
                    </a:cubicBezTo>
                    <a:cubicBezTo>
                      <a:pt x="42" y="18"/>
                      <a:pt x="41" y="15"/>
                      <a:pt x="39" y="12"/>
                    </a:cubicBezTo>
                    <a:cubicBezTo>
                      <a:pt x="36" y="9"/>
                      <a:pt x="33" y="8"/>
                      <a:pt x="29" y="8"/>
                    </a:cubicBezTo>
                    <a:cubicBezTo>
                      <a:pt x="26" y="8"/>
                      <a:pt x="24" y="8"/>
                      <a:pt x="21" y="10"/>
                    </a:cubicBezTo>
                    <a:cubicBezTo>
                      <a:pt x="19" y="11"/>
                      <a:pt x="17" y="13"/>
                      <a:pt x="15" y="16"/>
                    </a:cubicBezTo>
                    <a:cubicBezTo>
                      <a:pt x="13" y="19"/>
                      <a:pt x="11" y="22"/>
                      <a:pt x="10" y="25"/>
                    </a:cubicBezTo>
                    <a:cubicBezTo>
                      <a:pt x="9"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142"/>
              <p:cNvSpPr>
                <a:spLocks/>
              </p:cNvSpPr>
              <p:nvPr/>
            </p:nvSpPr>
            <p:spPr bwMode="auto">
              <a:xfrm>
                <a:off x="3772" y="1085"/>
                <a:ext cx="28" cy="30"/>
              </a:xfrm>
              <a:custGeom>
                <a:avLst/>
                <a:gdLst>
                  <a:gd name="T0" fmla="*/ 35 w 53"/>
                  <a:gd name="T1" fmla="*/ 45 h 56"/>
                  <a:gd name="T2" fmla="*/ 35 w 53"/>
                  <a:gd name="T3" fmla="*/ 45 h 56"/>
                  <a:gd name="T4" fmla="*/ 15 w 53"/>
                  <a:gd name="T5" fmla="*/ 56 h 56"/>
                  <a:gd name="T6" fmla="*/ 4 w 53"/>
                  <a:gd name="T7" fmla="*/ 52 h 56"/>
                  <a:gd name="T8" fmla="*/ 0 w 53"/>
                  <a:gd name="T9" fmla="*/ 43 h 56"/>
                  <a:gd name="T10" fmla="*/ 2 w 53"/>
                  <a:gd name="T11" fmla="*/ 31 h 56"/>
                  <a:gd name="T12" fmla="*/ 9 w 53"/>
                  <a:gd name="T13" fmla="*/ 0 h 56"/>
                  <a:gd name="T14" fmla="*/ 18 w 53"/>
                  <a:gd name="T15" fmla="*/ 0 h 56"/>
                  <a:gd name="T16" fmla="*/ 11 w 53"/>
                  <a:gd name="T17" fmla="*/ 35 h 56"/>
                  <a:gd name="T18" fmla="*/ 10 w 53"/>
                  <a:gd name="T19" fmla="*/ 42 h 56"/>
                  <a:gd name="T20" fmla="*/ 12 w 53"/>
                  <a:gd name="T21" fmla="*/ 46 h 56"/>
                  <a:gd name="T22" fmla="*/ 17 w 53"/>
                  <a:gd name="T23" fmla="*/ 48 h 56"/>
                  <a:gd name="T24" fmla="*/ 25 w 53"/>
                  <a:gd name="T25" fmla="*/ 46 h 56"/>
                  <a:gd name="T26" fmla="*/ 31 w 53"/>
                  <a:gd name="T27" fmla="*/ 41 h 56"/>
                  <a:gd name="T28" fmla="*/ 36 w 53"/>
                  <a:gd name="T29" fmla="*/ 33 h 56"/>
                  <a:gd name="T30" fmla="*/ 39 w 53"/>
                  <a:gd name="T31" fmla="*/ 23 h 56"/>
                  <a:gd name="T32" fmla="*/ 43 w 53"/>
                  <a:gd name="T33" fmla="*/ 0 h 56"/>
                  <a:gd name="T34" fmla="*/ 53 w 53"/>
                  <a:gd name="T35" fmla="*/ 0 h 56"/>
                  <a:gd name="T36" fmla="*/ 41 w 53"/>
                  <a:gd name="T37" fmla="*/ 55 h 56"/>
                  <a:gd name="T38" fmla="*/ 33 w 53"/>
                  <a:gd name="T39" fmla="*/ 55 h 56"/>
                  <a:gd name="T40" fmla="*/ 35 w 53"/>
                  <a:gd name="T4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6">
                    <a:moveTo>
                      <a:pt x="35" y="45"/>
                    </a:moveTo>
                    <a:lnTo>
                      <a:pt x="35" y="45"/>
                    </a:lnTo>
                    <a:cubicBezTo>
                      <a:pt x="28" y="52"/>
                      <a:pt x="21" y="56"/>
                      <a:pt x="15" y="56"/>
                    </a:cubicBezTo>
                    <a:cubicBezTo>
                      <a:pt x="10" y="56"/>
                      <a:pt x="7" y="55"/>
                      <a:pt x="4" y="52"/>
                    </a:cubicBezTo>
                    <a:cubicBezTo>
                      <a:pt x="2" y="50"/>
                      <a:pt x="0" y="47"/>
                      <a:pt x="0" y="43"/>
                    </a:cubicBezTo>
                    <a:cubicBezTo>
                      <a:pt x="0" y="41"/>
                      <a:pt x="1" y="37"/>
                      <a:pt x="2" y="31"/>
                    </a:cubicBezTo>
                    <a:lnTo>
                      <a:pt x="9" y="0"/>
                    </a:lnTo>
                    <a:lnTo>
                      <a:pt x="18" y="0"/>
                    </a:lnTo>
                    <a:lnTo>
                      <a:pt x="11" y="35"/>
                    </a:lnTo>
                    <a:cubicBezTo>
                      <a:pt x="10" y="38"/>
                      <a:pt x="10" y="40"/>
                      <a:pt x="10" y="42"/>
                    </a:cubicBezTo>
                    <a:cubicBezTo>
                      <a:pt x="10" y="44"/>
                      <a:pt x="10" y="45"/>
                      <a:pt x="12" y="46"/>
                    </a:cubicBezTo>
                    <a:cubicBezTo>
                      <a:pt x="13" y="48"/>
                      <a:pt x="15" y="48"/>
                      <a:pt x="17" y="48"/>
                    </a:cubicBezTo>
                    <a:cubicBezTo>
                      <a:pt x="20" y="48"/>
                      <a:pt x="22" y="48"/>
                      <a:pt x="25" y="46"/>
                    </a:cubicBezTo>
                    <a:cubicBezTo>
                      <a:pt x="27" y="45"/>
                      <a:pt x="30" y="43"/>
                      <a:pt x="31" y="41"/>
                    </a:cubicBezTo>
                    <a:cubicBezTo>
                      <a:pt x="33" y="39"/>
                      <a:pt x="35" y="36"/>
                      <a:pt x="36" y="33"/>
                    </a:cubicBezTo>
                    <a:cubicBezTo>
                      <a:pt x="37" y="32"/>
                      <a:pt x="38" y="28"/>
                      <a:pt x="39" y="23"/>
                    </a:cubicBezTo>
                    <a:lnTo>
                      <a:pt x="43" y="0"/>
                    </a:lnTo>
                    <a:lnTo>
                      <a:pt x="53" y="0"/>
                    </a:lnTo>
                    <a:lnTo>
                      <a:pt x="41" y="55"/>
                    </a:lnTo>
                    <a:lnTo>
                      <a:pt x="33" y="55"/>
                    </a:lnTo>
                    <a:lnTo>
                      <a:pt x="35"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143"/>
              <p:cNvSpPr>
                <a:spLocks/>
              </p:cNvSpPr>
              <p:nvPr/>
            </p:nvSpPr>
            <p:spPr bwMode="auto">
              <a:xfrm>
                <a:off x="3802" y="1074"/>
                <a:ext cx="13" cy="41"/>
              </a:xfrm>
              <a:custGeom>
                <a:avLst/>
                <a:gdLst>
                  <a:gd name="T0" fmla="*/ 0 w 25"/>
                  <a:gd name="T1" fmla="*/ 76 h 76"/>
                  <a:gd name="T2" fmla="*/ 0 w 25"/>
                  <a:gd name="T3" fmla="*/ 76 h 76"/>
                  <a:gd name="T4" fmla="*/ 16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144"/>
              <p:cNvSpPr>
                <a:spLocks noEditPoints="1"/>
              </p:cNvSpPr>
              <p:nvPr/>
            </p:nvSpPr>
            <p:spPr bwMode="auto">
              <a:xfrm>
                <a:off x="3816" y="1074"/>
                <a:ext cx="31" cy="41"/>
              </a:xfrm>
              <a:custGeom>
                <a:avLst/>
                <a:gdLst>
                  <a:gd name="T0" fmla="*/ 35 w 58"/>
                  <a:gd name="T1" fmla="*/ 68 h 77"/>
                  <a:gd name="T2" fmla="*/ 35 w 58"/>
                  <a:gd name="T3" fmla="*/ 68 h 77"/>
                  <a:gd name="T4" fmla="*/ 19 w 58"/>
                  <a:gd name="T5" fmla="*/ 77 h 77"/>
                  <a:gd name="T6" fmla="*/ 6 w 58"/>
                  <a:gd name="T7" fmla="*/ 71 h 77"/>
                  <a:gd name="T8" fmla="*/ 0 w 58"/>
                  <a:gd name="T9" fmla="*/ 54 h 77"/>
                  <a:gd name="T10" fmla="*/ 4 w 58"/>
                  <a:gd name="T11" fmla="*/ 36 h 77"/>
                  <a:gd name="T12" fmla="*/ 15 w 58"/>
                  <a:gd name="T13" fmla="*/ 24 h 77"/>
                  <a:gd name="T14" fmla="*/ 27 w 58"/>
                  <a:gd name="T15" fmla="*/ 19 h 77"/>
                  <a:gd name="T16" fmla="*/ 43 w 58"/>
                  <a:gd name="T17" fmla="*/ 29 h 77"/>
                  <a:gd name="T18" fmla="*/ 49 w 58"/>
                  <a:gd name="T19" fmla="*/ 0 h 77"/>
                  <a:gd name="T20" fmla="*/ 58 w 58"/>
                  <a:gd name="T21" fmla="*/ 0 h 77"/>
                  <a:gd name="T22" fmla="*/ 42 w 58"/>
                  <a:gd name="T23" fmla="*/ 76 h 77"/>
                  <a:gd name="T24" fmla="*/ 34 w 58"/>
                  <a:gd name="T25" fmla="*/ 76 h 77"/>
                  <a:gd name="T26" fmla="*/ 35 w 58"/>
                  <a:gd name="T27" fmla="*/ 68 h 77"/>
                  <a:gd name="T28" fmla="*/ 10 w 58"/>
                  <a:gd name="T29" fmla="*/ 53 h 77"/>
                  <a:gd name="T30" fmla="*/ 10 w 58"/>
                  <a:gd name="T31" fmla="*/ 53 h 77"/>
                  <a:gd name="T32" fmla="*/ 11 w 58"/>
                  <a:gd name="T33" fmla="*/ 62 h 77"/>
                  <a:gd name="T34" fmla="*/ 15 w 58"/>
                  <a:gd name="T35" fmla="*/ 67 h 77"/>
                  <a:gd name="T36" fmla="*/ 21 w 58"/>
                  <a:gd name="T37" fmla="*/ 69 h 77"/>
                  <a:gd name="T38" fmla="*/ 33 w 58"/>
                  <a:gd name="T39" fmla="*/ 63 h 77"/>
                  <a:gd name="T40" fmla="*/ 40 w 58"/>
                  <a:gd name="T41" fmla="*/ 41 h 77"/>
                  <a:gd name="T42" fmla="*/ 36 w 58"/>
                  <a:gd name="T43" fmla="*/ 31 h 77"/>
                  <a:gd name="T44" fmla="*/ 28 w 58"/>
                  <a:gd name="T45" fmla="*/ 27 h 77"/>
                  <a:gd name="T46" fmla="*/ 22 w 58"/>
                  <a:gd name="T47" fmla="*/ 29 h 77"/>
                  <a:gd name="T48" fmla="*/ 16 w 58"/>
                  <a:gd name="T49" fmla="*/ 34 h 77"/>
                  <a:gd name="T50" fmla="*/ 11 w 58"/>
                  <a:gd name="T51" fmla="*/ 43 h 77"/>
                  <a:gd name="T52" fmla="*/ 10 w 58"/>
                  <a:gd name="T53" fmla="*/ 53 h 77"/>
                  <a:gd name="T54" fmla="*/ 10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9" y="77"/>
                    </a:cubicBezTo>
                    <a:cubicBezTo>
                      <a:pt x="13" y="77"/>
                      <a:pt x="9" y="75"/>
                      <a:pt x="6" y="71"/>
                    </a:cubicBezTo>
                    <a:cubicBezTo>
                      <a:pt x="2" y="67"/>
                      <a:pt x="0" y="62"/>
                      <a:pt x="0" y="54"/>
                    </a:cubicBezTo>
                    <a:cubicBezTo>
                      <a:pt x="0" y="48"/>
                      <a:pt x="2" y="42"/>
                      <a:pt x="4" y="36"/>
                    </a:cubicBezTo>
                    <a:cubicBezTo>
                      <a:pt x="7" y="30"/>
                      <a:pt x="11" y="26"/>
                      <a:pt x="15" y="24"/>
                    </a:cubicBezTo>
                    <a:cubicBezTo>
                      <a:pt x="19" y="21"/>
                      <a:pt x="23" y="19"/>
                      <a:pt x="27" y="19"/>
                    </a:cubicBezTo>
                    <a:cubicBezTo>
                      <a:pt x="34" y="19"/>
                      <a:pt x="39" y="23"/>
                      <a:pt x="43" y="29"/>
                    </a:cubicBezTo>
                    <a:lnTo>
                      <a:pt x="49" y="0"/>
                    </a:lnTo>
                    <a:lnTo>
                      <a:pt x="58" y="0"/>
                    </a:lnTo>
                    <a:lnTo>
                      <a:pt x="42" y="76"/>
                    </a:lnTo>
                    <a:lnTo>
                      <a:pt x="34" y="76"/>
                    </a:lnTo>
                    <a:lnTo>
                      <a:pt x="35" y="68"/>
                    </a:lnTo>
                    <a:close/>
                    <a:moveTo>
                      <a:pt x="10" y="53"/>
                    </a:moveTo>
                    <a:lnTo>
                      <a:pt x="10" y="53"/>
                    </a:lnTo>
                    <a:cubicBezTo>
                      <a:pt x="10" y="56"/>
                      <a:pt x="10" y="59"/>
                      <a:pt x="11" y="62"/>
                    </a:cubicBezTo>
                    <a:cubicBezTo>
                      <a:pt x="12" y="64"/>
                      <a:pt x="13" y="66"/>
                      <a:pt x="15" y="67"/>
                    </a:cubicBezTo>
                    <a:cubicBezTo>
                      <a:pt x="16" y="69"/>
                      <a:pt x="19" y="69"/>
                      <a:pt x="21" y="69"/>
                    </a:cubicBezTo>
                    <a:cubicBezTo>
                      <a:pt x="25" y="69"/>
                      <a:pt x="29" y="67"/>
                      <a:pt x="33" y="63"/>
                    </a:cubicBezTo>
                    <a:cubicBezTo>
                      <a:pt x="37" y="57"/>
                      <a:pt x="40" y="50"/>
                      <a:pt x="40" y="41"/>
                    </a:cubicBezTo>
                    <a:cubicBezTo>
                      <a:pt x="40" y="37"/>
                      <a:pt x="39" y="33"/>
                      <a:pt x="36" y="31"/>
                    </a:cubicBezTo>
                    <a:cubicBezTo>
                      <a:pt x="34" y="28"/>
                      <a:pt x="31" y="27"/>
                      <a:pt x="28" y="27"/>
                    </a:cubicBezTo>
                    <a:cubicBezTo>
                      <a:pt x="25" y="27"/>
                      <a:pt x="23" y="28"/>
                      <a:pt x="22" y="29"/>
                    </a:cubicBezTo>
                    <a:cubicBezTo>
                      <a:pt x="20" y="30"/>
                      <a:pt x="18" y="31"/>
                      <a:pt x="16" y="34"/>
                    </a:cubicBezTo>
                    <a:cubicBezTo>
                      <a:pt x="14" y="36"/>
                      <a:pt x="13" y="39"/>
                      <a:pt x="11" y="43"/>
                    </a:cubicBezTo>
                    <a:cubicBezTo>
                      <a:pt x="10" y="47"/>
                      <a:pt x="10" y="50"/>
                      <a:pt x="10" y="53"/>
                    </a:cubicBezTo>
                    <a:lnTo>
                      <a:pt x="1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145"/>
              <p:cNvSpPr>
                <a:spLocks/>
              </p:cNvSpPr>
              <p:nvPr/>
            </p:nvSpPr>
            <p:spPr bwMode="auto">
              <a:xfrm>
                <a:off x="3847"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3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1" y="7"/>
                      <a:pt x="25" y="5"/>
                      <a:pt x="28" y="3"/>
                    </a:cubicBezTo>
                    <a:cubicBezTo>
                      <a:pt x="31" y="1"/>
                      <a:pt x="34" y="0"/>
                      <a:pt x="38" y="0"/>
                    </a:cubicBezTo>
                    <a:cubicBezTo>
                      <a:pt x="42" y="0"/>
                      <a:pt x="46" y="2"/>
                      <a:pt x="48" y="4"/>
                    </a:cubicBezTo>
                    <a:cubicBezTo>
                      <a:pt x="51" y="6"/>
                      <a:pt x="52" y="10"/>
                      <a:pt x="52" y="14"/>
                    </a:cubicBezTo>
                    <a:cubicBezTo>
                      <a:pt x="52" y="16"/>
                      <a:pt x="52" y="19"/>
                      <a:pt x="51" y="23"/>
                    </a:cubicBezTo>
                    <a:lnTo>
                      <a:pt x="44" y="57"/>
                    </a:lnTo>
                    <a:lnTo>
                      <a:pt x="34" y="57"/>
                    </a:lnTo>
                    <a:lnTo>
                      <a:pt x="42" y="22"/>
                    </a:lnTo>
                    <a:cubicBezTo>
                      <a:pt x="42" y="18"/>
                      <a:pt x="43" y="16"/>
                      <a:pt x="43" y="14"/>
                    </a:cubicBezTo>
                    <a:cubicBezTo>
                      <a:pt x="43" y="12"/>
                      <a:pt x="42" y="11"/>
                      <a:pt x="41" y="10"/>
                    </a:cubicBezTo>
                    <a:cubicBezTo>
                      <a:pt x="40" y="9"/>
                      <a:pt x="38" y="8"/>
                      <a:pt x="35" y="8"/>
                    </a:cubicBezTo>
                    <a:cubicBezTo>
                      <a:pt x="31" y="8"/>
                      <a:pt x="26" y="10"/>
                      <a:pt x="23"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146"/>
              <p:cNvSpPr>
                <a:spLocks/>
              </p:cNvSpPr>
              <p:nvPr/>
            </p:nvSpPr>
            <p:spPr bwMode="auto">
              <a:xfrm>
                <a:off x="3884" y="1074"/>
                <a:ext cx="9" cy="14"/>
              </a:xfrm>
              <a:custGeom>
                <a:avLst/>
                <a:gdLst>
                  <a:gd name="T0" fmla="*/ 3 w 16"/>
                  <a:gd name="T1" fmla="*/ 11 h 26"/>
                  <a:gd name="T2" fmla="*/ 3 w 16"/>
                  <a:gd name="T3" fmla="*/ 11 h 26"/>
                  <a:gd name="T4" fmla="*/ 5 w 16"/>
                  <a:gd name="T5" fmla="*/ 0 h 26"/>
                  <a:gd name="T6" fmla="*/ 16 w 16"/>
                  <a:gd name="T7" fmla="*/ 0 h 26"/>
                  <a:gd name="T8" fmla="*/ 14 w 16"/>
                  <a:gd name="T9" fmla="*/ 9 h 26"/>
                  <a:gd name="T10" fmla="*/ 8 w 16"/>
                  <a:gd name="T11" fmla="*/ 22 h 26"/>
                  <a:gd name="T12" fmla="*/ 0 w 16"/>
                  <a:gd name="T13" fmla="*/ 26 h 26"/>
                  <a:gd name="T14" fmla="*/ 0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9"/>
                    </a:lnTo>
                    <a:cubicBezTo>
                      <a:pt x="13" y="15"/>
                      <a:pt x="11" y="19"/>
                      <a:pt x="8" y="22"/>
                    </a:cubicBezTo>
                    <a:cubicBezTo>
                      <a:pt x="6" y="24"/>
                      <a:pt x="3" y="26"/>
                      <a:pt x="0" y="26"/>
                    </a:cubicBezTo>
                    <a:lnTo>
                      <a:pt x="0" y="22"/>
                    </a:lnTo>
                    <a:cubicBezTo>
                      <a:pt x="5" y="21"/>
                      <a:pt x="7"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147"/>
              <p:cNvSpPr>
                <a:spLocks/>
              </p:cNvSpPr>
              <p:nvPr/>
            </p:nvSpPr>
            <p:spPr bwMode="auto">
              <a:xfrm>
                <a:off x="3893"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1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7 w 28"/>
                  <a:gd name="T31" fmla="*/ 27 h 76"/>
                  <a:gd name="T32" fmla="*/ 17 w 28"/>
                  <a:gd name="T33" fmla="*/ 27 h 76"/>
                  <a:gd name="T34" fmla="*/ 11 w 28"/>
                  <a:gd name="T35" fmla="*/ 57 h 76"/>
                  <a:gd name="T36" fmla="*/ 10 w 28"/>
                  <a:gd name="T37" fmla="*/ 64 h 76"/>
                  <a:gd name="T38" fmla="*/ 11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6" y="75"/>
                      <a:pt x="13" y="76"/>
                      <a:pt x="11" y="76"/>
                    </a:cubicBezTo>
                    <a:cubicBezTo>
                      <a:pt x="8" y="76"/>
                      <a:pt x="5" y="75"/>
                      <a:pt x="2" y="73"/>
                    </a:cubicBezTo>
                    <a:cubicBezTo>
                      <a:pt x="1" y="71"/>
                      <a:pt x="0" y="70"/>
                      <a:pt x="0" y="67"/>
                    </a:cubicBezTo>
                    <a:cubicBezTo>
                      <a:pt x="0" y="66"/>
                      <a:pt x="0" y="63"/>
                      <a:pt x="1" y="59"/>
                    </a:cubicBezTo>
                    <a:lnTo>
                      <a:pt x="8" y="27"/>
                    </a:lnTo>
                    <a:lnTo>
                      <a:pt x="1" y="27"/>
                    </a:lnTo>
                    <a:lnTo>
                      <a:pt x="2" y="20"/>
                    </a:lnTo>
                    <a:lnTo>
                      <a:pt x="9" y="20"/>
                    </a:lnTo>
                    <a:lnTo>
                      <a:pt x="12" y="6"/>
                    </a:lnTo>
                    <a:lnTo>
                      <a:pt x="23" y="0"/>
                    </a:lnTo>
                    <a:lnTo>
                      <a:pt x="19" y="20"/>
                    </a:lnTo>
                    <a:lnTo>
                      <a:pt x="28" y="20"/>
                    </a:lnTo>
                    <a:lnTo>
                      <a:pt x="27" y="27"/>
                    </a:lnTo>
                    <a:lnTo>
                      <a:pt x="17" y="27"/>
                    </a:lnTo>
                    <a:lnTo>
                      <a:pt x="11" y="57"/>
                    </a:lnTo>
                    <a:cubicBezTo>
                      <a:pt x="10" y="61"/>
                      <a:pt x="10" y="63"/>
                      <a:pt x="10" y="64"/>
                    </a:cubicBezTo>
                    <a:cubicBezTo>
                      <a:pt x="10" y="65"/>
                      <a:pt x="10" y="66"/>
                      <a:pt x="11" y="67"/>
                    </a:cubicBezTo>
                    <a:cubicBezTo>
                      <a:pt x="11" y="67"/>
                      <a:pt x="12" y="68"/>
                      <a:pt x="14" y="68"/>
                    </a:cubicBezTo>
                    <a:cubicBezTo>
                      <a:pt x="16" y="68"/>
                      <a:pt x="18"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148"/>
              <p:cNvSpPr>
                <a:spLocks noEditPoints="1"/>
              </p:cNvSpPr>
              <p:nvPr/>
            </p:nvSpPr>
            <p:spPr bwMode="auto">
              <a:xfrm>
                <a:off x="3923" y="1084"/>
                <a:ext cx="31" cy="43"/>
              </a:xfrm>
              <a:custGeom>
                <a:avLst/>
                <a:gdLst>
                  <a:gd name="T0" fmla="*/ 0 w 57"/>
                  <a:gd name="T1" fmla="*/ 62 h 79"/>
                  <a:gd name="T2" fmla="*/ 0 w 57"/>
                  <a:gd name="T3" fmla="*/ 62 h 79"/>
                  <a:gd name="T4" fmla="*/ 10 w 57"/>
                  <a:gd name="T5" fmla="*/ 62 h 79"/>
                  <a:gd name="T6" fmla="*/ 11 w 57"/>
                  <a:gd name="T7" fmla="*/ 67 h 79"/>
                  <a:gd name="T8" fmla="*/ 13 w 57"/>
                  <a:gd name="T9" fmla="*/ 70 h 79"/>
                  <a:gd name="T10" fmla="*/ 20 w 57"/>
                  <a:gd name="T11" fmla="*/ 71 h 79"/>
                  <a:gd name="T12" fmla="*/ 32 w 57"/>
                  <a:gd name="T13" fmla="*/ 67 h 79"/>
                  <a:gd name="T14" fmla="*/ 37 w 57"/>
                  <a:gd name="T15" fmla="*/ 54 h 79"/>
                  <a:gd name="T16" fmla="*/ 38 w 57"/>
                  <a:gd name="T17" fmla="*/ 49 h 79"/>
                  <a:gd name="T18" fmla="*/ 22 w 57"/>
                  <a:gd name="T19" fmla="*/ 57 h 79"/>
                  <a:gd name="T20" fmla="*/ 8 w 57"/>
                  <a:gd name="T21" fmla="*/ 51 h 79"/>
                  <a:gd name="T22" fmla="*/ 2 w 57"/>
                  <a:gd name="T23" fmla="*/ 33 h 79"/>
                  <a:gd name="T24" fmla="*/ 7 w 57"/>
                  <a:gd name="T25" fmla="*/ 16 h 79"/>
                  <a:gd name="T26" fmla="*/ 17 w 57"/>
                  <a:gd name="T27" fmla="*/ 4 h 79"/>
                  <a:gd name="T28" fmla="*/ 30 w 57"/>
                  <a:gd name="T29" fmla="*/ 0 h 79"/>
                  <a:gd name="T30" fmla="*/ 47 w 57"/>
                  <a:gd name="T31" fmla="*/ 11 h 79"/>
                  <a:gd name="T32" fmla="*/ 49 w 57"/>
                  <a:gd name="T33" fmla="*/ 2 h 79"/>
                  <a:gd name="T34" fmla="*/ 57 w 57"/>
                  <a:gd name="T35" fmla="*/ 2 h 79"/>
                  <a:gd name="T36" fmla="*/ 46 w 57"/>
                  <a:gd name="T37" fmla="*/ 55 h 79"/>
                  <a:gd name="T38" fmla="*/ 41 w 57"/>
                  <a:gd name="T39" fmla="*/ 68 h 79"/>
                  <a:gd name="T40" fmla="*/ 33 w 57"/>
                  <a:gd name="T41" fmla="*/ 76 h 79"/>
                  <a:gd name="T42" fmla="*/ 21 w 57"/>
                  <a:gd name="T43" fmla="*/ 79 h 79"/>
                  <a:gd name="T44" fmla="*/ 10 w 57"/>
                  <a:gd name="T45" fmla="*/ 77 h 79"/>
                  <a:gd name="T46" fmla="*/ 2 w 57"/>
                  <a:gd name="T47" fmla="*/ 72 h 79"/>
                  <a:gd name="T48" fmla="*/ 0 w 57"/>
                  <a:gd name="T49" fmla="*/ 64 h 79"/>
                  <a:gd name="T50" fmla="*/ 0 w 57"/>
                  <a:gd name="T51" fmla="*/ 62 h 79"/>
                  <a:gd name="T52" fmla="*/ 0 w 57"/>
                  <a:gd name="T53" fmla="*/ 62 h 79"/>
                  <a:gd name="T54" fmla="*/ 12 w 57"/>
                  <a:gd name="T55" fmla="*/ 32 h 79"/>
                  <a:gd name="T56" fmla="*/ 12 w 57"/>
                  <a:gd name="T57" fmla="*/ 32 h 79"/>
                  <a:gd name="T58" fmla="*/ 13 w 57"/>
                  <a:gd name="T59" fmla="*/ 41 h 79"/>
                  <a:gd name="T60" fmla="*/ 18 w 57"/>
                  <a:gd name="T61" fmla="*/ 47 h 79"/>
                  <a:gd name="T62" fmla="*/ 24 w 57"/>
                  <a:gd name="T63" fmla="*/ 49 h 79"/>
                  <a:gd name="T64" fmla="*/ 33 w 57"/>
                  <a:gd name="T65" fmla="*/ 46 h 79"/>
                  <a:gd name="T66" fmla="*/ 40 w 57"/>
                  <a:gd name="T67" fmla="*/ 36 h 79"/>
                  <a:gd name="T68" fmla="*/ 43 w 57"/>
                  <a:gd name="T69" fmla="*/ 23 h 79"/>
                  <a:gd name="T70" fmla="*/ 40 w 57"/>
                  <a:gd name="T71" fmla="*/ 12 h 79"/>
                  <a:gd name="T72" fmla="*/ 30 w 57"/>
                  <a:gd name="T73" fmla="*/ 8 h 79"/>
                  <a:gd name="T74" fmla="*/ 24 w 57"/>
                  <a:gd name="T75" fmla="*/ 10 h 79"/>
                  <a:gd name="T76" fmla="*/ 18 w 57"/>
                  <a:gd name="T77" fmla="*/ 15 h 79"/>
                  <a:gd name="T78" fmla="*/ 13 w 57"/>
                  <a:gd name="T79" fmla="*/ 24 h 79"/>
                  <a:gd name="T80" fmla="*/ 12 w 57"/>
                  <a:gd name="T81" fmla="*/ 32 h 79"/>
                  <a:gd name="T82" fmla="*/ 12 w 57"/>
                  <a:gd name="T8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9">
                    <a:moveTo>
                      <a:pt x="0" y="62"/>
                    </a:moveTo>
                    <a:lnTo>
                      <a:pt x="0" y="62"/>
                    </a:lnTo>
                    <a:lnTo>
                      <a:pt x="10" y="62"/>
                    </a:lnTo>
                    <a:cubicBezTo>
                      <a:pt x="10" y="65"/>
                      <a:pt x="10" y="66"/>
                      <a:pt x="11" y="67"/>
                    </a:cubicBezTo>
                    <a:cubicBezTo>
                      <a:pt x="11" y="68"/>
                      <a:pt x="12" y="69"/>
                      <a:pt x="13" y="70"/>
                    </a:cubicBezTo>
                    <a:cubicBezTo>
                      <a:pt x="15" y="71"/>
                      <a:pt x="17" y="71"/>
                      <a:pt x="20" y="71"/>
                    </a:cubicBezTo>
                    <a:cubicBezTo>
                      <a:pt x="26" y="71"/>
                      <a:pt x="30" y="69"/>
                      <a:pt x="32" y="67"/>
                    </a:cubicBezTo>
                    <a:cubicBezTo>
                      <a:pt x="34" y="65"/>
                      <a:pt x="35" y="60"/>
                      <a:pt x="37" y="54"/>
                    </a:cubicBezTo>
                    <a:lnTo>
                      <a:pt x="38" y="49"/>
                    </a:lnTo>
                    <a:cubicBezTo>
                      <a:pt x="33" y="54"/>
                      <a:pt x="28" y="57"/>
                      <a:pt x="22" y="57"/>
                    </a:cubicBezTo>
                    <a:cubicBezTo>
                      <a:pt x="16" y="57"/>
                      <a:pt x="12" y="55"/>
                      <a:pt x="8" y="51"/>
                    </a:cubicBezTo>
                    <a:cubicBezTo>
                      <a:pt x="4" y="46"/>
                      <a:pt x="2" y="41"/>
                      <a:pt x="2" y="33"/>
                    </a:cubicBezTo>
                    <a:cubicBezTo>
                      <a:pt x="2" y="27"/>
                      <a:pt x="4" y="21"/>
                      <a:pt x="7" y="16"/>
                    </a:cubicBezTo>
                    <a:cubicBezTo>
                      <a:pt x="10" y="11"/>
                      <a:pt x="13" y="7"/>
                      <a:pt x="17" y="4"/>
                    </a:cubicBezTo>
                    <a:cubicBezTo>
                      <a:pt x="22" y="2"/>
                      <a:pt x="26" y="0"/>
                      <a:pt x="30" y="0"/>
                    </a:cubicBezTo>
                    <a:cubicBezTo>
                      <a:pt x="37" y="0"/>
                      <a:pt x="43" y="4"/>
                      <a:pt x="47" y="11"/>
                    </a:cubicBezTo>
                    <a:lnTo>
                      <a:pt x="49" y="2"/>
                    </a:lnTo>
                    <a:lnTo>
                      <a:pt x="57" y="2"/>
                    </a:lnTo>
                    <a:lnTo>
                      <a:pt x="46" y="55"/>
                    </a:lnTo>
                    <a:cubicBezTo>
                      <a:pt x="45" y="61"/>
                      <a:pt x="43" y="65"/>
                      <a:pt x="41" y="68"/>
                    </a:cubicBezTo>
                    <a:cubicBezTo>
                      <a:pt x="39" y="72"/>
                      <a:pt x="37" y="74"/>
                      <a:pt x="33" y="76"/>
                    </a:cubicBezTo>
                    <a:cubicBezTo>
                      <a:pt x="30" y="78"/>
                      <a:pt x="26" y="79"/>
                      <a:pt x="21" y="79"/>
                    </a:cubicBezTo>
                    <a:cubicBezTo>
                      <a:pt x="17" y="79"/>
                      <a:pt x="13" y="78"/>
                      <a:pt x="10" y="77"/>
                    </a:cubicBezTo>
                    <a:cubicBezTo>
                      <a:pt x="6" y="76"/>
                      <a:pt x="4" y="74"/>
                      <a:pt x="2" y="72"/>
                    </a:cubicBezTo>
                    <a:cubicBezTo>
                      <a:pt x="1" y="70"/>
                      <a:pt x="0" y="67"/>
                      <a:pt x="0" y="64"/>
                    </a:cubicBezTo>
                    <a:cubicBezTo>
                      <a:pt x="0" y="64"/>
                      <a:pt x="0" y="63"/>
                      <a:pt x="0" y="62"/>
                    </a:cubicBezTo>
                    <a:lnTo>
                      <a:pt x="0" y="62"/>
                    </a:lnTo>
                    <a:close/>
                    <a:moveTo>
                      <a:pt x="12" y="32"/>
                    </a:moveTo>
                    <a:lnTo>
                      <a:pt x="12" y="32"/>
                    </a:lnTo>
                    <a:cubicBezTo>
                      <a:pt x="12" y="36"/>
                      <a:pt x="12" y="39"/>
                      <a:pt x="13" y="41"/>
                    </a:cubicBezTo>
                    <a:cubicBezTo>
                      <a:pt x="14" y="43"/>
                      <a:pt x="16" y="45"/>
                      <a:pt x="18" y="47"/>
                    </a:cubicBezTo>
                    <a:cubicBezTo>
                      <a:pt x="19" y="48"/>
                      <a:pt x="22" y="49"/>
                      <a:pt x="24" y="49"/>
                    </a:cubicBezTo>
                    <a:cubicBezTo>
                      <a:pt x="27" y="49"/>
                      <a:pt x="30" y="48"/>
                      <a:pt x="33" y="46"/>
                    </a:cubicBezTo>
                    <a:cubicBezTo>
                      <a:pt x="36" y="44"/>
                      <a:pt x="39" y="40"/>
                      <a:pt x="40" y="36"/>
                    </a:cubicBezTo>
                    <a:cubicBezTo>
                      <a:pt x="42" y="31"/>
                      <a:pt x="43" y="27"/>
                      <a:pt x="43" y="23"/>
                    </a:cubicBezTo>
                    <a:cubicBezTo>
                      <a:pt x="43" y="18"/>
                      <a:pt x="42" y="15"/>
                      <a:pt x="40" y="12"/>
                    </a:cubicBezTo>
                    <a:cubicBezTo>
                      <a:pt x="37" y="9"/>
                      <a:pt x="34" y="8"/>
                      <a:pt x="30" y="8"/>
                    </a:cubicBezTo>
                    <a:cubicBezTo>
                      <a:pt x="28" y="8"/>
                      <a:pt x="26" y="9"/>
                      <a:pt x="24" y="10"/>
                    </a:cubicBezTo>
                    <a:cubicBezTo>
                      <a:pt x="21" y="11"/>
                      <a:pt x="19" y="13"/>
                      <a:pt x="18" y="15"/>
                    </a:cubicBezTo>
                    <a:cubicBezTo>
                      <a:pt x="16" y="18"/>
                      <a:pt x="14" y="21"/>
                      <a:pt x="13" y="24"/>
                    </a:cubicBezTo>
                    <a:cubicBezTo>
                      <a:pt x="12" y="28"/>
                      <a:pt x="12" y="31"/>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149"/>
              <p:cNvSpPr>
                <a:spLocks noEditPoints="1"/>
              </p:cNvSpPr>
              <p:nvPr/>
            </p:nvSpPr>
            <p:spPr bwMode="auto">
              <a:xfrm>
                <a:off x="3956"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1 w 52"/>
                  <a:gd name="T19" fmla="*/ 55 h 58"/>
                  <a:gd name="T20" fmla="*/ 3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3 w 52"/>
                  <a:gd name="T43" fmla="*/ 23 h 58"/>
                  <a:gd name="T44" fmla="*/ 39 w 52"/>
                  <a:gd name="T45" fmla="*/ 12 h 58"/>
                  <a:gd name="T46" fmla="*/ 29 w 52"/>
                  <a:gd name="T47" fmla="*/ 8 h 58"/>
                  <a:gd name="T48" fmla="*/ 21 w 52"/>
                  <a:gd name="T49" fmla="*/ 10 h 58"/>
                  <a:gd name="T50" fmla="*/ 15 w 52"/>
                  <a:gd name="T51" fmla="*/ 16 h 58"/>
                  <a:gd name="T52" fmla="*/ 11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4" y="3"/>
                      <a:pt x="21" y="0"/>
                      <a:pt x="30" y="0"/>
                    </a:cubicBezTo>
                    <a:cubicBezTo>
                      <a:pt x="36" y="0"/>
                      <a:pt x="42" y="3"/>
                      <a:pt x="46" y="7"/>
                    </a:cubicBezTo>
                    <a:cubicBezTo>
                      <a:pt x="50" y="11"/>
                      <a:pt x="52" y="16"/>
                      <a:pt x="52" y="23"/>
                    </a:cubicBezTo>
                    <a:cubicBezTo>
                      <a:pt x="52" y="30"/>
                      <a:pt x="51" y="36"/>
                      <a:pt x="48" y="41"/>
                    </a:cubicBezTo>
                    <a:cubicBezTo>
                      <a:pt x="45" y="46"/>
                      <a:pt x="42" y="51"/>
                      <a:pt x="37" y="54"/>
                    </a:cubicBezTo>
                    <a:cubicBezTo>
                      <a:pt x="32" y="56"/>
                      <a:pt x="27" y="58"/>
                      <a:pt x="22" y="58"/>
                    </a:cubicBezTo>
                    <a:cubicBezTo>
                      <a:pt x="18" y="58"/>
                      <a:pt x="14" y="57"/>
                      <a:pt x="11" y="55"/>
                    </a:cubicBezTo>
                    <a:cubicBezTo>
                      <a:pt x="7" y="53"/>
                      <a:pt x="4" y="51"/>
                      <a:pt x="3" y="47"/>
                    </a:cubicBezTo>
                    <a:cubicBezTo>
                      <a:pt x="1" y="44"/>
                      <a:pt x="0" y="40"/>
                      <a:pt x="0" y="36"/>
                    </a:cubicBezTo>
                    <a:lnTo>
                      <a:pt x="0" y="36"/>
                    </a:lnTo>
                    <a:close/>
                    <a:moveTo>
                      <a:pt x="9" y="35"/>
                    </a:moveTo>
                    <a:lnTo>
                      <a:pt x="9" y="35"/>
                    </a:lnTo>
                    <a:cubicBezTo>
                      <a:pt x="9" y="40"/>
                      <a:pt x="10" y="44"/>
                      <a:pt x="13" y="47"/>
                    </a:cubicBezTo>
                    <a:cubicBezTo>
                      <a:pt x="15" y="49"/>
                      <a:pt x="19" y="51"/>
                      <a:pt x="22" y="51"/>
                    </a:cubicBezTo>
                    <a:cubicBezTo>
                      <a:pt x="24" y="51"/>
                      <a:pt x="26" y="50"/>
                      <a:pt x="28" y="49"/>
                    </a:cubicBezTo>
                    <a:cubicBezTo>
                      <a:pt x="30" y="49"/>
                      <a:pt x="32" y="47"/>
                      <a:pt x="34" y="46"/>
                    </a:cubicBezTo>
                    <a:cubicBezTo>
                      <a:pt x="35" y="44"/>
                      <a:pt x="37" y="42"/>
                      <a:pt x="38" y="40"/>
                    </a:cubicBezTo>
                    <a:cubicBezTo>
                      <a:pt x="39" y="38"/>
                      <a:pt x="40" y="36"/>
                      <a:pt x="41" y="33"/>
                    </a:cubicBezTo>
                    <a:cubicBezTo>
                      <a:pt x="42" y="30"/>
                      <a:pt x="43" y="26"/>
                      <a:pt x="43" y="23"/>
                    </a:cubicBezTo>
                    <a:cubicBezTo>
                      <a:pt x="43" y="18"/>
                      <a:pt x="41" y="15"/>
                      <a:pt x="39" y="12"/>
                    </a:cubicBezTo>
                    <a:cubicBezTo>
                      <a:pt x="36" y="9"/>
                      <a:pt x="33" y="8"/>
                      <a:pt x="29" y="8"/>
                    </a:cubicBezTo>
                    <a:cubicBezTo>
                      <a:pt x="26" y="8"/>
                      <a:pt x="24" y="8"/>
                      <a:pt x="21" y="10"/>
                    </a:cubicBezTo>
                    <a:cubicBezTo>
                      <a:pt x="19" y="11"/>
                      <a:pt x="17" y="13"/>
                      <a:pt x="15" y="16"/>
                    </a:cubicBezTo>
                    <a:cubicBezTo>
                      <a:pt x="13" y="19"/>
                      <a:pt x="11" y="22"/>
                      <a:pt x="11" y="25"/>
                    </a:cubicBezTo>
                    <a:cubicBezTo>
                      <a:pt x="10"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150"/>
              <p:cNvSpPr>
                <a:spLocks/>
              </p:cNvSpPr>
              <p:nvPr/>
            </p:nvSpPr>
            <p:spPr bwMode="auto">
              <a:xfrm>
                <a:off x="3989"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1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7 h 76"/>
                  <a:gd name="T36" fmla="*/ 10 w 28"/>
                  <a:gd name="T37" fmla="*/ 64 h 76"/>
                  <a:gd name="T38" fmla="*/ 11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6" y="75"/>
                      <a:pt x="13" y="76"/>
                      <a:pt x="11" y="76"/>
                    </a:cubicBezTo>
                    <a:cubicBezTo>
                      <a:pt x="8" y="76"/>
                      <a:pt x="5" y="75"/>
                      <a:pt x="2" y="73"/>
                    </a:cubicBezTo>
                    <a:cubicBezTo>
                      <a:pt x="1" y="71"/>
                      <a:pt x="0" y="70"/>
                      <a:pt x="0" y="67"/>
                    </a:cubicBezTo>
                    <a:cubicBezTo>
                      <a:pt x="0" y="66"/>
                      <a:pt x="0" y="63"/>
                      <a:pt x="1" y="59"/>
                    </a:cubicBezTo>
                    <a:lnTo>
                      <a:pt x="8" y="27"/>
                    </a:lnTo>
                    <a:lnTo>
                      <a:pt x="1" y="27"/>
                    </a:lnTo>
                    <a:lnTo>
                      <a:pt x="2" y="20"/>
                    </a:lnTo>
                    <a:lnTo>
                      <a:pt x="9" y="20"/>
                    </a:lnTo>
                    <a:lnTo>
                      <a:pt x="12" y="6"/>
                    </a:lnTo>
                    <a:lnTo>
                      <a:pt x="23" y="0"/>
                    </a:lnTo>
                    <a:lnTo>
                      <a:pt x="19" y="20"/>
                    </a:lnTo>
                    <a:lnTo>
                      <a:pt x="28" y="20"/>
                    </a:lnTo>
                    <a:lnTo>
                      <a:pt x="26" y="27"/>
                    </a:lnTo>
                    <a:lnTo>
                      <a:pt x="17" y="27"/>
                    </a:lnTo>
                    <a:lnTo>
                      <a:pt x="11" y="57"/>
                    </a:lnTo>
                    <a:cubicBezTo>
                      <a:pt x="10" y="61"/>
                      <a:pt x="10" y="63"/>
                      <a:pt x="10" y="64"/>
                    </a:cubicBezTo>
                    <a:cubicBezTo>
                      <a:pt x="10" y="65"/>
                      <a:pt x="10" y="66"/>
                      <a:pt x="11" y="67"/>
                    </a:cubicBezTo>
                    <a:cubicBezTo>
                      <a:pt x="11" y="67"/>
                      <a:pt x="12" y="68"/>
                      <a:pt x="14" y="68"/>
                    </a:cubicBezTo>
                    <a:cubicBezTo>
                      <a:pt x="16" y="68"/>
                      <a:pt x="18"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151"/>
              <p:cNvSpPr>
                <a:spLocks noEditPoints="1"/>
              </p:cNvSpPr>
              <p:nvPr/>
            </p:nvSpPr>
            <p:spPr bwMode="auto">
              <a:xfrm>
                <a:off x="4019" y="1074"/>
                <a:ext cx="29" cy="41"/>
              </a:xfrm>
              <a:custGeom>
                <a:avLst/>
                <a:gdLst>
                  <a:gd name="T0" fmla="*/ 0 w 53"/>
                  <a:gd name="T1" fmla="*/ 76 h 77"/>
                  <a:gd name="T2" fmla="*/ 0 w 53"/>
                  <a:gd name="T3" fmla="*/ 76 h 77"/>
                  <a:gd name="T4" fmla="*/ 16 w 53"/>
                  <a:gd name="T5" fmla="*/ 0 h 77"/>
                  <a:gd name="T6" fmla="*/ 25 w 53"/>
                  <a:gd name="T7" fmla="*/ 0 h 77"/>
                  <a:gd name="T8" fmla="*/ 19 w 53"/>
                  <a:gd name="T9" fmla="*/ 27 h 77"/>
                  <a:gd name="T10" fmla="*/ 27 w 53"/>
                  <a:gd name="T11" fmla="*/ 21 h 77"/>
                  <a:gd name="T12" fmla="*/ 35 w 53"/>
                  <a:gd name="T13" fmla="*/ 19 h 77"/>
                  <a:gd name="T14" fmla="*/ 48 w 53"/>
                  <a:gd name="T15" fmla="*/ 25 h 77"/>
                  <a:gd name="T16" fmla="*/ 53 w 53"/>
                  <a:gd name="T17" fmla="*/ 42 h 77"/>
                  <a:gd name="T18" fmla="*/ 51 w 53"/>
                  <a:gd name="T19" fmla="*/ 55 h 77"/>
                  <a:gd name="T20" fmla="*/ 46 w 53"/>
                  <a:gd name="T21" fmla="*/ 65 h 77"/>
                  <a:gd name="T22" fmla="*/ 39 w 53"/>
                  <a:gd name="T23" fmla="*/ 72 h 77"/>
                  <a:gd name="T24" fmla="*/ 33 w 53"/>
                  <a:gd name="T25" fmla="*/ 76 h 77"/>
                  <a:gd name="T26" fmla="*/ 26 w 53"/>
                  <a:gd name="T27" fmla="*/ 77 h 77"/>
                  <a:gd name="T28" fmla="*/ 17 w 53"/>
                  <a:gd name="T29" fmla="*/ 74 h 77"/>
                  <a:gd name="T30" fmla="*/ 10 w 53"/>
                  <a:gd name="T31" fmla="*/ 65 h 77"/>
                  <a:gd name="T32" fmla="*/ 8 w 53"/>
                  <a:gd name="T33" fmla="*/ 76 h 77"/>
                  <a:gd name="T34" fmla="*/ 0 w 53"/>
                  <a:gd name="T35" fmla="*/ 76 h 77"/>
                  <a:gd name="T36" fmla="*/ 14 w 53"/>
                  <a:gd name="T37" fmla="*/ 53 h 77"/>
                  <a:gd name="T38" fmla="*/ 14 w 53"/>
                  <a:gd name="T39" fmla="*/ 53 h 77"/>
                  <a:gd name="T40" fmla="*/ 14 w 53"/>
                  <a:gd name="T41" fmla="*/ 55 h 77"/>
                  <a:gd name="T42" fmla="*/ 17 w 53"/>
                  <a:gd name="T43" fmla="*/ 66 h 77"/>
                  <a:gd name="T44" fmla="*/ 25 w 53"/>
                  <a:gd name="T45" fmla="*/ 69 h 77"/>
                  <a:gd name="T46" fmla="*/ 34 w 53"/>
                  <a:gd name="T47" fmla="*/ 66 h 77"/>
                  <a:gd name="T48" fmla="*/ 41 w 53"/>
                  <a:gd name="T49" fmla="*/ 55 h 77"/>
                  <a:gd name="T50" fmla="*/ 44 w 53"/>
                  <a:gd name="T51" fmla="*/ 42 h 77"/>
                  <a:gd name="T52" fmla="*/ 40 w 53"/>
                  <a:gd name="T53" fmla="*/ 31 h 77"/>
                  <a:gd name="T54" fmla="*/ 32 w 53"/>
                  <a:gd name="T55" fmla="*/ 27 h 77"/>
                  <a:gd name="T56" fmla="*/ 23 w 53"/>
                  <a:gd name="T57" fmla="*/ 31 h 77"/>
                  <a:gd name="T58" fmla="*/ 16 w 53"/>
                  <a:gd name="T59" fmla="*/ 43 h 77"/>
                  <a:gd name="T60" fmla="*/ 14 w 53"/>
                  <a:gd name="T61" fmla="*/ 53 h 77"/>
                  <a:gd name="T62" fmla="*/ 14 w 53"/>
                  <a:gd name="T6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76"/>
                    </a:moveTo>
                    <a:lnTo>
                      <a:pt x="0" y="76"/>
                    </a:lnTo>
                    <a:lnTo>
                      <a:pt x="16" y="0"/>
                    </a:lnTo>
                    <a:lnTo>
                      <a:pt x="25" y="0"/>
                    </a:lnTo>
                    <a:lnTo>
                      <a:pt x="19" y="27"/>
                    </a:lnTo>
                    <a:cubicBezTo>
                      <a:pt x="22" y="24"/>
                      <a:pt x="25" y="22"/>
                      <a:pt x="27" y="21"/>
                    </a:cubicBezTo>
                    <a:cubicBezTo>
                      <a:pt x="30" y="20"/>
                      <a:pt x="32" y="19"/>
                      <a:pt x="35" y="19"/>
                    </a:cubicBezTo>
                    <a:cubicBezTo>
                      <a:pt x="40" y="19"/>
                      <a:pt x="44" y="21"/>
                      <a:pt x="48" y="25"/>
                    </a:cubicBezTo>
                    <a:cubicBezTo>
                      <a:pt x="51" y="29"/>
                      <a:pt x="53" y="35"/>
                      <a:pt x="53" y="42"/>
                    </a:cubicBezTo>
                    <a:cubicBezTo>
                      <a:pt x="53" y="47"/>
                      <a:pt x="52" y="51"/>
                      <a:pt x="51" y="55"/>
                    </a:cubicBezTo>
                    <a:cubicBezTo>
                      <a:pt x="50" y="59"/>
                      <a:pt x="48" y="63"/>
                      <a:pt x="46" y="65"/>
                    </a:cubicBezTo>
                    <a:cubicBezTo>
                      <a:pt x="44" y="68"/>
                      <a:pt x="42" y="70"/>
                      <a:pt x="39" y="72"/>
                    </a:cubicBezTo>
                    <a:cubicBezTo>
                      <a:pt x="37" y="74"/>
                      <a:pt x="35" y="75"/>
                      <a:pt x="33" y="76"/>
                    </a:cubicBezTo>
                    <a:cubicBezTo>
                      <a:pt x="30" y="76"/>
                      <a:pt x="28" y="77"/>
                      <a:pt x="26" y="77"/>
                    </a:cubicBezTo>
                    <a:cubicBezTo>
                      <a:pt x="23" y="77"/>
                      <a:pt x="19" y="76"/>
                      <a:pt x="17" y="74"/>
                    </a:cubicBezTo>
                    <a:cubicBezTo>
                      <a:pt x="14" y="72"/>
                      <a:pt x="12" y="69"/>
                      <a:pt x="10" y="65"/>
                    </a:cubicBezTo>
                    <a:lnTo>
                      <a:pt x="8" y="76"/>
                    </a:lnTo>
                    <a:lnTo>
                      <a:pt x="0" y="76"/>
                    </a:lnTo>
                    <a:close/>
                    <a:moveTo>
                      <a:pt x="14" y="53"/>
                    </a:moveTo>
                    <a:lnTo>
                      <a:pt x="14" y="53"/>
                    </a:lnTo>
                    <a:lnTo>
                      <a:pt x="14" y="55"/>
                    </a:lnTo>
                    <a:cubicBezTo>
                      <a:pt x="14" y="60"/>
                      <a:pt x="15" y="63"/>
                      <a:pt x="17" y="66"/>
                    </a:cubicBezTo>
                    <a:cubicBezTo>
                      <a:pt x="19" y="68"/>
                      <a:pt x="22" y="69"/>
                      <a:pt x="25" y="69"/>
                    </a:cubicBezTo>
                    <a:cubicBezTo>
                      <a:pt x="29" y="69"/>
                      <a:pt x="32" y="68"/>
                      <a:pt x="34" y="66"/>
                    </a:cubicBezTo>
                    <a:cubicBezTo>
                      <a:pt x="37" y="63"/>
                      <a:pt x="39" y="60"/>
                      <a:pt x="41" y="55"/>
                    </a:cubicBezTo>
                    <a:cubicBezTo>
                      <a:pt x="43" y="50"/>
                      <a:pt x="44" y="46"/>
                      <a:pt x="44" y="42"/>
                    </a:cubicBezTo>
                    <a:cubicBezTo>
                      <a:pt x="44" y="37"/>
                      <a:pt x="43" y="33"/>
                      <a:pt x="40" y="31"/>
                    </a:cubicBezTo>
                    <a:cubicBezTo>
                      <a:pt x="38" y="28"/>
                      <a:pt x="35" y="27"/>
                      <a:pt x="32" y="27"/>
                    </a:cubicBezTo>
                    <a:cubicBezTo>
                      <a:pt x="29" y="27"/>
                      <a:pt x="26" y="28"/>
                      <a:pt x="23" y="31"/>
                    </a:cubicBezTo>
                    <a:cubicBezTo>
                      <a:pt x="20" y="33"/>
                      <a:pt x="18" y="38"/>
                      <a:pt x="16" y="43"/>
                    </a:cubicBezTo>
                    <a:cubicBezTo>
                      <a:pt x="14" y="47"/>
                      <a:pt x="14" y="50"/>
                      <a:pt x="14" y="53"/>
                    </a:cubicBezTo>
                    <a:lnTo>
                      <a:pt x="14"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152"/>
              <p:cNvSpPr>
                <a:spLocks noEditPoints="1"/>
              </p:cNvSpPr>
              <p:nvPr/>
            </p:nvSpPr>
            <p:spPr bwMode="auto">
              <a:xfrm>
                <a:off x="4052" y="1084"/>
                <a:ext cx="27"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1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5 w 51"/>
                  <a:gd name="T61" fmla="*/ 30 h 58"/>
                  <a:gd name="T62" fmla="*/ 28 w 51"/>
                  <a:gd name="T63" fmla="*/ 31 h 58"/>
                  <a:gd name="T64" fmla="*/ 16 w 51"/>
                  <a:gd name="T65" fmla="*/ 33 h 58"/>
                  <a:gd name="T66" fmla="*/ 11 w 51"/>
                  <a:gd name="T67" fmla="*/ 36 h 58"/>
                  <a:gd name="T68" fmla="*/ 10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8" y="25"/>
                      <a:pt x="22" y="24"/>
                      <a:pt x="28" y="24"/>
                    </a:cubicBezTo>
                    <a:cubicBezTo>
                      <a:pt x="34" y="24"/>
                      <a:pt x="38" y="23"/>
                      <a:pt x="41" y="22"/>
                    </a:cubicBezTo>
                    <a:cubicBezTo>
                      <a:pt x="42" y="20"/>
                      <a:pt x="42" y="17"/>
                      <a:pt x="42" y="16"/>
                    </a:cubicBezTo>
                    <a:cubicBezTo>
                      <a:pt x="42" y="14"/>
                      <a:pt x="41" y="12"/>
                      <a:pt x="40" y="11"/>
                    </a:cubicBezTo>
                    <a:cubicBezTo>
                      <a:pt x="38" y="9"/>
                      <a:pt x="34" y="8"/>
                      <a:pt x="30" y="8"/>
                    </a:cubicBezTo>
                    <a:cubicBezTo>
                      <a:pt x="26" y="8"/>
                      <a:pt x="23" y="9"/>
                      <a:pt x="21" y="11"/>
                    </a:cubicBezTo>
                    <a:cubicBezTo>
                      <a:pt x="18" y="12"/>
                      <a:pt x="16" y="15"/>
                      <a:pt x="15" y="18"/>
                    </a:cubicBezTo>
                    <a:lnTo>
                      <a:pt x="6" y="17"/>
                    </a:lnTo>
                    <a:cubicBezTo>
                      <a:pt x="8" y="12"/>
                      <a:pt x="11" y="8"/>
                      <a:pt x="15" y="5"/>
                    </a:cubicBezTo>
                    <a:cubicBezTo>
                      <a:pt x="19" y="2"/>
                      <a:pt x="24" y="0"/>
                      <a:pt x="31" y="0"/>
                    </a:cubicBezTo>
                    <a:cubicBezTo>
                      <a:pt x="37"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5" y="30"/>
                    </a:cubicBezTo>
                    <a:cubicBezTo>
                      <a:pt x="34" y="30"/>
                      <a:pt x="31" y="31"/>
                      <a:pt x="28" y="31"/>
                    </a:cubicBezTo>
                    <a:cubicBezTo>
                      <a:pt x="22" y="31"/>
                      <a:pt x="19" y="32"/>
                      <a:pt x="16" y="33"/>
                    </a:cubicBezTo>
                    <a:cubicBezTo>
                      <a:pt x="14" y="33"/>
                      <a:pt x="12" y="35"/>
                      <a:pt x="11" y="36"/>
                    </a:cubicBezTo>
                    <a:cubicBezTo>
                      <a:pt x="10" y="38"/>
                      <a:pt x="10" y="40"/>
                      <a:pt x="10" y="42"/>
                    </a:cubicBezTo>
                    <a:cubicBezTo>
                      <a:pt x="10" y="44"/>
                      <a:pt x="10" y="46"/>
                      <a:pt x="12" y="48"/>
                    </a:cubicBezTo>
                    <a:cubicBezTo>
                      <a:pt x="14" y="50"/>
                      <a:pt x="17" y="51"/>
                      <a:pt x="20" y="51"/>
                    </a:cubicBezTo>
                    <a:cubicBezTo>
                      <a:pt x="23" y="51"/>
                      <a:pt x="26" y="50"/>
                      <a:pt x="29" y="48"/>
                    </a:cubicBezTo>
                    <a:cubicBezTo>
                      <a:pt x="32" y="47"/>
                      <a:pt x="34" y="44"/>
                      <a:pt x="36" y="41"/>
                    </a:cubicBezTo>
                    <a:cubicBezTo>
                      <a:pt x="37"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153"/>
              <p:cNvSpPr>
                <a:spLocks/>
              </p:cNvSpPr>
              <p:nvPr/>
            </p:nvSpPr>
            <p:spPr bwMode="auto">
              <a:xfrm>
                <a:off x="4085" y="1084"/>
                <a:ext cx="25" cy="31"/>
              </a:xfrm>
              <a:custGeom>
                <a:avLst/>
                <a:gdLst>
                  <a:gd name="T0" fmla="*/ 35 w 48"/>
                  <a:gd name="T1" fmla="*/ 37 h 58"/>
                  <a:gd name="T2" fmla="*/ 35 w 48"/>
                  <a:gd name="T3" fmla="*/ 37 h 58"/>
                  <a:gd name="T4" fmla="*/ 45 w 48"/>
                  <a:gd name="T5" fmla="*/ 38 h 58"/>
                  <a:gd name="T6" fmla="*/ 35 w 48"/>
                  <a:gd name="T7" fmla="*/ 53 h 58"/>
                  <a:gd name="T8" fmla="*/ 20 w 48"/>
                  <a:gd name="T9" fmla="*/ 58 h 58"/>
                  <a:gd name="T10" fmla="*/ 5 w 48"/>
                  <a:gd name="T11" fmla="*/ 52 h 58"/>
                  <a:gd name="T12" fmla="*/ 0 w 48"/>
                  <a:gd name="T13" fmla="*/ 36 h 58"/>
                  <a:gd name="T14" fmla="*/ 3 w 48"/>
                  <a:gd name="T15" fmla="*/ 18 h 58"/>
                  <a:gd name="T16" fmla="*/ 14 w 48"/>
                  <a:gd name="T17" fmla="*/ 5 h 58"/>
                  <a:gd name="T18" fmla="*/ 29 w 48"/>
                  <a:gd name="T19" fmla="*/ 0 h 58"/>
                  <a:gd name="T20" fmla="*/ 43 w 48"/>
                  <a:gd name="T21" fmla="*/ 5 h 58"/>
                  <a:gd name="T22" fmla="*/ 48 w 48"/>
                  <a:gd name="T23" fmla="*/ 19 h 58"/>
                  <a:gd name="T24" fmla="*/ 39 w 48"/>
                  <a:gd name="T25" fmla="*/ 19 h 58"/>
                  <a:gd name="T26" fmla="*/ 36 w 48"/>
                  <a:gd name="T27" fmla="*/ 11 h 58"/>
                  <a:gd name="T28" fmla="*/ 28 w 48"/>
                  <a:gd name="T29" fmla="*/ 8 h 58"/>
                  <a:gd name="T30" fmla="*/ 18 w 48"/>
                  <a:gd name="T31" fmla="*/ 12 h 58"/>
                  <a:gd name="T32" fmla="*/ 12 w 48"/>
                  <a:gd name="T33" fmla="*/ 23 h 58"/>
                  <a:gd name="T34" fmla="*/ 9 w 48"/>
                  <a:gd name="T35" fmla="*/ 37 h 58"/>
                  <a:gd name="T36" fmla="*/ 12 w 48"/>
                  <a:gd name="T37" fmla="*/ 47 h 58"/>
                  <a:gd name="T38" fmla="*/ 20 w 48"/>
                  <a:gd name="T39" fmla="*/ 51 h 58"/>
                  <a:gd name="T40" fmla="*/ 29 w 48"/>
                  <a:gd name="T41" fmla="*/ 47 h 58"/>
                  <a:gd name="T42" fmla="*/ 35 w 48"/>
                  <a:gd name="T43" fmla="*/ 37 h 58"/>
                  <a:gd name="T44" fmla="*/ 35 w 48"/>
                  <a:gd name="T4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35" y="37"/>
                    </a:moveTo>
                    <a:lnTo>
                      <a:pt x="35" y="37"/>
                    </a:lnTo>
                    <a:lnTo>
                      <a:pt x="45" y="38"/>
                    </a:lnTo>
                    <a:cubicBezTo>
                      <a:pt x="42" y="44"/>
                      <a:pt x="39" y="50"/>
                      <a:pt x="35" y="53"/>
                    </a:cubicBezTo>
                    <a:cubicBezTo>
                      <a:pt x="30" y="56"/>
                      <a:pt x="25" y="58"/>
                      <a:pt x="20" y="58"/>
                    </a:cubicBezTo>
                    <a:cubicBezTo>
                      <a:pt x="14" y="58"/>
                      <a:pt x="9" y="56"/>
                      <a:pt x="5" y="52"/>
                    </a:cubicBezTo>
                    <a:cubicBezTo>
                      <a:pt x="2" y="48"/>
                      <a:pt x="0" y="43"/>
                      <a:pt x="0" y="36"/>
                    </a:cubicBezTo>
                    <a:cubicBezTo>
                      <a:pt x="0" y="30"/>
                      <a:pt x="1" y="24"/>
                      <a:pt x="3" y="18"/>
                    </a:cubicBezTo>
                    <a:cubicBezTo>
                      <a:pt x="6" y="12"/>
                      <a:pt x="9" y="8"/>
                      <a:pt x="14" y="5"/>
                    </a:cubicBezTo>
                    <a:cubicBezTo>
                      <a:pt x="18" y="2"/>
                      <a:pt x="23" y="0"/>
                      <a:pt x="29" y="0"/>
                    </a:cubicBezTo>
                    <a:cubicBezTo>
                      <a:pt x="35" y="0"/>
                      <a:pt x="39" y="2"/>
                      <a:pt x="43" y="5"/>
                    </a:cubicBezTo>
                    <a:cubicBezTo>
                      <a:pt x="46" y="9"/>
                      <a:pt x="48" y="13"/>
                      <a:pt x="48" y="19"/>
                    </a:cubicBezTo>
                    <a:lnTo>
                      <a:pt x="39" y="19"/>
                    </a:lnTo>
                    <a:cubicBezTo>
                      <a:pt x="39" y="16"/>
                      <a:pt x="38" y="13"/>
                      <a:pt x="36" y="11"/>
                    </a:cubicBezTo>
                    <a:cubicBezTo>
                      <a:pt x="34" y="9"/>
                      <a:pt x="31" y="8"/>
                      <a:pt x="28" y="8"/>
                    </a:cubicBezTo>
                    <a:cubicBezTo>
                      <a:pt x="24" y="8"/>
                      <a:pt x="21" y="9"/>
                      <a:pt x="18" y="12"/>
                    </a:cubicBezTo>
                    <a:cubicBezTo>
                      <a:pt x="15" y="14"/>
                      <a:pt x="13" y="18"/>
                      <a:pt x="12" y="23"/>
                    </a:cubicBezTo>
                    <a:cubicBezTo>
                      <a:pt x="10" y="27"/>
                      <a:pt x="9" y="32"/>
                      <a:pt x="9" y="37"/>
                    </a:cubicBezTo>
                    <a:cubicBezTo>
                      <a:pt x="9" y="41"/>
                      <a:pt x="10" y="45"/>
                      <a:pt x="12" y="47"/>
                    </a:cubicBezTo>
                    <a:cubicBezTo>
                      <a:pt x="14" y="49"/>
                      <a:pt x="17" y="51"/>
                      <a:pt x="20" y="51"/>
                    </a:cubicBezTo>
                    <a:cubicBezTo>
                      <a:pt x="23" y="51"/>
                      <a:pt x="26" y="49"/>
                      <a:pt x="29" y="47"/>
                    </a:cubicBezTo>
                    <a:cubicBezTo>
                      <a:pt x="32" y="45"/>
                      <a:pt x="34" y="41"/>
                      <a:pt x="35" y="37"/>
                    </a:cubicBezTo>
                    <a:lnTo>
                      <a:pt x="35"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154"/>
              <p:cNvSpPr>
                <a:spLocks/>
              </p:cNvSpPr>
              <p:nvPr/>
            </p:nvSpPr>
            <p:spPr bwMode="auto">
              <a:xfrm>
                <a:off x="4112" y="1074"/>
                <a:ext cx="30" cy="41"/>
              </a:xfrm>
              <a:custGeom>
                <a:avLst/>
                <a:gdLst>
                  <a:gd name="T0" fmla="*/ 0 w 55"/>
                  <a:gd name="T1" fmla="*/ 76 h 76"/>
                  <a:gd name="T2" fmla="*/ 0 w 55"/>
                  <a:gd name="T3" fmla="*/ 76 h 76"/>
                  <a:gd name="T4" fmla="*/ 16 w 55"/>
                  <a:gd name="T5" fmla="*/ 0 h 76"/>
                  <a:gd name="T6" fmla="*/ 25 w 55"/>
                  <a:gd name="T7" fmla="*/ 0 h 76"/>
                  <a:gd name="T8" fmla="*/ 15 w 55"/>
                  <a:gd name="T9" fmla="*/ 47 h 76"/>
                  <a:gd name="T10" fmla="*/ 43 w 55"/>
                  <a:gd name="T11" fmla="*/ 21 h 76"/>
                  <a:gd name="T12" fmla="*/ 55 w 55"/>
                  <a:gd name="T13" fmla="*/ 21 h 76"/>
                  <a:gd name="T14" fmla="*/ 31 w 55"/>
                  <a:gd name="T15" fmla="*/ 41 h 76"/>
                  <a:gd name="T16" fmla="*/ 46 w 55"/>
                  <a:gd name="T17" fmla="*/ 76 h 76"/>
                  <a:gd name="T18" fmla="*/ 35 w 55"/>
                  <a:gd name="T19" fmla="*/ 76 h 76"/>
                  <a:gd name="T20" fmla="*/ 24 w 55"/>
                  <a:gd name="T21" fmla="*/ 47 h 76"/>
                  <a:gd name="T22" fmla="*/ 13 w 55"/>
                  <a:gd name="T23" fmla="*/ 57 h 76"/>
                  <a:gd name="T24" fmla="*/ 9 w 55"/>
                  <a:gd name="T25" fmla="*/ 76 h 76"/>
                  <a:gd name="T26" fmla="*/ 0 w 55"/>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76">
                    <a:moveTo>
                      <a:pt x="0" y="76"/>
                    </a:moveTo>
                    <a:lnTo>
                      <a:pt x="0" y="76"/>
                    </a:lnTo>
                    <a:lnTo>
                      <a:pt x="16" y="0"/>
                    </a:lnTo>
                    <a:lnTo>
                      <a:pt x="25" y="0"/>
                    </a:lnTo>
                    <a:lnTo>
                      <a:pt x="15" y="47"/>
                    </a:lnTo>
                    <a:lnTo>
                      <a:pt x="43" y="21"/>
                    </a:lnTo>
                    <a:lnTo>
                      <a:pt x="55" y="21"/>
                    </a:lnTo>
                    <a:lnTo>
                      <a:pt x="31" y="41"/>
                    </a:lnTo>
                    <a:lnTo>
                      <a:pt x="46" y="76"/>
                    </a:lnTo>
                    <a:lnTo>
                      <a:pt x="35" y="76"/>
                    </a:lnTo>
                    <a:lnTo>
                      <a:pt x="24" y="47"/>
                    </a:lnTo>
                    <a:lnTo>
                      <a:pt x="13" y="57"/>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155"/>
              <p:cNvSpPr>
                <a:spLocks/>
              </p:cNvSpPr>
              <p:nvPr/>
            </p:nvSpPr>
            <p:spPr bwMode="auto">
              <a:xfrm>
                <a:off x="4158" y="1074"/>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7 h 76"/>
                  <a:gd name="T12" fmla="*/ 1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7 h 76"/>
                  <a:gd name="T36" fmla="*/ 10 w 28"/>
                  <a:gd name="T37" fmla="*/ 64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5"/>
                      <a:pt x="14" y="76"/>
                      <a:pt x="12" y="76"/>
                    </a:cubicBezTo>
                    <a:cubicBezTo>
                      <a:pt x="8" y="76"/>
                      <a:pt x="5" y="75"/>
                      <a:pt x="3" y="73"/>
                    </a:cubicBezTo>
                    <a:cubicBezTo>
                      <a:pt x="1" y="71"/>
                      <a:pt x="0" y="70"/>
                      <a:pt x="0" y="67"/>
                    </a:cubicBezTo>
                    <a:cubicBezTo>
                      <a:pt x="0" y="66"/>
                      <a:pt x="1" y="63"/>
                      <a:pt x="1" y="59"/>
                    </a:cubicBezTo>
                    <a:lnTo>
                      <a:pt x="8" y="27"/>
                    </a:lnTo>
                    <a:lnTo>
                      <a:pt x="1" y="27"/>
                    </a:lnTo>
                    <a:lnTo>
                      <a:pt x="2" y="20"/>
                    </a:lnTo>
                    <a:lnTo>
                      <a:pt x="10" y="20"/>
                    </a:lnTo>
                    <a:lnTo>
                      <a:pt x="13" y="6"/>
                    </a:lnTo>
                    <a:lnTo>
                      <a:pt x="23" y="0"/>
                    </a:lnTo>
                    <a:lnTo>
                      <a:pt x="19" y="20"/>
                    </a:lnTo>
                    <a:lnTo>
                      <a:pt x="28" y="20"/>
                    </a:lnTo>
                    <a:lnTo>
                      <a:pt x="27" y="27"/>
                    </a:lnTo>
                    <a:lnTo>
                      <a:pt x="18" y="27"/>
                    </a:lnTo>
                    <a:lnTo>
                      <a:pt x="11" y="57"/>
                    </a:lnTo>
                    <a:cubicBezTo>
                      <a:pt x="10" y="61"/>
                      <a:pt x="10" y="63"/>
                      <a:pt x="10" y="64"/>
                    </a:cubicBezTo>
                    <a:cubicBezTo>
                      <a:pt x="10" y="65"/>
                      <a:pt x="10" y="66"/>
                      <a:pt x="11" y="67"/>
                    </a:cubicBezTo>
                    <a:cubicBezTo>
                      <a:pt x="12" y="67"/>
                      <a:pt x="13" y="68"/>
                      <a:pt x="14" y="68"/>
                    </a:cubicBezTo>
                    <a:cubicBezTo>
                      <a:pt x="16" y="68"/>
                      <a:pt x="18" y="67"/>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156"/>
              <p:cNvSpPr>
                <a:spLocks noEditPoints="1"/>
              </p:cNvSpPr>
              <p:nvPr/>
            </p:nvSpPr>
            <p:spPr bwMode="auto">
              <a:xfrm>
                <a:off x="4173"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1 w 52"/>
                  <a:gd name="T19" fmla="*/ 55 h 58"/>
                  <a:gd name="T20" fmla="*/ 3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3 w 52"/>
                  <a:gd name="T33" fmla="*/ 51 h 58"/>
                  <a:gd name="T34" fmla="*/ 29 w 52"/>
                  <a:gd name="T35" fmla="*/ 49 h 58"/>
                  <a:gd name="T36" fmla="*/ 34 w 52"/>
                  <a:gd name="T37" fmla="*/ 46 h 58"/>
                  <a:gd name="T38" fmla="*/ 38 w 52"/>
                  <a:gd name="T39" fmla="*/ 40 h 58"/>
                  <a:gd name="T40" fmla="*/ 41 w 52"/>
                  <a:gd name="T41" fmla="*/ 33 h 58"/>
                  <a:gd name="T42" fmla="*/ 43 w 52"/>
                  <a:gd name="T43" fmla="*/ 23 h 58"/>
                  <a:gd name="T44" fmla="*/ 39 w 52"/>
                  <a:gd name="T45" fmla="*/ 12 h 58"/>
                  <a:gd name="T46" fmla="*/ 30 w 52"/>
                  <a:gd name="T47" fmla="*/ 8 h 58"/>
                  <a:gd name="T48" fmla="*/ 22 w 52"/>
                  <a:gd name="T49" fmla="*/ 10 h 58"/>
                  <a:gd name="T50" fmla="*/ 15 w 52"/>
                  <a:gd name="T51" fmla="*/ 16 h 58"/>
                  <a:gd name="T52" fmla="*/ 11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5" y="3"/>
                      <a:pt x="22" y="0"/>
                      <a:pt x="30" y="0"/>
                    </a:cubicBezTo>
                    <a:cubicBezTo>
                      <a:pt x="37" y="0"/>
                      <a:pt x="42" y="3"/>
                      <a:pt x="46" y="7"/>
                    </a:cubicBezTo>
                    <a:cubicBezTo>
                      <a:pt x="50" y="11"/>
                      <a:pt x="52" y="16"/>
                      <a:pt x="52" y="23"/>
                    </a:cubicBezTo>
                    <a:cubicBezTo>
                      <a:pt x="52" y="30"/>
                      <a:pt x="51" y="36"/>
                      <a:pt x="48" y="41"/>
                    </a:cubicBezTo>
                    <a:cubicBezTo>
                      <a:pt x="46" y="46"/>
                      <a:pt x="42" y="51"/>
                      <a:pt x="37" y="54"/>
                    </a:cubicBezTo>
                    <a:cubicBezTo>
                      <a:pt x="33" y="56"/>
                      <a:pt x="28" y="58"/>
                      <a:pt x="22" y="58"/>
                    </a:cubicBezTo>
                    <a:cubicBezTo>
                      <a:pt x="18" y="58"/>
                      <a:pt x="14" y="57"/>
                      <a:pt x="11" y="55"/>
                    </a:cubicBezTo>
                    <a:cubicBezTo>
                      <a:pt x="7" y="53"/>
                      <a:pt x="5" y="51"/>
                      <a:pt x="3" y="47"/>
                    </a:cubicBezTo>
                    <a:cubicBezTo>
                      <a:pt x="1" y="44"/>
                      <a:pt x="0" y="40"/>
                      <a:pt x="0" y="36"/>
                    </a:cubicBezTo>
                    <a:lnTo>
                      <a:pt x="0" y="36"/>
                    </a:lnTo>
                    <a:close/>
                    <a:moveTo>
                      <a:pt x="9" y="35"/>
                    </a:moveTo>
                    <a:lnTo>
                      <a:pt x="9" y="35"/>
                    </a:lnTo>
                    <a:cubicBezTo>
                      <a:pt x="9" y="40"/>
                      <a:pt x="11" y="44"/>
                      <a:pt x="13" y="47"/>
                    </a:cubicBezTo>
                    <a:cubicBezTo>
                      <a:pt x="16" y="49"/>
                      <a:pt x="19" y="51"/>
                      <a:pt x="23" y="51"/>
                    </a:cubicBezTo>
                    <a:cubicBezTo>
                      <a:pt x="25" y="51"/>
                      <a:pt x="27" y="50"/>
                      <a:pt x="29" y="49"/>
                    </a:cubicBezTo>
                    <a:cubicBezTo>
                      <a:pt x="30" y="49"/>
                      <a:pt x="32" y="47"/>
                      <a:pt x="34" y="46"/>
                    </a:cubicBezTo>
                    <a:cubicBezTo>
                      <a:pt x="36" y="44"/>
                      <a:pt x="37" y="42"/>
                      <a:pt x="38" y="40"/>
                    </a:cubicBezTo>
                    <a:cubicBezTo>
                      <a:pt x="40" y="38"/>
                      <a:pt x="40" y="36"/>
                      <a:pt x="41" y="33"/>
                    </a:cubicBezTo>
                    <a:cubicBezTo>
                      <a:pt x="42" y="30"/>
                      <a:pt x="43" y="26"/>
                      <a:pt x="43" y="23"/>
                    </a:cubicBezTo>
                    <a:cubicBezTo>
                      <a:pt x="43" y="18"/>
                      <a:pt x="42" y="15"/>
                      <a:pt x="39" y="12"/>
                    </a:cubicBezTo>
                    <a:cubicBezTo>
                      <a:pt x="37" y="9"/>
                      <a:pt x="33" y="8"/>
                      <a:pt x="30" y="8"/>
                    </a:cubicBezTo>
                    <a:cubicBezTo>
                      <a:pt x="27" y="8"/>
                      <a:pt x="24" y="8"/>
                      <a:pt x="22" y="10"/>
                    </a:cubicBezTo>
                    <a:cubicBezTo>
                      <a:pt x="19" y="11"/>
                      <a:pt x="17" y="13"/>
                      <a:pt x="15" y="16"/>
                    </a:cubicBezTo>
                    <a:cubicBezTo>
                      <a:pt x="13" y="19"/>
                      <a:pt x="12" y="22"/>
                      <a:pt x="11" y="25"/>
                    </a:cubicBezTo>
                    <a:cubicBezTo>
                      <a:pt x="10"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157"/>
              <p:cNvSpPr>
                <a:spLocks/>
              </p:cNvSpPr>
              <p:nvPr/>
            </p:nvSpPr>
            <p:spPr bwMode="auto">
              <a:xfrm>
                <a:off x="4221" y="1084"/>
                <a:ext cx="26" cy="31"/>
              </a:xfrm>
              <a:custGeom>
                <a:avLst/>
                <a:gdLst>
                  <a:gd name="T0" fmla="*/ 0 w 49"/>
                  <a:gd name="T1" fmla="*/ 38 h 58"/>
                  <a:gd name="T2" fmla="*/ 0 w 49"/>
                  <a:gd name="T3" fmla="*/ 38 h 58"/>
                  <a:gd name="T4" fmla="*/ 10 w 49"/>
                  <a:gd name="T5" fmla="*/ 37 h 58"/>
                  <a:gd name="T6" fmla="*/ 11 w 49"/>
                  <a:gd name="T7" fmla="*/ 44 h 58"/>
                  <a:gd name="T8" fmla="*/ 15 w 49"/>
                  <a:gd name="T9" fmla="*/ 49 h 58"/>
                  <a:gd name="T10" fmla="*/ 23 w 49"/>
                  <a:gd name="T11" fmla="*/ 51 h 58"/>
                  <a:gd name="T12" fmla="*/ 32 w 49"/>
                  <a:gd name="T13" fmla="*/ 48 h 58"/>
                  <a:gd name="T14" fmla="*/ 36 w 49"/>
                  <a:gd name="T15" fmla="*/ 42 h 58"/>
                  <a:gd name="T16" fmla="*/ 34 w 49"/>
                  <a:gd name="T17" fmla="*/ 38 h 58"/>
                  <a:gd name="T18" fmla="*/ 24 w 49"/>
                  <a:gd name="T19" fmla="*/ 32 h 58"/>
                  <a:gd name="T20" fmla="*/ 15 w 49"/>
                  <a:gd name="T21" fmla="*/ 28 h 58"/>
                  <a:gd name="T22" fmla="*/ 10 w 49"/>
                  <a:gd name="T23" fmla="*/ 23 h 58"/>
                  <a:gd name="T24" fmla="*/ 8 w 49"/>
                  <a:gd name="T25" fmla="*/ 16 h 58"/>
                  <a:gd name="T26" fmla="*/ 13 w 49"/>
                  <a:gd name="T27" fmla="*/ 5 h 58"/>
                  <a:gd name="T28" fmla="*/ 28 w 49"/>
                  <a:gd name="T29" fmla="*/ 0 h 58"/>
                  <a:gd name="T30" fmla="*/ 43 w 49"/>
                  <a:gd name="T31" fmla="*/ 5 h 58"/>
                  <a:gd name="T32" fmla="*/ 49 w 49"/>
                  <a:gd name="T33" fmla="*/ 18 h 58"/>
                  <a:gd name="T34" fmla="*/ 40 w 49"/>
                  <a:gd name="T35" fmla="*/ 18 h 58"/>
                  <a:gd name="T36" fmla="*/ 36 w 49"/>
                  <a:gd name="T37" fmla="*/ 11 h 58"/>
                  <a:gd name="T38" fmla="*/ 27 w 49"/>
                  <a:gd name="T39" fmla="*/ 8 h 58"/>
                  <a:gd name="T40" fmla="*/ 19 w 49"/>
                  <a:gd name="T41" fmla="*/ 10 h 58"/>
                  <a:gd name="T42" fmla="*/ 17 w 49"/>
                  <a:gd name="T43" fmla="*/ 15 h 58"/>
                  <a:gd name="T44" fmla="*/ 19 w 49"/>
                  <a:gd name="T45" fmla="*/ 19 h 58"/>
                  <a:gd name="T46" fmla="*/ 27 w 49"/>
                  <a:gd name="T47" fmla="*/ 23 h 58"/>
                  <a:gd name="T48" fmla="*/ 41 w 49"/>
                  <a:gd name="T49" fmla="*/ 31 h 58"/>
                  <a:gd name="T50" fmla="*/ 45 w 49"/>
                  <a:gd name="T51" fmla="*/ 41 h 58"/>
                  <a:gd name="T52" fmla="*/ 42 w 49"/>
                  <a:gd name="T53" fmla="*/ 49 h 58"/>
                  <a:gd name="T54" fmla="*/ 35 w 49"/>
                  <a:gd name="T55" fmla="*/ 56 h 58"/>
                  <a:gd name="T56" fmla="*/ 23 w 49"/>
                  <a:gd name="T57" fmla="*/ 58 h 58"/>
                  <a:gd name="T58" fmla="*/ 7 w 49"/>
                  <a:gd name="T59" fmla="*/ 53 h 58"/>
                  <a:gd name="T60" fmla="*/ 0 w 49"/>
                  <a:gd name="T61" fmla="*/ 38 h 58"/>
                  <a:gd name="T62" fmla="*/ 0 w 49"/>
                  <a:gd name="T63"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8">
                    <a:moveTo>
                      <a:pt x="0" y="38"/>
                    </a:moveTo>
                    <a:lnTo>
                      <a:pt x="0" y="38"/>
                    </a:lnTo>
                    <a:lnTo>
                      <a:pt x="10" y="37"/>
                    </a:lnTo>
                    <a:cubicBezTo>
                      <a:pt x="10" y="40"/>
                      <a:pt x="10" y="42"/>
                      <a:pt x="11" y="44"/>
                    </a:cubicBezTo>
                    <a:cubicBezTo>
                      <a:pt x="12" y="46"/>
                      <a:pt x="13" y="48"/>
                      <a:pt x="15" y="49"/>
                    </a:cubicBezTo>
                    <a:cubicBezTo>
                      <a:pt x="18" y="50"/>
                      <a:pt x="20" y="51"/>
                      <a:pt x="23" y="51"/>
                    </a:cubicBezTo>
                    <a:cubicBezTo>
                      <a:pt x="27" y="51"/>
                      <a:pt x="30" y="50"/>
                      <a:pt x="32" y="48"/>
                    </a:cubicBezTo>
                    <a:cubicBezTo>
                      <a:pt x="35" y="46"/>
                      <a:pt x="36" y="45"/>
                      <a:pt x="36" y="42"/>
                    </a:cubicBezTo>
                    <a:cubicBezTo>
                      <a:pt x="36" y="41"/>
                      <a:pt x="35" y="39"/>
                      <a:pt x="34" y="38"/>
                    </a:cubicBezTo>
                    <a:cubicBezTo>
                      <a:pt x="32" y="36"/>
                      <a:pt x="29" y="34"/>
                      <a:pt x="24" y="32"/>
                    </a:cubicBezTo>
                    <a:cubicBezTo>
                      <a:pt x="19" y="30"/>
                      <a:pt x="16" y="29"/>
                      <a:pt x="15" y="28"/>
                    </a:cubicBezTo>
                    <a:cubicBezTo>
                      <a:pt x="13" y="26"/>
                      <a:pt x="11" y="25"/>
                      <a:pt x="10" y="23"/>
                    </a:cubicBezTo>
                    <a:cubicBezTo>
                      <a:pt x="8" y="21"/>
                      <a:pt x="8" y="19"/>
                      <a:pt x="8" y="16"/>
                    </a:cubicBezTo>
                    <a:cubicBezTo>
                      <a:pt x="8" y="12"/>
                      <a:pt x="10" y="8"/>
                      <a:pt x="13" y="5"/>
                    </a:cubicBezTo>
                    <a:cubicBezTo>
                      <a:pt x="17" y="2"/>
                      <a:pt x="21" y="0"/>
                      <a:pt x="28" y="0"/>
                    </a:cubicBezTo>
                    <a:cubicBezTo>
                      <a:pt x="34" y="0"/>
                      <a:pt x="40" y="2"/>
                      <a:pt x="43" y="5"/>
                    </a:cubicBezTo>
                    <a:cubicBezTo>
                      <a:pt x="47" y="8"/>
                      <a:pt x="49" y="13"/>
                      <a:pt x="49" y="18"/>
                    </a:cubicBezTo>
                    <a:lnTo>
                      <a:pt x="40" y="18"/>
                    </a:lnTo>
                    <a:cubicBezTo>
                      <a:pt x="40" y="15"/>
                      <a:pt x="38" y="13"/>
                      <a:pt x="36" y="11"/>
                    </a:cubicBezTo>
                    <a:cubicBezTo>
                      <a:pt x="34" y="9"/>
                      <a:pt x="31" y="8"/>
                      <a:pt x="27" y="8"/>
                    </a:cubicBezTo>
                    <a:cubicBezTo>
                      <a:pt x="24" y="8"/>
                      <a:pt x="21" y="8"/>
                      <a:pt x="19" y="10"/>
                    </a:cubicBezTo>
                    <a:cubicBezTo>
                      <a:pt x="18" y="11"/>
                      <a:pt x="17" y="13"/>
                      <a:pt x="17" y="15"/>
                    </a:cubicBezTo>
                    <a:cubicBezTo>
                      <a:pt x="17" y="16"/>
                      <a:pt x="17" y="18"/>
                      <a:pt x="19" y="19"/>
                    </a:cubicBezTo>
                    <a:cubicBezTo>
                      <a:pt x="20" y="20"/>
                      <a:pt x="23" y="22"/>
                      <a:pt x="27" y="23"/>
                    </a:cubicBezTo>
                    <a:cubicBezTo>
                      <a:pt x="34" y="27"/>
                      <a:pt x="39" y="29"/>
                      <a:pt x="41" y="31"/>
                    </a:cubicBezTo>
                    <a:cubicBezTo>
                      <a:pt x="44" y="34"/>
                      <a:pt x="45" y="37"/>
                      <a:pt x="45" y="41"/>
                    </a:cubicBezTo>
                    <a:cubicBezTo>
                      <a:pt x="45" y="44"/>
                      <a:pt x="44" y="47"/>
                      <a:pt x="42" y="49"/>
                    </a:cubicBezTo>
                    <a:cubicBezTo>
                      <a:pt x="41" y="52"/>
                      <a:pt x="38" y="54"/>
                      <a:pt x="35" y="56"/>
                    </a:cubicBezTo>
                    <a:cubicBezTo>
                      <a:pt x="31" y="57"/>
                      <a:pt x="27" y="58"/>
                      <a:pt x="23" y="58"/>
                    </a:cubicBezTo>
                    <a:cubicBezTo>
                      <a:pt x="16" y="58"/>
                      <a:pt x="11" y="56"/>
                      <a:pt x="7" y="53"/>
                    </a:cubicBezTo>
                    <a:cubicBezTo>
                      <a:pt x="2" y="50"/>
                      <a:pt x="0" y="45"/>
                      <a:pt x="0" y="38"/>
                    </a:cubicBezTo>
                    <a:lnTo>
                      <a:pt x="0" y="3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158"/>
              <p:cNvSpPr>
                <a:spLocks/>
              </p:cNvSpPr>
              <p:nvPr/>
            </p:nvSpPr>
            <p:spPr bwMode="auto">
              <a:xfrm>
                <a:off x="4249" y="1074"/>
                <a:ext cx="13" cy="41"/>
              </a:xfrm>
              <a:custGeom>
                <a:avLst/>
                <a:gdLst>
                  <a:gd name="T0" fmla="*/ 0 w 25"/>
                  <a:gd name="T1" fmla="*/ 76 h 76"/>
                  <a:gd name="T2" fmla="*/ 0 w 25"/>
                  <a:gd name="T3" fmla="*/ 76 h 76"/>
                  <a:gd name="T4" fmla="*/ 16 w 25"/>
                  <a:gd name="T5" fmla="*/ 0 h 76"/>
                  <a:gd name="T6" fmla="*/ 25 w 25"/>
                  <a:gd name="T7" fmla="*/ 0 h 76"/>
                  <a:gd name="T8" fmla="*/ 9 w 25"/>
                  <a:gd name="T9" fmla="*/ 76 h 76"/>
                  <a:gd name="T10" fmla="*/ 0 w 25"/>
                  <a:gd name="T11" fmla="*/ 76 h 76"/>
                </a:gdLst>
                <a:ahLst/>
                <a:cxnLst>
                  <a:cxn ang="0">
                    <a:pos x="T0" y="T1"/>
                  </a:cxn>
                  <a:cxn ang="0">
                    <a:pos x="T2" y="T3"/>
                  </a:cxn>
                  <a:cxn ang="0">
                    <a:pos x="T4" y="T5"/>
                  </a:cxn>
                  <a:cxn ang="0">
                    <a:pos x="T6" y="T7"/>
                  </a:cxn>
                  <a:cxn ang="0">
                    <a:pos x="T8" y="T9"/>
                  </a:cxn>
                  <a:cxn ang="0">
                    <a:pos x="T10" y="T11"/>
                  </a:cxn>
                </a:cxnLst>
                <a:rect l="0" t="0" r="r" b="b"/>
                <a:pathLst>
                  <a:path w="25" h="76">
                    <a:moveTo>
                      <a:pt x="0" y="76"/>
                    </a:moveTo>
                    <a:lnTo>
                      <a:pt x="0" y="76"/>
                    </a:lnTo>
                    <a:lnTo>
                      <a:pt x="16" y="0"/>
                    </a:lnTo>
                    <a:lnTo>
                      <a:pt x="25" y="0"/>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159"/>
              <p:cNvSpPr>
                <a:spLocks noEditPoints="1"/>
              </p:cNvSpPr>
              <p:nvPr/>
            </p:nvSpPr>
            <p:spPr bwMode="auto">
              <a:xfrm>
                <a:off x="4263" y="1084"/>
                <a:ext cx="27" cy="31"/>
              </a:xfrm>
              <a:custGeom>
                <a:avLst/>
                <a:gdLst>
                  <a:gd name="T0" fmla="*/ 39 w 51"/>
                  <a:gd name="T1" fmla="*/ 38 h 58"/>
                  <a:gd name="T2" fmla="*/ 39 w 51"/>
                  <a:gd name="T3" fmla="*/ 38 h 58"/>
                  <a:gd name="T4" fmla="*/ 48 w 51"/>
                  <a:gd name="T5" fmla="*/ 39 h 58"/>
                  <a:gd name="T6" fmla="*/ 39 w 51"/>
                  <a:gd name="T7" fmla="*/ 52 h 58"/>
                  <a:gd name="T8" fmla="*/ 22 w 51"/>
                  <a:gd name="T9" fmla="*/ 58 h 58"/>
                  <a:gd name="T10" fmla="*/ 11 w 51"/>
                  <a:gd name="T11" fmla="*/ 55 h 58"/>
                  <a:gd name="T12" fmla="*/ 3 w 51"/>
                  <a:gd name="T13" fmla="*/ 47 h 58"/>
                  <a:gd name="T14" fmla="*/ 0 w 51"/>
                  <a:gd name="T15" fmla="*/ 35 h 58"/>
                  <a:gd name="T16" fmla="*/ 4 w 51"/>
                  <a:gd name="T17" fmla="*/ 17 h 58"/>
                  <a:gd name="T18" fmla="*/ 15 w 51"/>
                  <a:gd name="T19" fmla="*/ 5 h 58"/>
                  <a:gd name="T20" fmla="*/ 30 w 51"/>
                  <a:gd name="T21" fmla="*/ 0 h 58"/>
                  <a:gd name="T22" fmla="*/ 45 w 51"/>
                  <a:gd name="T23" fmla="*/ 7 h 58"/>
                  <a:gd name="T24" fmla="*/ 51 w 51"/>
                  <a:gd name="T25" fmla="*/ 23 h 58"/>
                  <a:gd name="T26" fmla="*/ 50 w 51"/>
                  <a:gd name="T27" fmla="*/ 31 h 58"/>
                  <a:gd name="T28" fmla="*/ 10 w 51"/>
                  <a:gd name="T29" fmla="*/ 31 h 58"/>
                  <a:gd name="T30" fmla="*/ 10 w 51"/>
                  <a:gd name="T31" fmla="*/ 34 h 58"/>
                  <a:gd name="T32" fmla="*/ 13 w 51"/>
                  <a:gd name="T33" fmla="*/ 46 h 58"/>
                  <a:gd name="T34" fmla="*/ 22 w 51"/>
                  <a:gd name="T35" fmla="*/ 50 h 58"/>
                  <a:gd name="T36" fmla="*/ 31 w 51"/>
                  <a:gd name="T37" fmla="*/ 47 h 58"/>
                  <a:gd name="T38" fmla="*/ 39 w 51"/>
                  <a:gd name="T39" fmla="*/ 38 h 58"/>
                  <a:gd name="T40" fmla="*/ 39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30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9" y="38"/>
                    </a:moveTo>
                    <a:lnTo>
                      <a:pt x="39" y="38"/>
                    </a:lnTo>
                    <a:lnTo>
                      <a:pt x="48" y="39"/>
                    </a:lnTo>
                    <a:cubicBezTo>
                      <a:pt x="46" y="43"/>
                      <a:pt x="43" y="48"/>
                      <a:pt x="39" y="52"/>
                    </a:cubicBezTo>
                    <a:cubicBezTo>
                      <a:pt x="34" y="56"/>
                      <a:pt x="28" y="58"/>
                      <a:pt x="22" y="58"/>
                    </a:cubicBezTo>
                    <a:cubicBezTo>
                      <a:pt x="18" y="58"/>
                      <a:pt x="14" y="57"/>
                      <a:pt x="11" y="55"/>
                    </a:cubicBezTo>
                    <a:cubicBezTo>
                      <a:pt x="7" y="53"/>
                      <a:pt x="5" y="50"/>
                      <a:pt x="3" y="47"/>
                    </a:cubicBezTo>
                    <a:cubicBezTo>
                      <a:pt x="1" y="43"/>
                      <a:pt x="0" y="39"/>
                      <a:pt x="0" y="35"/>
                    </a:cubicBezTo>
                    <a:cubicBezTo>
                      <a:pt x="0" y="29"/>
                      <a:pt x="2" y="23"/>
                      <a:pt x="4" y="17"/>
                    </a:cubicBezTo>
                    <a:cubicBezTo>
                      <a:pt x="7" y="11"/>
                      <a:pt x="11" y="7"/>
                      <a:pt x="15" y="5"/>
                    </a:cubicBezTo>
                    <a:cubicBezTo>
                      <a:pt x="20" y="2"/>
                      <a:pt x="24" y="0"/>
                      <a:pt x="30" y="0"/>
                    </a:cubicBezTo>
                    <a:cubicBezTo>
                      <a:pt x="36" y="0"/>
                      <a:pt x="41" y="2"/>
                      <a:pt x="45" y="7"/>
                    </a:cubicBezTo>
                    <a:cubicBezTo>
                      <a:pt x="49" y="11"/>
                      <a:pt x="51" y="16"/>
                      <a:pt x="51" y="23"/>
                    </a:cubicBezTo>
                    <a:cubicBezTo>
                      <a:pt x="51" y="26"/>
                      <a:pt x="51" y="29"/>
                      <a:pt x="50" y="31"/>
                    </a:cubicBezTo>
                    <a:lnTo>
                      <a:pt x="10" y="31"/>
                    </a:lnTo>
                    <a:cubicBezTo>
                      <a:pt x="10" y="33"/>
                      <a:pt x="10" y="34"/>
                      <a:pt x="10" y="34"/>
                    </a:cubicBezTo>
                    <a:cubicBezTo>
                      <a:pt x="10" y="40"/>
                      <a:pt x="11" y="43"/>
                      <a:pt x="13" y="46"/>
                    </a:cubicBezTo>
                    <a:cubicBezTo>
                      <a:pt x="16" y="49"/>
                      <a:pt x="19" y="50"/>
                      <a:pt x="22" y="50"/>
                    </a:cubicBezTo>
                    <a:cubicBezTo>
                      <a:pt x="25" y="50"/>
                      <a:pt x="28" y="49"/>
                      <a:pt x="31" y="47"/>
                    </a:cubicBezTo>
                    <a:cubicBezTo>
                      <a:pt x="35" y="45"/>
                      <a:pt x="37" y="42"/>
                      <a:pt x="39" y="38"/>
                    </a:cubicBezTo>
                    <a:lnTo>
                      <a:pt x="39" y="38"/>
                    </a:lnTo>
                    <a:close/>
                    <a:moveTo>
                      <a:pt x="11" y="24"/>
                    </a:moveTo>
                    <a:lnTo>
                      <a:pt x="11" y="24"/>
                    </a:lnTo>
                    <a:lnTo>
                      <a:pt x="42" y="24"/>
                    </a:lnTo>
                    <a:cubicBezTo>
                      <a:pt x="42" y="23"/>
                      <a:pt x="42" y="23"/>
                      <a:pt x="42" y="22"/>
                    </a:cubicBezTo>
                    <a:cubicBezTo>
                      <a:pt x="42" y="18"/>
                      <a:pt x="41" y="14"/>
                      <a:pt x="39" y="11"/>
                    </a:cubicBezTo>
                    <a:cubicBezTo>
                      <a:pt x="37" y="9"/>
                      <a:pt x="33" y="8"/>
                      <a:pt x="30" y="8"/>
                    </a:cubicBezTo>
                    <a:cubicBezTo>
                      <a:pt x="26" y="8"/>
                      <a:pt x="22" y="9"/>
                      <a:pt x="19" y="12"/>
                    </a:cubicBezTo>
                    <a:cubicBezTo>
                      <a:pt x="16"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160"/>
              <p:cNvSpPr>
                <a:spLocks noEditPoints="1"/>
              </p:cNvSpPr>
              <p:nvPr/>
            </p:nvSpPr>
            <p:spPr bwMode="auto">
              <a:xfrm>
                <a:off x="4295" y="1084"/>
                <a:ext cx="27" cy="31"/>
              </a:xfrm>
              <a:custGeom>
                <a:avLst/>
                <a:gdLst>
                  <a:gd name="T0" fmla="*/ 38 w 50"/>
                  <a:gd name="T1" fmla="*/ 38 h 58"/>
                  <a:gd name="T2" fmla="*/ 38 w 50"/>
                  <a:gd name="T3" fmla="*/ 38 h 58"/>
                  <a:gd name="T4" fmla="*/ 47 w 50"/>
                  <a:gd name="T5" fmla="*/ 39 h 58"/>
                  <a:gd name="T6" fmla="*/ 38 w 50"/>
                  <a:gd name="T7" fmla="*/ 52 h 58"/>
                  <a:gd name="T8" fmla="*/ 21 w 50"/>
                  <a:gd name="T9" fmla="*/ 58 h 58"/>
                  <a:gd name="T10" fmla="*/ 10 w 50"/>
                  <a:gd name="T11" fmla="*/ 55 h 58"/>
                  <a:gd name="T12" fmla="*/ 2 w 50"/>
                  <a:gd name="T13" fmla="*/ 47 h 58"/>
                  <a:gd name="T14" fmla="*/ 0 w 50"/>
                  <a:gd name="T15" fmla="*/ 35 h 58"/>
                  <a:gd name="T16" fmla="*/ 4 w 50"/>
                  <a:gd name="T17" fmla="*/ 17 h 58"/>
                  <a:gd name="T18" fmla="*/ 15 w 50"/>
                  <a:gd name="T19" fmla="*/ 5 h 58"/>
                  <a:gd name="T20" fmla="*/ 29 w 50"/>
                  <a:gd name="T21" fmla="*/ 0 h 58"/>
                  <a:gd name="T22" fmla="*/ 45 w 50"/>
                  <a:gd name="T23" fmla="*/ 7 h 58"/>
                  <a:gd name="T24" fmla="*/ 50 w 50"/>
                  <a:gd name="T25" fmla="*/ 23 h 58"/>
                  <a:gd name="T26" fmla="*/ 50 w 50"/>
                  <a:gd name="T27" fmla="*/ 31 h 58"/>
                  <a:gd name="T28" fmla="*/ 9 w 50"/>
                  <a:gd name="T29" fmla="*/ 31 h 58"/>
                  <a:gd name="T30" fmla="*/ 9 w 50"/>
                  <a:gd name="T31" fmla="*/ 34 h 58"/>
                  <a:gd name="T32" fmla="*/ 13 w 50"/>
                  <a:gd name="T33" fmla="*/ 46 h 58"/>
                  <a:gd name="T34" fmla="*/ 21 w 50"/>
                  <a:gd name="T35" fmla="*/ 50 h 58"/>
                  <a:gd name="T36" fmla="*/ 31 w 50"/>
                  <a:gd name="T37" fmla="*/ 47 h 58"/>
                  <a:gd name="T38" fmla="*/ 38 w 50"/>
                  <a:gd name="T39" fmla="*/ 38 h 58"/>
                  <a:gd name="T40" fmla="*/ 38 w 50"/>
                  <a:gd name="T41" fmla="*/ 38 h 58"/>
                  <a:gd name="T42" fmla="*/ 11 w 50"/>
                  <a:gd name="T43" fmla="*/ 24 h 58"/>
                  <a:gd name="T44" fmla="*/ 11 w 50"/>
                  <a:gd name="T45" fmla="*/ 24 h 58"/>
                  <a:gd name="T46" fmla="*/ 42 w 50"/>
                  <a:gd name="T47" fmla="*/ 24 h 58"/>
                  <a:gd name="T48" fmla="*/ 42 w 50"/>
                  <a:gd name="T49" fmla="*/ 22 h 58"/>
                  <a:gd name="T50" fmla="*/ 38 w 50"/>
                  <a:gd name="T51" fmla="*/ 11 h 58"/>
                  <a:gd name="T52" fmla="*/ 29 w 50"/>
                  <a:gd name="T53" fmla="*/ 8 h 58"/>
                  <a:gd name="T54" fmla="*/ 18 w 50"/>
                  <a:gd name="T55" fmla="*/ 12 h 58"/>
                  <a:gd name="T56" fmla="*/ 11 w 50"/>
                  <a:gd name="T57" fmla="*/ 24 h 58"/>
                  <a:gd name="T58" fmla="*/ 11 w 50"/>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8">
                    <a:moveTo>
                      <a:pt x="38" y="38"/>
                    </a:moveTo>
                    <a:lnTo>
                      <a:pt x="38" y="38"/>
                    </a:lnTo>
                    <a:lnTo>
                      <a:pt x="47" y="39"/>
                    </a:lnTo>
                    <a:cubicBezTo>
                      <a:pt x="46" y="43"/>
                      <a:pt x="43" y="48"/>
                      <a:pt x="38" y="52"/>
                    </a:cubicBezTo>
                    <a:cubicBezTo>
                      <a:pt x="33" y="56"/>
                      <a:pt x="28" y="58"/>
                      <a:pt x="21" y="58"/>
                    </a:cubicBezTo>
                    <a:cubicBezTo>
                      <a:pt x="17" y="58"/>
                      <a:pt x="13" y="57"/>
                      <a:pt x="10" y="55"/>
                    </a:cubicBezTo>
                    <a:cubicBezTo>
                      <a:pt x="7" y="53"/>
                      <a:pt x="4" y="50"/>
                      <a:pt x="2" y="47"/>
                    </a:cubicBezTo>
                    <a:cubicBezTo>
                      <a:pt x="0" y="43"/>
                      <a:pt x="0" y="39"/>
                      <a:pt x="0" y="35"/>
                    </a:cubicBezTo>
                    <a:cubicBezTo>
                      <a:pt x="0" y="29"/>
                      <a:pt x="1" y="23"/>
                      <a:pt x="4" y="17"/>
                    </a:cubicBezTo>
                    <a:cubicBezTo>
                      <a:pt x="7" y="11"/>
                      <a:pt x="10" y="7"/>
                      <a:pt x="15" y="5"/>
                    </a:cubicBezTo>
                    <a:cubicBezTo>
                      <a:pt x="19" y="2"/>
                      <a:pt x="24" y="0"/>
                      <a:pt x="29" y="0"/>
                    </a:cubicBezTo>
                    <a:cubicBezTo>
                      <a:pt x="35" y="0"/>
                      <a:pt x="41" y="2"/>
                      <a:pt x="45" y="7"/>
                    </a:cubicBezTo>
                    <a:cubicBezTo>
                      <a:pt x="49" y="11"/>
                      <a:pt x="50" y="16"/>
                      <a:pt x="50" y="23"/>
                    </a:cubicBezTo>
                    <a:cubicBezTo>
                      <a:pt x="50" y="26"/>
                      <a:pt x="50" y="29"/>
                      <a:pt x="50" y="31"/>
                    </a:cubicBezTo>
                    <a:lnTo>
                      <a:pt x="9" y="31"/>
                    </a:lnTo>
                    <a:cubicBezTo>
                      <a:pt x="9" y="33"/>
                      <a:pt x="9" y="34"/>
                      <a:pt x="9" y="34"/>
                    </a:cubicBezTo>
                    <a:cubicBezTo>
                      <a:pt x="9" y="40"/>
                      <a:pt x="10" y="43"/>
                      <a:pt x="13" y="46"/>
                    </a:cubicBezTo>
                    <a:cubicBezTo>
                      <a:pt x="15" y="49"/>
                      <a:pt x="18" y="50"/>
                      <a:pt x="21" y="50"/>
                    </a:cubicBezTo>
                    <a:cubicBezTo>
                      <a:pt x="24"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1" y="14"/>
                      <a:pt x="38" y="11"/>
                    </a:cubicBezTo>
                    <a:cubicBezTo>
                      <a:pt x="36" y="9"/>
                      <a:pt x="33" y="8"/>
                      <a:pt x="29" y="8"/>
                    </a:cubicBezTo>
                    <a:cubicBezTo>
                      <a:pt x="25" y="8"/>
                      <a:pt x="21" y="9"/>
                      <a:pt x="18" y="12"/>
                    </a:cubicBezTo>
                    <a:cubicBezTo>
                      <a:pt x="15" y="15"/>
                      <a:pt x="12"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161"/>
              <p:cNvSpPr>
                <a:spLocks noEditPoints="1"/>
              </p:cNvSpPr>
              <p:nvPr/>
            </p:nvSpPr>
            <p:spPr bwMode="auto">
              <a:xfrm>
                <a:off x="4323" y="1084"/>
                <a:ext cx="31" cy="42"/>
              </a:xfrm>
              <a:custGeom>
                <a:avLst/>
                <a:gdLst>
                  <a:gd name="T0" fmla="*/ 0 w 58"/>
                  <a:gd name="T1" fmla="*/ 78 h 78"/>
                  <a:gd name="T2" fmla="*/ 0 w 58"/>
                  <a:gd name="T3" fmla="*/ 78 h 78"/>
                  <a:gd name="T4" fmla="*/ 16 w 58"/>
                  <a:gd name="T5" fmla="*/ 2 h 78"/>
                  <a:gd name="T6" fmla="*/ 25 w 58"/>
                  <a:gd name="T7" fmla="*/ 2 h 78"/>
                  <a:gd name="T8" fmla="*/ 23 w 58"/>
                  <a:gd name="T9" fmla="*/ 9 h 78"/>
                  <a:gd name="T10" fmla="*/ 32 w 58"/>
                  <a:gd name="T11" fmla="*/ 2 h 78"/>
                  <a:gd name="T12" fmla="*/ 40 w 58"/>
                  <a:gd name="T13" fmla="*/ 0 h 78"/>
                  <a:gd name="T14" fmla="*/ 53 w 58"/>
                  <a:gd name="T15" fmla="*/ 6 h 78"/>
                  <a:gd name="T16" fmla="*/ 58 w 58"/>
                  <a:gd name="T17" fmla="*/ 23 h 78"/>
                  <a:gd name="T18" fmla="*/ 55 w 58"/>
                  <a:gd name="T19" fmla="*/ 38 h 78"/>
                  <a:gd name="T20" fmla="*/ 48 w 58"/>
                  <a:gd name="T21" fmla="*/ 50 h 78"/>
                  <a:gd name="T22" fmla="*/ 40 w 58"/>
                  <a:gd name="T23" fmla="*/ 56 h 78"/>
                  <a:gd name="T24" fmla="*/ 31 w 58"/>
                  <a:gd name="T25" fmla="*/ 58 h 78"/>
                  <a:gd name="T26" fmla="*/ 16 w 58"/>
                  <a:gd name="T27" fmla="*/ 48 h 78"/>
                  <a:gd name="T28" fmla="*/ 10 w 58"/>
                  <a:gd name="T29" fmla="*/ 78 h 78"/>
                  <a:gd name="T30" fmla="*/ 0 w 58"/>
                  <a:gd name="T31" fmla="*/ 78 h 78"/>
                  <a:gd name="T32" fmla="*/ 19 w 58"/>
                  <a:gd name="T33" fmla="*/ 34 h 78"/>
                  <a:gd name="T34" fmla="*/ 19 w 58"/>
                  <a:gd name="T35" fmla="*/ 34 h 78"/>
                  <a:gd name="T36" fmla="*/ 20 w 58"/>
                  <a:gd name="T37" fmla="*/ 43 h 78"/>
                  <a:gd name="T38" fmla="*/ 24 w 58"/>
                  <a:gd name="T39" fmla="*/ 48 h 78"/>
                  <a:gd name="T40" fmla="*/ 31 w 58"/>
                  <a:gd name="T41" fmla="*/ 50 h 78"/>
                  <a:gd name="T42" fmla="*/ 44 w 58"/>
                  <a:gd name="T43" fmla="*/ 41 h 78"/>
                  <a:gd name="T44" fmla="*/ 49 w 58"/>
                  <a:gd name="T45" fmla="*/ 23 h 78"/>
                  <a:gd name="T46" fmla="*/ 45 w 58"/>
                  <a:gd name="T47" fmla="*/ 12 h 78"/>
                  <a:gd name="T48" fmla="*/ 37 w 58"/>
                  <a:gd name="T49" fmla="*/ 8 h 78"/>
                  <a:gd name="T50" fmla="*/ 31 w 58"/>
                  <a:gd name="T51" fmla="*/ 10 h 78"/>
                  <a:gd name="T52" fmla="*/ 25 w 58"/>
                  <a:gd name="T53" fmla="*/ 16 h 78"/>
                  <a:gd name="T54" fmla="*/ 21 w 58"/>
                  <a:gd name="T55" fmla="*/ 25 h 78"/>
                  <a:gd name="T56" fmla="*/ 19 w 58"/>
                  <a:gd name="T57" fmla="*/ 34 h 78"/>
                  <a:gd name="T58" fmla="*/ 19 w 58"/>
                  <a:gd name="T5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78">
                    <a:moveTo>
                      <a:pt x="0" y="78"/>
                    </a:moveTo>
                    <a:lnTo>
                      <a:pt x="0" y="78"/>
                    </a:lnTo>
                    <a:lnTo>
                      <a:pt x="16" y="2"/>
                    </a:lnTo>
                    <a:lnTo>
                      <a:pt x="25" y="2"/>
                    </a:lnTo>
                    <a:lnTo>
                      <a:pt x="23" y="9"/>
                    </a:lnTo>
                    <a:cubicBezTo>
                      <a:pt x="26" y="6"/>
                      <a:pt x="29" y="4"/>
                      <a:pt x="32" y="2"/>
                    </a:cubicBezTo>
                    <a:cubicBezTo>
                      <a:pt x="34" y="1"/>
                      <a:pt x="37" y="0"/>
                      <a:pt x="40" y="0"/>
                    </a:cubicBezTo>
                    <a:cubicBezTo>
                      <a:pt x="45" y="0"/>
                      <a:pt x="50" y="2"/>
                      <a:pt x="53" y="6"/>
                    </a:cubicBezTo>
                    <a:cubicBezTo>
                      <a:pt x="56" y="10"/>
                      <a:pt x="58" y="15"/>
                      <a:pt x="58" y="23"/>
                    </a:cubicBezTo>
                    <a:cubicBezTo>
                      <a:pt x="58" y="28"/>
                      <a:pt x="57" y="33"/>
                      <a:pt x="55" y="38"/>
                    </a:cubicBezTo>
                    <a:cubicBezTo>
                      <a:pt x="53" y="43"/>
                      <a:pt x="51" y="47"/>
                      <a:pt x="48" y="50"/>
                    </a:cubicBezTo>
                    <a:cubicBezTo>
                      <a:pt x="46" y="52"/>
                      <a:pt x="43" y="55"/>
                      <a:pt x="40" y="56"/>
                    </a:cubicBezTo>
                    <a:cubicBezTo>
                      <a:pt x="37" y="57"/>
                      <a:pt x="34" y="58"/>
                      <a:pt x="31" y="58"/>
                    </a:cubicBezTo>
                    <a:cubicBezTo>
                      <a:pt x="25" y="58"/>
                      <a:pt x="20" y="55"/>
                      <a:pt x="16" y="48"/>
                    </a:cubicBezTo>
                    <a:lnTo>
                      <a:pt x="10" y="78"/>
                    </a:lnTo>
                    <a:lnTo>
                      <a:pt x="0" y="78"/>
                    </a:lnTo>
                    <a:close/>
                    <a:moveTo>
                      <a:pt x="19" y="34"/>
                    </a:moveTo>
                    <a:lnTo>
                      <a:pt x="19" y="34"/>
                    </a:lnTo>
                    <a:cubicBezTo>
                      <a:pt x="19" y="38"/>
                      <a:pt x="19" y="41"/>
                      <a:pt x="20" y="43"/>
                    </a:cubicBezTo>
                    <a:cubicBezTo>
                      <a:pt x="21" y="45"/>
                      <a:pt x="22" y="47"/>
                      <a:pt x="24" y="48"/>
                    </a:cubicBezTo>
                    <a:cubicBezTo>
                      <a:pt x="26" y="50"/>
                      <a:pt x="28" y="50"/>
                      <a:pt x="31" y="50"/>
                    </a:cubicBezTo>
                    <a:cubicBezTo>
                      <a:pt x="36" y="50"/>
                      <a:pt x="41" y="47"/>
                      <a:pt x="44" y="41"/>
                    </a:cubicBezTo>
                    <a:cubicBezTo>
                      <a:pt x="47" y="35"/>
                      <a:pt x="49" y="29"/>
                      <a:pt x="49" y="23"/>
                    </a:cubicBezTo>
                    <a:cubicBezTo>
                      <a:pt x="49" y="18"/>
                      <a:pt x="48" y="14"/>
                      <a:pt x="45" y="12"/>
                    </a:cubicBezTo>
                    <a:cubicBezTo>
                      <a:pt x="43" y="9"/>
                      <a:pt x="40" y="8"/>
                      <a:pt x="37" y="8"/>
                    </a:cubicBezTo>
                    <a:cubicBezTo>
                      <a:pt x="35" y="8"/>
                      <a:pt x="33" y="9"/>
                      <a:pt x="31" y="10"/>
                    </a:cubicBezTo>
                    <a:cubicBezTo>
                      <a:pt x="29" y="11"/>
                      <a:pt x="27" y="13"/>
                      <a:pt x="25" y="16"/>
                    </a:cubicBezTo>
                    <a:cubicBezTo>
                      <a:pt x="23" y="18"/>
                      <a:pt x="22" y="21"/>
                      <a:pt x="21" y="25"/>
                    </a:cubicBezTo>
                    <a:cubicBezTo>
                      <a:pt x="19" y="28"/>
                      <a:pt x="19" y="31"/>
                      <a:pt x="19" y="34"/>
                    </a:cubicBezTo>
                    <a:lnTo>
                      <a:pt x="19"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162"/>
              <p:cNvSpPr>
                <a:spLocks noEditPoints="1"/>
              </p:cNvSpPr>
              <p:nvPr/>
            </p:nvSpPr>
            <p:spPr bwMode="auto">
              <a:xfrm>
                <a:off x="4374" y="1084"/>
                <a:ext cx="28"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0 w 51"/>
                  <a:gd name="T29" fmla="*/ 11 h 58"/>
                  <a:gd name="T30" fmla="*/ 15 w 51"/>
                  <a:gd name="T31" fmla="*/ 18 h 58"/>
                  <a:gd name="T32" fmla="*/ 5 w 51"/>
                  <a:gd name="T33" fmla="*/ 17 h 58"/>
                  <a:gd name="T34" fmla="*/ 15 w 51"/>
                  <a:gd name="T35" fmla="*/ 5 h 58"/>
                  <a:gd name="T36" fmla="*/ 30 w 51"/>
                  <a:gd name="T37" fmla="*/ 0 h 58"/>
                  <a:gd name="T38" fmla="*/ 47 w 51"/>
                  <a:gd name="T39" fmla="*/ 5 h 58"/>
                  <a:gd name="T40" fmla="*/ 51 w 51"/>
                  <a:gd name="T41" fmla="*/ 15 h 58"/>
                  <a:gd name="T42" fmla="*/ 50 w 51"/>
                  <a:gd name="T43" fmla="*/ 25 h 58"/>
                  <a:gd name="T44" fmla="*/ 47 w 51"/>
                  <a:gd name="T45" fmla="*/ 39 h 58"/>
                  <a:gd name="T46" fmla="*/ 45 w 51"/>
                  <a:gd name="T47" fmla="*/ 49 h 58"/>
                  <a:gd name="T48" fmla="*/ 47 w 51"/>
                  <a:gd name="T49" fmla="*/ 57 h 58"/>
                  <a:gd name="T50" fmla="*/ 37 w 51"/>
                  <a:gd name="T51" fmla="*/ 57 h 58"/>
                  <a:gd name="T52" fmla="*/ 36 w 51"/>
                  <a:gd name="T53" fmla="*/ 50 h 58"/>
                  <a:gd name="T54" fmla="*/ 36 w 51"/>
                  <a:gd name="T55" fmla="*/ 50 h 58"/>
                  <a:gd name="T56" fmla="*/ 39 w 51"/>
                  <a:gd name="T57" fmla="*/ 29 h 58"/>
                  <a:gd name="T58" fmla="*/ 39 w 51"/>
                  <a:gd name="T59" fmla="*/ 29 h 58"/>
                  <a:gd name="T60" fmla="*/ 35 w 51"/>
                  <a:gd name="T61" fmla="*/ 30 h 58"/>
                  <a:gd name="T62" fmla="*/ 28 w 51"/>
                  <a:gd name="T63" fmla="*/ 31 h 58"/>
                  <a:gd name="T64" fmla="*/ 16 w 51"/>
                  <a:gd name="T65" fmla="*/ 33 h 58"/>
                  <a:gd name="T66" fmla="*/ 11 w 51"/>
                  <a:gd name="T67" fmla="*/ 36 h 58"/>
                  <a:gd name="T68" fmla="*/ 9 w 51"/>
                  <a:gd name="T69" fmla="*/ 42 h 58"/>
                  <a:gd name="T70" fmla="*/ 12 w 51"/>
                  <a:gd name="T71" fmla="*/ 48 h 58"/>
                  <a:gd name="T72" fmla="*/ 20 w 51"/>
                  <a:gd name="T73" fmla="*/ 51 h 58"/>
                  <a:gd name="T74" fmla="*/ 29 w 51"/>
                  <a:gd name="T75" fmla="*/ 48 h 58"/>
                  <a:gd name="T76" fmla="*/ 36 w 51"/>
                  <a:gd name="T77" fmla="*/ 41 h 58"/>
                  <a:gd name="T78" fmla="*/ 39 w 51"/>
                  <a:gd name="T79" fmla="*/ 29 h 58"/>
                  <a:gd name="T80" fmla="*/ 39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0" y="58"/>
                      <a:pt x="17" y="58"/>
                    </a:cubicBezTo>
                    <a:cubicBezTo>
                      <a:pt x="12" y="58"/>
                      <a:pt x="8" y="56"/>
                      <a:pt x="5" y="53"/>
                    </a:cubicBezTo>
                    <a:cubicBezTo>
                      <a:pt x="2" y="50"/>
                      <a:pt x="0" y="47"/>
                      <a:pt x="0" y="42"/>
                    </a:cubicBezTo>
                    <a:cubicBezTo>
                      <a:pt x="0" y="39"/>
                      <a:pt x="1" y="36"/>
                      <a:pt x="2" y="34"/>
                    </a:cubicBezTo>
                    <a:cubicBezTo>
                      <a:pt x="4" y="31"/>
                      <a:pt x="5" y="30"/>
                      <a:pt x="8" y="28"/>
                    </a:cubicBezTo>
                    <a:cubicBezTo>
                      <a:pt x="10" y="27"/>
                      <a:pt x="13" y="26"/>
                      <a:pt x="16" y="25"/>
                    </a:cubicBezTo>
                    <a:cubicBezTo>
                      <a:pt x="18" y="25"/>
                      <a:pt x="22" y="24"/>
                      <a:pt x="28" y="24"/>
                    </a:cubicBezTo>
                    <a:cubicBezTo>
                      <a:pt x="34" y="24"/>
                      <a:pt x="38" y="23"/>
                      <a:pt x="41" y="22"/>
                    </a:cubicBezTo>
                    <a:cubicBezTo>
                      <a:pt x="42" y="20"/>
                      <a:pt x="42" y="17"/>
                      <a:pt x="42" y="16"/>
                    </a:cubicBezTo>
                    <a:cubicBezTo>
                      <a:pt x="42" y="14"/>
                      <a:pt x="41" y="12"/>
                      <a:pt x="40" y="11"/>
                    </a:cubicBezTo>
                    <a:cubicBezTo>
                      <a:pt x="37" y="9"/>
                      <a:pt x="34" y="8"/>
                      <a:pt x="30" y="8"/>
                    </a:cubicBezTo>
                    <a:cubicBezTo>
                      <a:pt x="26" y="8"/>
                      <a:pt x="23" y="9"/>
                      <a:pt x="20" y="11"/>
                    </a:cubicBezTo>
                    <a:cubicBezTo>
                      <a:pt x="18" y="12"/>
                      <a:pt x="16" y="15"/>
                      <a:pt x="15" y="18"/>
                    </a:cubicBezTo>
                    <a:lnTo>
                      <a:pt x="5" y="17"/>
                    </a:lnTo>
                    <a:cubicBezTo>
                      <a:pt x="7" y="12"/>
                      <a:pt x="10" y="8"/>
                      <a:pt x="15" y="5"/>
                    </a:cubicBezTo>
                    <a:cubicBezTo>
                      <a:pt x="19" y="2"/>
                      <a:pt x="24" y="0"/>
                      <a:pt x="30" y="0"/>
                    </a:cubicBezTo>
                    <a:cubicBezTo>
                      <a:pt x="37" y="0"/>
                      <a:pt x="43" y="2"/>
                      <a:pt x="47" y="5"/>
                    </a:cubicBezTo>
                    <a:cubicBezTo>
                      <a:pt x="50" y="8"/>
                      <a:pt x="51" y="11"/>
                      <a:pt x="51" y="15"/>
                    </a:cubicBezTo>
                    <a:cubicBezTo>
                      <a:pt x="51" y="18"/>
                      <a:pt x="51" y="21"/>
                      <a:pt x="50" y="25"/>
                    </a:cubicBezTo>
                    <a:lnTo>
                      <a:pt x="47" y="39"/>
                    </a:lnTo>
                    <a:cubicBezTo>
                      <a:pt x="46" y="43"/>
                      <a:pt x="45" y="46"/>
                      <a:pt x="45" y="49"/>
                    </a:cubicBezTo>
                    <a:cubicBezTo>
                      <a:pt x="45" y="51"/>
                      <a:pt x="46" y="53"/>
                      <a:pt x="47" y="57"/>
                    </a:cubicBezTo>
                    <a:lnTo>
                      <a:pt x="37" y="57"/>
                    </a:lnTo>
                    <a:cubicBezTo>
                      <a:pt x="37" y="55"/>
                      <a:pt x="36" y="53"/>
                      <a:pt x="36" y="50"/>
                    </a:cubicBezTo>
                    <a:lnTo>
                      <a:pt x="36" y="50"/>
                    </a:lnTo>
                    <a:close/>
                    <a:moveTo>
                      <a:pt x="39" y="29"/>
                    </a:moveTo>
                    <a:lnTo>
                      <a:pt x="39" y="29"/>
                    </a:lnTo>
                    <a:cubicBezTo>
                      <a:pt x="38" y="29"/>
                      <a:pt x="37" y="30"/>
                      <a:pt x="35" y="30"/>
                    </a:cubicBezTo>
                    <a:cubicBezTo>
                      <a:pt x="34" y="30"/>
                      <a:pt x="31" y="31"/>
                      <a:pt x="28" y="31"/>
                    </a:cubicBezTo>
                    <a:cubicBezTo>
                      <a:pt x="22" y="31"/>
                      <a:pt x="18" y="32"/>
                      <a:pt x="16" y="33"/>
                    </a:cubicBezTo>
                    <a:cubicBezTo>
                      <a:pt x="14" y="33"/>
                      <a:pt x="12" y="35"/>
                      <a:pt x="11" y="36"/>
                    </a:cubicBezTo>
                    <a:cubicBezTo>
                      <a:pt x="10" y="38"/>
                      <a:pt x="9" y="40"/>
                      <a:pt x="9" y="42"/>
                    </a:cubicBezTo>
                    <a:cubicBezTo>
                      <a:pt x="9" y="44"/>
                      <a:pt x="10" y="46"/>
                      <a:pt x="12" y="48"/>
                    </a:cubicBezTo>
                    <a:cubicBezTo>
                      <a:pt x="14" y="50"/>
                      <a:pt x="16" y="51"/>
                      <a:pt x="20" y="51"/>
                    </a:cubicBezTo>
                    <a:cubicBezTo>
                      <a:pt x="23" y="51"/>
                      <a:pt x="26" y="50"/>
                      <a:pt x="29" y="48"/>
                    </a:cubicBezTo>
                    <a:cubicBezTo>
                      <a:pt x="32" y="47"/>
                      <a:pt x="34" y="44"/>
                      <a:pt x="36" y="41"/>
                    </a:cubicBezTo>
                    <a:cubicBezTo>
                      <a:pt x="37" y="38"/>
                      <a:pt x="38" y="34"/>
                      <a:pt x="39" y="29"/>
                    </a:cubicBezTo>
                    <a:lnTo>
                      <a:pt x="39"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163"/>
              <p:cNvSpPr>
                <a:spLocks/>
              </p:cNvSpPr>
              <p:nvPr/>
            </p:nvSpPr>
            <p:spPr bwMode="auto">
              <a:xfrm>
                <a:off x="4407"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0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7 h 76"/>
                  <a:gd name="T36" fmla="*/ 9 w 28"/>
                  <a:gd name="T37" fmla="*/ 64 h 76"/>
                  <a:gd name="T38" fmla="*/ 10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5" y="75"/>
                      <a:pt x="13" y="76"/>
                      <a:pt x="11" y="76"/>
                    </a:cubicBezTo>
                    <a:cubicBezTo>
                      <a:pt x="7" y="76"/>
                      <a:pt x="4" y="75"/>
                      <a:pt x="2" y="73"/>
                    </a:cubicBezTo>
                    <a:cubicBezTo>
                      <a:pt x="0" y="71"/>
                      <a:pt x="0" y="70"/>
                      <a:pt x="0" y="67"/>
                    </a:cubicBezTo>
                    <a:cubicBezTo>
                      <a:pt x="0" y="66"/>
                      <a:pt x="0" y="63"/>
                      <a:pt x="1" y="59"/>
                    </a:cubicBezTo>
                    <a:lnTo>
                      <a:pt x="8" y="27"/>
                    </a:lnTo>
                    <a:lnTo>
                      <a:pt x="0" y="27"/>
                    </a:lnTo>
                    <a:lnTo>
                      <a:pt x="2" y="20"/>
                    </a:lnTo>
                    <a:lnTo>
                      <a:pt x="9" y="20"/>
                    </a:lnTo>
                    <a:lnTo>
                      <a:pt x="12" y="6"/>
                    </a:lnTo>
                    <a:lnTo>
                      <a:pt x="23" y="0"/>
                    </a:lnTo>
                    <a:lnTo>
                      <a:pt x="19" y="20"/>
                    </a:lnTo>
                    <a:lnTo>
                      <a:pt x="28" y="20"/>
                    </a:lnTo>
                    <a:lnTo>
                      <a:pt x="26" y="27"/>
                    </a:lnTo>
                    <a:lnTo>
                      <a:pt x="17" y="27"/>
                    </a:lnTo>
                    <a:lnTo>
                      <a:pt x="11" y="57"/>
                    </a:lnTo>
                    <a:cubicBezTo>
                      <a:pt x="10" y="61"/>
                      <a:pt x="9" y="63"/>
                      <a:pt x="9" y="64"/>
                    </a:cubicBezTo>
                    <a:cubicBezTo>
                      <a:pt x="9" y="65"/>
                      <a:pt x="10" y="66"/>
                      <a:pt x="10" y="67"/>
                    </a:cubicBezTo>
                    <a:cubicBezTo>
                      <a:pt x="11" y="67"/>
                      <a:pt x="12" y="68"/>
                      <a:pt x="14" y="68"/>
                    </a:cubicBezTo>
                    <a:cubicBezTo>
                      <a:pt x="16" y="68"/>
                      <a:pt x="17"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164"/>
              <p:cNvSpPr>
                <a:spLocks noEditPoints="1"/>
              </p:cNvSpPr>
              <p:nvPr/>
            </p:nvSpPr>
            <p:spPr bwMode="auto">
              <a:xfrm>
                <a:off x="4438" y="1084"/>
                <a:ext cx="28" cy="31"/>
              </a:xfrm>
              <a:custGeom>
                <a:avLst/>
                <a:gdLst>
                  <a:gd name="T0" fmla="*/ 36 w 51"/>
                  <a:gd name="T1" fmla="*/ 50 h 58"/>
                  <a:gd name="T2" fmla="*/ 36 w 51"/>
                  <a:gd name="T3" fmla="*/ 50 h 58"/>
                  <a:gd name="T4" fmla="*/ 26 w 51"/>
                  <a:gd name="T5" fmla="*/ 56 h 58"/>
                  <a:gd name="T6" fmla="*/ 17 w 51"/>
                  <a:gd name="T7" fmla="*/ 58 h 58"/>
                  <a:gd name="T8" fmla="*/ 4 w 51"/>
                  <a:gd name="T9" fmla="*/ 53 h 58"/>
                  <a:gd name="T10" fmla="*/ 0 w 51"/>
                  <a:gd name="T11" fmla="*/ 42 h 58"/>
                  <a:gd name="T12" fmla="*/ 2 w 51"/>
                  <a:gd name="T13" fmla="*/ 34 h 58"/>
                  <a:gd name="T14" fmla="*/ 7 w 51"/>
                  <a:gd name="T15" fmla="*/ 28 h 58"/>
                  <a:gd name="T16" fmla="*/ 16 w 51"/>
                  <a:gd name="T17" fmla="*/ 25 h 58"/>
                  <a:gd name="T18" fmla="*/ 28 w 51"/>
                  <a:gd name="T19" fmla="*/ 24 h 58"/>
                  <a:gd name="T20" fmla="*/ 40 w 51"/>
                  <a:gd name="T21" fmla="*/ 22 h 58"/>
                  <a:gd name="T22" fmla="*/ 42 w 51"/>
                  <a:gd name="T23" fmla="*/ 16 h 58"/>
                  <a:gd name="T24" fmla="*/ 39 w 51"/>
                  <a:gd name="T25" fmla="*/ 11 h 58"/>
                  <a:gd name="T26" fmla="*/ 30 w 51"/>
                  <a:gd name="T27" fmla="*/ 8 h 58"/>
                  <a:gd name="T28" fmla="*/ 20 w 51"/>
                  <a:gd name="T29" fmla="*/ 11 h 58"/>
                  <a:gd name="T30" fmla="*/ 15 w 51"/>
                  <a:gd name="T31" fmla="*/ 18 h 58"/>
                  <a:gd name="T32" fmla="*/ 5 w 51"/>
                  <a:gd name="T33" fmla="*/ 17 h 58"/>
                  <a:gd name="T34" fmla="*/ 14 w 51"/>
                  <a:gd name="T35" fmla="*/ 5 h 58"/>
                  <a:gd name="T36" fmla="*/ 30 w 51"/>
                  <a:gd name="T37" fmla="*/ 0 h 58"/>
                  <a:gd name="T38" fmla="*/ 46 w 51"/>
                  <a:gd name="T39" fmla="*/ 5 h 58"/>
                  <a:gd name="T40" fmla="*/ 51 w 51"/>
                  <a:gd name="T41" fmla="*/ 15 h 58"/>
                  <a:gd name="T42" fmla="*/ 49 w 51"/>
                  <a:gd name="T43" fmla="*/ 25 h 58"/>
                  <a:gd name="T44" fmla="*/ 46 w 51"/>
                  <a:gd name="T45" fmla="*/ 39 h 58"/>
                  <a:gd name="T46" fmla="*/ 45 w 51"/>
                  <a:gd name="T47" fmla="*/ 49 h 58"/>
                  <a:gd name="T48" fmla="*/ 46 w 51"/>
                  <a:gd name="T49" fmla="*/ 57 h 58"/>
                  <a:gd name="T50" fmla="*/ 37 w 51"/>
                  <a:gd name="T51" fmla="*/ 57 h 58"/>
                  <a:gd name="T52" fmla="*/ 36 w 51"/>
                  <a:gd name="T53" fmla="*/ 50 h 58"/>
                  <a:gd name="T54" fmla="*/ 36 w 51"/>
                  <a:gd name="T55" fmla="*/ 50 h 58"/>
                  <a:gd name="T56" fmla="*/ 39 w 51"/>
                  <a:gd name="T57" fmla="*/ 29 h 58"/>
                  <a:gd name="T58" fmla="*/ 39 w 51"/>
                  <a:gd name="T59" fmla="*/ 29 h 58"/>
                  <a:gd name="T60" fmla="*/ 35 w 51"/>
                  <a:gd name="T61" fmla="*/ 30 h 58"/>
                  <a:gd name="T62" fmla="*/ 27 w 51"/>
                  <a:gd name="T63" fmla="*/ 31 h 58"/>
                  <a:gd name="T64" fmla="*/ 16 w 51"/>
                  <a:gd name="T65" fmla="*/ 33 h 58"/>
                  <a:gd name="T66" fmla="*/ 11 w 51"/>
                  <a:gd name="T67" fmla="*/ 36 h 58"/>
                  <a:gd name="T68" fmla="*/ 9 w 51"/>
                  <a:gd name="T69" fmla="*/ 42 h 58"/>
                  <a:gd name="T70" fmla="*/ 12 w 51"/>
                  <a:gd name="T71" fmla="*/ 48 h 58"/>
                  <a:gd name="T72" fmla="*/ 19 w 51"/>
                  <a:gd name="T73" fmla="*/ 51 h 58"/>
                  <a:gd name="T74" fmla="*/ 28 w 51"/>
                  <a:gd name="T75" fmla="*/ 48 h 58"/>
                  <a:gd name="T76" fmla="*/ 35 w 51"/>
                  <a:gd name="T77" fmla="*/ 41 h 58"/>
                  <a:gd name="T78" fmla="*/ 39 w 51"/>
                  <a:gd name="T79" fmla="*/ 29 h 58"/>
                  <a:gd name="T80" fmla="*/ 39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2" y="53"/>
                      <a:pt x="29" y="55"/>
                      <a:pt x="26" y="56"/>
                    </a:cubicBezTo>
                    <a:cubicBezTo>
                      <a:pt x="23" y="57"/>
                      <a:pt x="20" y="58"/>
                      <a:pt x="17" y="58"/>
                    </a:cubicBezTo>
                    <a:cubicBezTo>
                      <a:pt x="11" y="58"/>
                      <a:pt x="7" y="56"/>
                      <a:pt x="4" y="53"/>
                    </a:cubicBezTo>
                    <a:cubicBezTo>
                      <a:pt x="1" y="50"/>
                      <a:pt x="0" y="47"/>
                      <a:pt x="0" y="42"/>
                    </a:cubicBezTo>
                    <a:cubicBezTo>
                      <a:pt x="0" y="39"/>
                      <a:pt x="0" y="36"/>
                      <a:pt x="2" y="34"/>
                    </a:cubicBezTo>
                    <a:cubicBezTo>
                      <a:pt x="3" y="31"/>
                      <a:pt x="5" y="30"/>
                      <a:pt x="7" y="28"/>
                    </a:cubicBezTo>
                    <a:cubicBezTo>
                      <a:pt x="10" y="27"/>
                      <a:pt x="12" y="26"/>
                      <a:pt x="16" y="25"/>
                    </a:cubicBezTo>
                    <a:cubicBezTo>
                      <a:pt x="18" y="25"/>
                      <a:pt x="22" y="24"/>
                      <a:pt x="28" y="24"/>
                    </a:cubicBezTo>
                    <a:cubicBezTo>
                      <a:pt x="34" y="24"/>
                      <a:pt x="38" y="23"/>
                      <a:pt x="40" y="22"/>
                    </a:cubicBezTo>
                    <a:cubicBezTo>
                      <a:pt x="41" y="20"/>
                      <a:pt x="42" y="17"/>
                      <a:pt x="42" y="16"/>
                    </a:cubicBezTo>
                    <a:cubicBezTo>
                      <a:pt x="42" y="14"/>
                      <a:pt x="41" y="12"/>
                      <a:pt x="39" y="11"/>
                    </a:cubicBezTo>
                    <a:cubicBezTo>
                      <a:pt x="37" y="9"/>
                      <a:pt x="34" y="8"/>
                      <a:pt x="30" y="8"/>
                    </a:cubicBezTo>
                    <a:cubicBezTo>
                      <a:pt x="26" y="8"/>
                      <a:pt x="22" y="9"/>
                      <a:pt x="20" y="11"/>
                    </a:cubicBezTo>
                    <a:cubicBezTo>
                      <a:pt x="17" y="12"/>
                      <a:pt x="16" y="15"/>
                      <a:pt x="15" y="18"/>
                    </a:cubicBezTo>
                    <a:lnTo>
                      <a:pt x="5" y="17"/>
                    </a:lnTo>
                    <a:cubicBezTo>
                      <a:pt x="7" y="12"/>
                      <a:pt x="10" y="8"/>
                      <a:pt x="14" y="5"/>
                    </a:cubicBezTo>
                    <a:cubicBezTo>
                      <a:pt x="18" y="2"/>
                      <a:pt x="24" y="0"/>
                      <a:pt x="30" y="0"/>
                    </a:cubicBezTo>
                    <a:cubicBezTo>
                      <a:pt x="37" y="0"/>
                      <a:pt x="42" y="2"/>
                      <a:pt x="46" y="5"/>
                    </a:cubicBezTo>
                    <a:cubicBezTo>
                      <a:pt x="49" y="8"/>
                      <a:pt x="51" y="11"/>
                      <a:pt x="51" y="15"/>
                    </a:cubicBezTo>
                    <a:cubicBezTo>
                      <a:pt x="51" y="18"/>
                      <a:pt x="50" y="21"/>
                      <a:pt x="49" y="25"/>
                    </a:cubicBezTo>
                    <a:lnTo>
                      <a:pt x="46" y="39"/>
                    </a:lnTo>
                    <a:cubicBezTo>
                      <a:pt x="45" y="43"/>
                      <a:pt x="45" y="46"/>
                      <a:pt x="45" y="49"/>
                    </a:cubicBezTo>
                    <a:cubicBezTo>
                      <a:pt x="45" y="51"/>
                      <a:pt x="45" y="53"/>
                      <a:pt x="46" y="57"/>
                    </a:cubicBezTo>
                    <a:lnTo>
                      <a:pt x="37" y="57"/>
                    </a:lnTo>
                    <a:cubicBezTo>
                      <a:pt x="36" y="55"/>
                      <a:pt x="36" y="53"/>
                      <a:pt x="36" y="50"/>
                    </a:cubicBezTo>
                    <a:lnTo>
                      <a:pt x="36" y="50"/>
                    </a:lnTo>
                    <a:close/>
                    <a:moveTo>
                      <a:pt x="39" y="29"/>
                    </a:moveTo>
                    <a:lnTo>
                      <a:pt x="39" y="29"/>
                    </a:lnTo>
                    <a:cubicBezTo>
                      <a:pt x="38" y="29"/>
                      <a:pt x="36" y="30"/>
                      <a:pt x="35" y="30"/>
                    </a:cubicBezTo>
                    <a:cubicBezTo>
                      <a:pt x="33" y="30"/>
                      <a:pt x="31" y="31"/>
                      <a:pt x="27" y="31"/>
                    </a:cubicBezTo>
                    <a:cubicBezTo>
                      <a:pt x="22" y="31"/>
                      <a:pt x="18" y="32"/>
                      <a:pt x="16" y="33"/>
                    </a:cubicBezTo>
                    <a:cubicBezTo>
                      <a:pt x="13" y="33"/>
                      <a:pt x="12" y="35"/>
                      <a:pt x="11" y="36"/>
                    </a:cubicBezTo>
                    <a:cubicBezTo>
                      <a:pt x="10" y="38"/>
                      <a:pt x="9" y="40"/>
                      <a:pt x="9" y="42"/>
                    </a:cubicBezTo>
                    <a:cubicBezTo>
                      <a:pt x="9" y="44"/>
                      <a:pt x="10" y="46"/>
                      <a:pt x="12" y="48"/>
                    </a:cubicBezTo>
                    <a:cubicBezTo>
                      <a:pt x="13" y="50"/>
                      <a:pt x="16" y="51"/>
                      <a:pt x="19" y="51"/>
                    </a:cubicBezTo>
                    <a:cubicBezTo>
                      <a:pt x="23" y="51"/>
                      <a:pt x="26" y="50"/>
                      <a:pt x="28" y="48"/>
                    </a:cubicBezTo>
                    <a:cubicBezTo>
                      <a:pt x="31" y="47"/>
                      <a:pt x="34" y="44"/>
                      <a:pt x="35" y="41"/>
                    </a:cubicBezTo>
                    <a:cubicBezTo>
                      <a:pt x="37" y="38"/>
                      <a:pt x="38" y="34"/>
                      <a:pt x="39" y="29"/>
                    </a:cubicBezTo>
                    <a:lnTo>
                      <a:pt x="39"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165"/>
              <p:cNvSpPr>
                <a:spLocks noEditPoints="1"/>
              </p:cNvSpPr>
              <p:nvPr/>
            </p:nvSpPr>
            <p:spPr bwMode="auto">
              <a:xfrm>
                <a:off x="4470" y="1074"/>
                <a:ext cx="28" cy="41"/>
              </a:xfrm>
              <a:custGeom>
                <a:avLst/>
                <a:gdLst>
                  <a:gd name="T0" fmla="*/ 0 w 53"/>
                  <a:gd name="T1" fmla="*/ 76 h 77"/>
                  <a:gd name="T2" fmla="*/ 0 w 53"/>
                  <a:gd name="T3" fmla="*/ 76 h 77"/>
                  <a:gd name="T4" fmla="*/ 16 w 53"/>
                  <a:gd name="T5" fmla="*/ 0 h 77"/>
                  <a:gd name="T6" fmla="*/ 25 w 53"/>
                  <a:gd name="T7" fmla="*/ 0 h 77"/>
                  <a:gd name="T8" fmla="*/ 19 w 53"/>
                  <a:gd name="T9" fmla="*/ 27 h 77"/>
                  <a:gd name="T10" fmla="*/ 27 w 53"/>
                  <a:gd name="T11" fmla="*/ 21 h 77"/>
                  <a:gd name="T12" fmla="*/ 35 w 53"/>
                  <a:gd name="T13" fmla="*/ 19 h 77"/>
                  <a:gd name="T14" fmla="*/ 48 w 53"/>
                  <a:gd name="T15" fmla="*/ 25 h 77"/>
                  <a:gd name="T16" fmla="*/ 53 w 53"/>
                  <a:gd name="T17" fmla="*/ 42 h 77"/>
                  <a:gd name="T18" fmla="*/ 51 w 53"/>
                  <a:gd name="T19" fmla="*/ 55 h 77"/>
                  <a:gd name="T20" fmla="*/ 46 w 53"/>
                  <a:gd name="T21" fmla="*/ 65 h 77"/>
                  <a:gd name="T22" fmla="*/ 40 w 53"/>
                  <a:gd name="T23" fmla="*/ 72 h 77"/>
                  <a:gd name="T24" fmla="*/ 33 w 53"/>
                  <a:gd name="T25" fmla="*/ 76 h 77"/>
                  <a:gd name="T26" fmla="*/ 26 w 53"/>
                  <a:gd name="T27" fmla="*/ 77 h 77"/>
                  <a:gd name="T28" fmla="*/ 17 w 53"/>
                  <a:gd name="T29" fmla="*/ 74 h 77"/>
                  <a:gd name="T30" fmla="*/ 10 w 53"/>
                  <a:gd name="T31" fmla="*/ 65 h 77"/>
                  <a:gd name="T32" fmla="*/ 8 w 53"/>
                  <a:gd name="T33" fmla="*/ 76 h 77"/>
                  <a:gd name="T34" fmla="*/ 0 w 53"/>
                  <a:gd name="T35" fmla="*/ 76 h 77"/>
                  <a:gd name="T36" fmla="*/ 14 w 53"/>
                  <a:gd name="T37" fmla="*/ 53 h 77"/>
                  <a:gd name="T38" fmla="*/ 14 w 53"/>
                  <a:gd name="T39" fmla="*/ 53 h 77"/>
                  <a:gd name="T40" fmla="*/ 14 w 53"/>
                  <a:gd name="T41" fmla="*/ 55 h 77"/>
                  <a:gd name="T42" fmla="*/ 17 w 53"/>
                  <a:gd name="T43" fmla="*/ 66 h 77"/>
                  <a:gd name="T44" fmla="*/ 25 w 53"/>
                  <a:gd name="T45" fmla="*/ 69 h 77"/>
                  <a:gd name="T46" fmla="*/ 34 w 53"/>
                  <a:gd name="T47" fmla="*/ 66 h 77"/>
                  <a:gd name="T48" fmla="*/ 41 w 53"/>
                  <a:gd name="T49" fmla="*/ 55 h 77"/>
                  <a:gd name="T50" fmla="*/ 44 w 53"/>
                  <a:gd name="T51" fmla="*/ 42 h 77"/>
                  <a:gd name="T52" fmla="*/ 40 w 53"/>
                  <a:gd name="T53" fmla="*/ 31 h 77"/>
                  <a:gd name="T54" fmla="*/ 32 w 53"/>
                  <a:gd name="T55" fmla="*/ 27 h 77"/>
                  <a:gd name="T56" fmla="*/ 23 w 53"/>
                  <a:gd name="T57" fmla="*/ 31 h 77"/>
                  <a:gd name="T58" fmla="*/ 16 w 53"/>
                  <a:gd name="T59" fmla="*/ 43 h 77"/>
                  <a:gd name="T60" fmla="*/ 14 w 53"/>
                  <a:gd name="T61" fmla="*/ 53 h 77"/>
                  <a:gd name="T62" fmla="*/ 14 w 53"/>
                  <a:gd name="T6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76"/>
                    </a:moveTo>
                    <a:lnTo>
                      <a:pt x="0" y="76"/>
                    </a:lnTo>
                    <a:lnTo>
                      <a:pt x="16" y="0"/>
                    </a:lnTo>
                    <a:lnTo>
                      <a:pt x="25" y="0"/>
                    </a:lnTo>
                    <a:lnTo>
                      <a:pt x="19" y="27"/>
                    </a:lnTo>
                    <a:cubicBezTo>
                      <a:pt x="22" y="24"/>
                      <a:pt x="25" y="22"/>
                      <a:pt x="27" y="21"/>
                    </a:cubicBezTo>
                    <a:cubicBezTo>
                      <a:pt x="30" y="20"/>
                      <a:pt x="32" y="19"/>
                      <a:pt x="35" y="19"/>
                    </a:cubicBezTo>
                    <a:cubicBezTo>
                      <a:pt x="40" y="19"/>
                      <a:pt x="44" y="21"/>
                      <a:pt x="48" y="25"/>
                    </a:cubicBezTo>
                    <a:cubicBezTo>
                      <a:pt x="51" y="29"/>
                      <a:pt x="53" y="35"/>
                      <a:pt x="53" y="42"/>
                    </a:cubicBezTo>
                    <a:cubicBezTo>
                      <a:pt x="53" y="47"/>
                      <a:pt x="52" y="51"/>
                      <a:pt x="51" y="55"/>
                    </a:cubicBezTo>
                    <a:cubicBezTo>
                      <a:pt x="50" y="59"/>
                      <a:pt x="48" y="63"/>
                      <a:pt x="46" y="65"/>
                    </a:cubicBezTo>
                    <a:cubicBezTo>
                      <a:pt x="44" y="68"/>
                      <a:pt x="42" y="70"/>
                      <a:pt x="40" y="72"/>
                    </a:cubicBezTo>
                    <a:cubicBezTo>
                      <a:pt x="37" y="74"/>
                      <a:pt x="35" y="75"/>
                      <a:pt x="33" y="76"/>
                    </a:cubicBezTo>
                    <a:cubicBezTo>
                      <a:pt x="31" y="76"/>
                      <a:pt x="28" y="77"/>
                      <a:pt x="26" y="77"/>
                    </a:cubicBezTo>
                    <a:cubicBezTo>
                      <a:pt x="23" y="77"/>
                      <a:pt x="19" y="76"/>
                      <a:pt x="17" y="74"/>
                    </a:cubicBezTo>
                    <a:cubicBezTo>
                      <a:pt x="14" y="72"/>
                      <a:pt x="12" y="69"/>
                      <a:pt x="10" y="65"/>
                    </a:cubicBezTo>
                    <a:lnTo>
                      <a:pt x="8" y="76"/>
                    </a:lnTo>
                    <a:lnTo>
                      <a:pt x="0" y="76"/>
                    </a:lnTo>
                    <a:close/>
                    <a:moveTo>
                      <a:pt x="14" y="53"/>
                    </a:moveTo>
                    <a:lnTo>
                      <a:pt x="14" y="53"/>
                    </a:lnTo>
                    <a:lnTo>
                      <a:pt x="14" y="55"/>
                    </a:lnTo>
                    <a:cubicBezTo>
                      <a:pt x="14" y="60"/>
                      <a:pt x="15" y="63"/>
                      <a:pt x="17" y="66"/>
                    </a:cubicBezTo>
                    <a:cubicBezTo>
                      <a:pt x="19" y="68"/>
                      <a:pt x="22" y="69"/>
                      <a:pt x="25" y="69"/>
                    </a:cubicBezTo>
                    <a:cubicBezTo>
                      <a:pt x="29" y="69"/>
                      <a:pt x="32" y="68"/>
                      <a:pt x="34" y="66"/>
                    </a:cubicBezTo>
                    <a:cubicBezTo>
                      <a:pt x="37" y="63"/>
                      <a:pt x="39" y="60"/>
                      <a:pt x="41" y="55"/>
                    </a:cubicBezTo>
                    <a:cubicBezTo>
                      <a:pt x="43" y="50"/>
                      <a:pt x="44" y="46"/>
                      <a:pt x="44" y="42"/>
                    </a:cubicBezTo>
                    <a:cubicBezTo>
                      <a:pt x="44" y="37"/>
                      <a:pt x="43" y="33"/>
                      <a:pt x="40" y="31"/>
                    </a:cubicBezTo>
                    <a:cubicBezTo>
                      <a:pt x="38" y="28"/>
                      <a:pt x="36" y="27"/>
                      <a:pt x="32" y="27"/>
                    </a:cubicBezTo>
                    <a:cubicBezTo>
                      <a:pt x="29" y="27"/>
                      <a:pt x="26" y="28"/>
                      <a:pt x="23" y="31"/>
                    </a:cubicBezTo>
                    <a:cubicBezTo>
                      <a:pt x="20" y="33"/>
                      <a:pt x="18" y="38"/>
                      <a:pt x="16" y="43"/>
                    </a:cubicBezTo>
                    <a:cubicBezTo>
                      <a:pt x="14" y="47"/>
                      <a:pt x="14" y="50"/>
                      <a:pt x="14" y="53"/>
                    </a:cubicBezTo>
                    <a:lnTo>
                      <a:pt x="14"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166"/>
              <p:cNvSpPr>
                <a:spLocks noEditPoints="1"/>
              </p:cNvSpPr>
              <p:nvPr/>
            </p:nvSpPr>
            <p:spPr bwMode="auto">
              <a:xfrm>
                <a:off x="4502"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1 w 52"/>
                  <a:gd name="T19" fmla="*/ 55 h 58"/>
                  <a:gd name="T20" fmla="*/ 3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3 w 52"/>
                  <a:gd name="T43" fmla="*/ 23 h 58"/>
                  <a:gd name="T44" fmla="*/ 39 w 52"/>
                  <a:gd name="T45" fmla="*/ 12 h 58"/>
                  <a:gd name="T46" fmla="*/ 29 w 52"/>
                  <a:gd name="T47" fmla="*/ 8 h 58"/>
                  <a:gd name="T48" fmla="*/ 21 w 52"/>
                  <a:gd name="T49" fmla="*/ 10 h 58"/>
                  <a:gd name="T50" fmla="*/ 15 w 52"/>
                  <a:gd name="T51" fmla="*/ 16 h 58"/>
                  <a:gd name="T52" fmla="*/ 11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4" y="3"/>
                      <a:pt x="21" y="0"/>
                      <a:pt x="30" y="0"/>
                    </a:cubicBezTo>
                    <a:cubicBezTo>
                      <a:pt x="36" y="0"/>
                      <a:pt x="42" y="3"/>
                      <a:pt x="46" y="7"/>
                    </a:cubicBezTo>
                    <a:cubicBezTo>
                      <a:pt x="50" y="11"/>
                      <a:pt x="52" y="16"/>
                      <a:pt x="52" y="23"/>
                    </a:cubicBezTo>
                    <a:cubicBezTo>
                      <a:pt x="52" y="30"/>
                      <a:pt x="51" y="36"/>
                      <a:pt x="48" y="41"/>
                    </a:cubicBezTo>
                    <a:cubicBezTo>
                      <a:pt x="45" y="46"/>
                      <a:pt x="42" y="51"/>
                      <a:pt x="37" y="54"/>
                    </a:cubicBezTo>
                    <a:cubicBezTo>
                      <a:pt x="32" y="56"/>
                      <a:pt x="27" y="58"/>
                      <a:pt x="22" y="58"/>
                    </a:cubicBezTo>
                    <a:cubicBezTo>
                      <a:pt x="18" y="58"/>
                      <a:pt x="14" y="57"/>
                      <a:pt x="11" y="55"/>
                    </a:cubicBezTo>
                    <a:cubicBezTo>
                      <a:pt x="7" y="53"/>
                      <a:pt x="4" y="51"/>
                      <a:pt x="3" y="47"/>
                    </a:cubicBezTo>
                    <a:cubicBezTo>
                      <a:pt x="1" y="44"/>
                      <a:pt x="0" y="40"/>
                      <a:pt x="0" y="36"/>
                    </a:cubicBezTo>
                    <a:lnTo>
                      <a:pt x="0" y="36"/>
                    </a:lnTo>
                    <a:close/>
                    <a:moveTo>
                      <a:pt x="9" y="35"/>
                    </a:moveTo>
                    <a:lnTo>
                      <a:pt x="9" y="35"/>
                    </a:lnTo>
                    <a:cubicBezTo>
                      <a:pt x="9" y="40"/>
                      <a:pt x="10" y="44"/>
                      <a:pt x="13" y="47"/>
                    </a:cubicBezTo>
                    <a:cubicBezTo>
                      <a:pt x="15" y="49"/>
                      <a:pt x="19" y="51"/>
                      <a:pt x="22" y="51"/>
                    </a:cubicBezTo>
                    <a:cubicBezTo>
                      <a:pt x="24" y="51"/>
                      <a:pt x="26" y="50"/>
                      <a:pt x="28" y="49"/>
                    </a:cubicBezTo>
                    <a:cubicBezTo>
                      <a:pt x="30" y="49"/>
                      <a:pt x="32" y="47"/>
                      <a:pt x="34" y="46"/>
                    </a:cubicBezTo>
                    <a:cubicBezTo>
                      <a:pt x="35" y="44"/>
                      <a:pt x="37" y="42"/>
                      <a:pt x="38" y="40"/>
                    </a:cubicBezTo>
                    <a:cubicBezTo>
                      <a:pt x="39" y="38"/>
                      <a:pt x="40" y="36"/>
                      <a:pt x="41" y="33"/>
                    </a:cubicBezTo>
                    <a:cubicBezTo>
                      <a:pt x="42" y="30"/>
                      <a:pt x="43" y="26"/>
                      <a:pt x="43" y="23"/>
                    </a:cubicBezTo>
                    <a:cubicBezTo>
                      <a:pt x="43" y="18"/>
                      <a:pt x="41" y="15"/>
                      <a:pt x="39" y="12"/>
                    </a:cubicBezTo>
                    <a:cubicBezTo>
                      <a:pt x="36" y="9"/>
                      <a:pt x="33" y="8"/>
                      <a:pt x="29" y="8"/>
                    </a:cubicBezTo>
                    <a:cubicBezTo>
                      <a:pt x="26" y="8"/>
                      <a:pt x="24" y="8"/>
                      <a:pt x="21" y="10"/>
                    </a:cubicBezTo>
                    <a:cubicBezTo>
                      <a:pt x="19" y="11"/>
                      <a:pt x="17" y="13"/>
                      <a:pt x="15" y="16"/>
                    </a:cubicBezTo>
                    <a:cubicBezTo>
                      <a:pt x="13" y="19"/>
                      <a:pt x="11" y="22"/>
                      <a:pt x="11" y="25"/>
                    </a:cubicBezTo>
                    <a:cubicBezTo>
                      <a:pt x="10"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167"/>
              <p:cNvSpPr>
                <a:spLocks/>
              </p:cNvSpPr>
              <p:nvPr/>
            </p:nvSpPr>
            <p:spPr bwMode="auto">
              <a:xfrm>
                <a:off x="4535" y="1085"/>
                <a:ext cx="28" cy="30"/>
              </a:xfrm>
              <a:custGeom>
                <a:avLst/>
                <a:gdLst>
                  <a:gd name="T0" fmla="*/ 34 w 52"/>
                  <a:gd name="T1" fmla="*/ 45 h 56"/>
                  <a:gd name="T2" fmla="*/ 34 w 52"/>
                  <a:gd name="T3" fmla="*/ 45 h 56"/>
                  <a:gd name="T4" fmla="*/ 14 w 52"/>
                  <a:gd name="T5" fmla="*/ 56 h 56"/>
                  <a:gd name="T6" fmla="*/ 3 w 52"/>
                  <a:gd name="T7" fmla="*/ 52 h 56"/>
                  <a:gd name="T8" fmla="*/ 0 w 52"/>
                  <a:gd name="T9" fmla="*/ 43 h 56"/>
                  <a:gd name="T10" fmla="*/ 1 w 52"/>
                  <a:gd name="T11" fmla="*/ 31 h 56"/>
                  <a:gd name="T12" fmla="*/ 8 w 52"/>
                  <a:gd name="T13" fmla="*/ 0 h 56"/>
                  <a:gd name="T14" fmla="*/ 17 w 52"/>
                  <a:gd name="T15" fmla="*/ 0 h 56"/>
                  <a:gd name="T16" fmla="*/ 10 w 52"/>
                  <a:gd name="T17" fmla="*/ 35 h 56"/>
                  <a:gd name="T18" fmla="*/ 9 w 52"/>
                  <a:gd name="T19" fmla="*/ 42 h 56"/>
                  <a:gd name="T20" fmla="*/ 11 w 52"/>
                  <a:gd name="T21" fmla="*/ 46 h 56"/>
                  <a:gd name="T22" fmla="*/ 16 w 52"/>
                  <a:gd name="T23" fmla="*/ 48 h 56"/>
                  <a:gd name="T24" fmla="*/ 24 w 52"/>
                  <a:gd name="T25" fmla="*/ 46 h 56"/>
                  <a:gd name="T26" fmla="*/ 31 w 52"/>
                  <a:gd name="T27" fmla="*/ 41 h 56"/>
                  <a:gd name="T28" fmla="*/ 35 w 52"/>
                  <a:gd name="T29" fmla="*/ 33 h 56"/>
                  <a:gd name="T30" fmla="*/ 38 w 52"/>
                  <a:gd name="T31" fmla="*/ 23 h 56"/>
                  <a:gd name="T32" fmla="*/ 43 w 52"/>
                  <a:gd name="T33" fmla="*/ 0 h 56"/>
                  <a:gd name="T34" fmla="*/ 52 w 52"/>
                  <a:gd name="T35" fmla="*/ 0 h 56"/>
                  <a:gd name="T36" fmla="*/ 41 w 52"/>
                  <a:gd name="T37" fmla="*/ 55 h 56"/>
                  <a:gd name="T38" fmla="*/ 32 w 52"/>
                  <a:gd name="T39" fmla="*/ 55 h 56"/>
                  <a:gd name="T40" fmla="*/ 34 w 52"/>
                  <a:gd name="T4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6">
                    <a:moveTo>
                      <a:pt x="34" y="45"/>
                    </a:moveTo>
                    <a:lnTo>
                      <a:pt x="34" y="45"/>
                    </a:lnTo>
                    <a:cubicBezTo>
                      <a:pt x="27" y="52"/>
                      <a:pt x="21" y="56"/>
                      <a:pt x="14" y="56"/>
                    </a:cubicBezTo>
                    <a:cubicBezTo>
                      <a:pt x="9" y="56"/>
                      <a:pt x="6" y="55"/>
                      <a:pt x="3" y="52"/>
                    </a:cubicBezTo>
                    <a:cubicBezTo>
                      <a:pt x="1" y="50"/>
                      <a:pt x="0" y="47"/>
                      <a:pt x="0" y="43"/>
                    </a:cubicBezTo>
                    <a:cubicBezTo>
                      <a:pt x="0" y="41"/>
                      <a:pt x="0" y="37"/>
                      <a:pt x="1" y="31"/>
                    </a:cubicBezTo>
                    <a:lnTo>
                      <a:pt x="8" y="0"/>
                    </a:lnTo>
                    <a:lnTo>
                      <a:pt x="17" y="0"/>
                    </a:lnTo>
                    <a:lnTo>
                      <a:pt x="10" y="35"/>
                    </a:lnTo>
                    <a:cubicBezTo>
                      <a:pt x="9" y="38"/>
                      <a:pt x="9" y="40"/>
                      <a:pt x="9" y="42"/>
                    </a:cubicBezTo>
                    <a:cubicBezTo>
                      <a:pt x="9" y="44"/>
                      <a:pt x="10" y="45"/>
                      <a:pt x="11" y="46"/>
                    </a:cubicBezTo>
                    <a:cubicBezTo>
                      <a:pt x="12" y="48"/>
                      <a:pt x="14" y="48"/>
                      <a:pt x="16" y="48"/>
                    </a:cubicBezTo>
                    <a:cubicBezTo>
                      <a:pt x="19" y="48"/>
                      <a:pt x="22" y="48"/>
                      <a:pt x="24" y="46"/>
                    </a:cubicBezTo>
                    <a:cubicBezTo>
                      <a:pt x="27" y="45"/>
                      <a:pt x="29" y="43"/>
                      <a:pt x="31" y="41"/>
                    </a:cubicBezTo>
                    <a:cubicBezTo>
                      <a:pt x="32" y="39"/>
                      <a:pt x="34" y="36"/>
                      <a:pt x="35" y="33"/>
                    </a:cubicBezTo>
                    <a:cubicBezTo>
                      <a:pt x="36" y="32"/>
                      <a:pt x="37" y="28"/>
                      <a:pt x="38" y="23"/>
                    </a:cubicBezTo>
                    <a:lnTo>
                      <a:pt x="43" y="0"/>
                    </a:lnTo>
                    <a:lnTo>
                      <a:pt x="52" y="0"/>
                    </a:lnTo>
                    <a:lnTo>
                      <a:pt x="41" y="55"/>
                    </a:lnTo>
                    <a:lnTo>
                      <a:pt x="32" y="55"/>
                    </a:lnTo>
                    <a:lnTo>
                      <a:pt x="34"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168"/>
              <p:cNvSpPr>
                <a:spLocks/>
              </p:cNvSpPr>
              <p:nvPr/>
            </p:nvSpPr>
            <p:spPr bwMode="auto">
              <a:xfrm>
                <a:off x="4566" y="1074"/>
                <a:ext cx="16"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7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7 h 76"/>
                  <a:gd name="T36" fmla="*/ 10 w 28"/>
                  <a:gd name="T37" fmla="*/ 64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5"/>
                      <a:pt x="14" y="76"/>
                      <a:pt x="12" y="76"/>
                    </a:cubicBezTo>
                    <a:cubicBezTo>
                      <a:pt x="8" y="76"/>
                      <a:pt x="5" y="75"/>
                      <a:pt x="3" y="73"/>
                    </a:cubicBezTo>
                    <a:cubicBezTo>
                      <a:pt x="1" y="71"/>
                      <a:pt x="0" y="70"/>
                      <a:pt x="0" y="67"/>
                    </a:cubicBezTo>
                    <a:cubicBezTo>
                      <a:pt x="0" y="66"/>
                      <a:pt x="1" y="63"/>
                      <a:pt x="2" y="59"/>
                    </a:cubicBezTo>
                    <a:lnTo>
                      <a:pt x="8" y="27"/>
                    </a:lnTo>
                    <a:lnTo>
                      <a:pt x="1" y="27"/>
                    </a:lnTo>
                    <a:lnTo>
                      <a:pt x="2" y="20"/>
                    </a:lnTo>
                    <a:lnTo>
                      <a:pt x="10" y="20"/>
                    </a:lnTo>
                    <a:lnTo>
                      <a:pt x="13" y="6"/>
                    </a:lnTo>
                    <a:lnTo>
                      <a:pt x="23" y="0"/>
                    </a:lnTo>
                    <a:lnTo>
                      <a:pt x="19" y="20"/>
                    </a:lnTo>
                    <a:lnTo>
                      <a:pt x="28" y="20"/>
                    </a:lnTo>
                    <a:lnTo>
                      <a:pt x="27" y="27"/>
                    </a:lnTo>
                    <a:lnTo>
                      <a:pt x="18" y="27"/>
                    </a:lnTo>
                    <a:lnTo>
                      <a:pt x="11" y="57"/>
                    </a:lnTo>
                    <a:cubicBezTo>
                      <a:pt x="10" y="61"/>
                      <a:pt x="10" y="63"/>
                      <a:pt x="10" y="64"/>
                    </a:cubicBezTo>
                    <a:cubicBezTo>
                      <a:pt x="10" y="65"/>
                      <a:pt x="10" y="66"/>
                      <a:pt x="11" y="67"/>
                    </a:cubicBezTo>
                    <a:cubicBezTo>
                      <a:pt x="12" y="67"/>
                      <a:pt x="13" y="68"/>
                      <a:pt x="14" y="68"/>
                    </a:cubicBezTo>
                    <a:cubicBezTo>
                      <a:pt x="16" y="68"/>
                      <a:pt x="18" y="67"/>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169"/>
              <p:cNvSpPr>
                <a:spLocks noEditPoints="1"/>
              </p:cNvSpPr>
              <p:nvPr/>
            </p:nvSpPr>
            <p:spPr bwMode="auto">
              <a:xfrm>
                <a:off x="4598" y="1074"/>
                <a:ext cx="28" cy="41"/>
              </a:xfrm>
              <a:custGeom>
                <a:avLst/>
                <a:gdLst>
                  <a:gd name="T0" fmla="*/ 27 w 53"/>
                  <a:gd name="T1" fmla="*/ 76 h 76"/>
                  <a:gd name="T2" fmla="*/ 27 w 53"/>
                  <a:gd name="T3" fmla="*/ 76 h 76"/>
                  <a:gd name="T4" fmla="*/ 31 w 53"/>
                  <a:gd name="T5" fmla="*/ 56 h 76"/>
                  <a:gd name="T6" fmla="*/ 0 w 53"/>
                  <a:gd name="T7" fmla="*/ 56 h 76"/>
                  <a:gd name="T8" fmla="*/ 2 w 53"/>
                  <a:gd name="T9" fmla="*/ 47 h 76"/>
                  <a:gd name="T10" fmla="*/ 45 w 53"/>
                  <a:gd name="T11" fmla="*/ 0 h 76"/>
                  <a:gd name="T12" fmla="*/ 52 w 53"/>
                  <a:gd name="T13" fmla="*/ 0 h 76"/>
                  <a:gd name="T14" fmla="*/ 42 w 53"/>
                  <a:gd name="T15" fmla="*/ 48 h 76"/>
                  <a:gd name="T16" fmla="*/ 53 w 53"/>
                  <a:gd name="T17" fmla="*/ 48 h 76"/>
                  <a:gd name="T18" fmla="*/ 51 w 53"/>
                  <a:gd name="T19" fmla="*/ 56 h 76"/>
                  <a:gd name="T20" fmla="*/ 41 w 53"/>
                  <a:gd name="T21" fmla="*/ 56 h 76"/>
                  <a:gd name="T22" fmla="*/ 37 w 53"/>
                  <a:gd name="T23" fmla="*/ 76 h 76"/>
                  <a:gd name="T24" fmla="*/ 27 w 53"/>
                  <a:gd name="T25" fmla="*/ 76 h 76"/>
                  <a:gd name="T26" fmla="*/ 33 w 53"/>
                  <a:gd name="T27" fmla="*/ 48 h 76"/>
                  <a:gd name="T28" fmla="*/ 33 w 53"/>
                  <a:gd name="T29" fmla="*/ 48 h 76"/>
                  <a:gd name="T30" fmla="*/ 40 w 53"/>
                  <a:gd name="T31" fmla="*/ 16 h 76"/>
                  <a:gd name="T32" fmla="*/ 11 w 53"/>
                  <a:gd name="T33" fmla="*/ 48 h 76"/>
                  <a:gd name="T34" fmla="*/ 33 w 53"/>
                  <a:gd name="T35"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6">
                    <a:moveTo>
                      <a:pt x="27" y="76"/>
                    </a:moveTo>
                    <a:lnTo>
                      <a:pt x="27" y="76"/>
                    </a:lnTo>
                    <a:lnTo>
                      <a:pt x="31" y="56"/>
                    </a:lnTo>
                    <a:lnTo>
                      <a:pt x="0" y="56"/>
                    </a:lnTo>
                    <a:lnTo>
                      <a:pt x="2" y="47"/>
                    </a:lnTo>
                    <a:lnTo>
                      <a:pt x="45" y="0"/>
                    </a:lnTo>
                    <a:lnTo>
                      <a:pt x="52" y="0"/>
                    </a:lnTo>
                    <a:lnTo>
                      <a:pt x="42" y="48"/>
                    </a:lnTo>
                    <a:lnTo>
                      <a:pt x="53" y="48"/>
                    </a:lnTo>
                    <a:lnTo>
                      <a:pt x="51" y="56"/>
                    </a:lnTo>
                    <a:lnTo>
                      <a:pt x="41" y="56"/>
                    </a:lnTo>
                    <a:lnTo>
                      <a:pt x="37" y="76"/>
                    </a:lnTo>
                    <a:lnTo>
                      <a:pt x="27" y="76"/>
                    </a:lnTo>
                    <a:close/>
                    <a:moveTo>
                      <a:pt x="33" y="48"/>
                    </a:moveTo>
                    <a:lnTo>
                      <a:pt x="33" y="48"/>
                    </a:lnTo>
                    <a:lnTo>
                      <a:pt x="40" y="16"/>
                    </a:lnTo>
                    <a:lnTo>
                      <a:pt x="11" y="48"/>
                    </a:lnTo>
                    <a:lnTo>
                      <a:pt x="33" y="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170"/>
              <p:cNvSpPr>
                <a:spLocks noEditPoints="1"/>
              </p:cNvSpPr>
              <p:nvPr/>
            </p:nvSpPr>
            <p:spPr bwMode="auto">
              <a:xfrm>
                <a:off x="4642" y="1074"/>
                <a:ext cx="36" cy="41"/>
              </a:xfrm>
              <a:custGeom>
                <a:avLst/>
                <a:gdLst>
                  <a:gd name="T0" fmla="*/ 0 w 68"/>
                  <a:gd name="T1" fmla="*/ 76 h 76"/>
                  <a:gd name="T2" fmla="*/ 0 w 68"/>
                  <a:gd name="T3" fmla="*/ 76 h 76"/>
                  <a:gd name="T4" fmla="*/ 43 w 68"/>
                  <a:gd name="T5" fmla="*/ 0 h 76"/>
                  <a:gd name="T6" fmla="*/ 55 w 68"/>
                  <a:gd name="T7" fmla="*/ 0 h 76"/>
                  <a:gd name="T8" fmla="*/ 68 w 68"/>
                  <a:gd name="T9" fmla="*/ 76 h 76"/>
                  <a:gd name="T10" fmla="*/ 58 w 68"/>
                  <a:gd name="T11" fmla="*/ 76 h 76"/>
                  <a:gd name="T12" fmla="*/ 54 w 68"/>
                  <a:gd name="T13" fmla="*/ 54 h 76"/>
                  <a:gd name="T14" fmla="*/ 24 w 68"/>
                  <a:gd name="T15" fmla="*/ 54 h 76"/>
                  <a:gd name="T16" fmla="*/ 11 w 68"/>
                  <a:gd name="T17" fmla="*/ 76 h 76"/>
                  <a:gd name="T18" fmla="*/ 0 w 68"/>
                  <a:gd name="T19" fmla="*/ 76 h 76"/>
                  <a:gd name="T20" fmla="*/ 28 w 68"/>
                  <a:gd name="T21" fmla="*/ 46 h 76"/>
                  <a:gd name="T22" fmla="*/ 28 w 68"/>
                  <a:gd name="T23" fmla="*/ 46 h 76"/>
                  <a:gd name="T24" fmla="*/ 53 w 68"/>
                  <a:gd name="T25" fmla="*/ 46 h 76"/>
                  <a:gd name="T26" fmla="*/ 50 w 68"/>
                  <a:gd name="T27" fmla="*/ 27 h 76"/>
                  <a:gd name="T28" fmla="*/ 48 w 68"/>
                  <a:gd name="T29" fmla="*/ 8 h 76"/>
                  <a:gd name="T30" fmla="*/ 40 w 68"/>
                  <a:gd name="T31" fmla="*/ 24 h 76"/>
                  <a:gd name="T32" fmla="*/ 28 w 68"/>
                  <a:gd name="T33"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6">
                    <a:moveTo>
                      <a:pt x="0" y="76"/>
                    </a:moveTo>
                    <a:lnTo>
                      <a:pt x="0" y="76"/>
                    </a:lnTo>
                    <a:lnTo>
                      <a:pt x="43" y="0"/>
                    </a:lnTo>
                    <a:lnTo>
                      <a:pt x="55" y="0"/>
                    </a:lnTo>
                    <a:lnTo>
                      <a:pt x="68" y="76"/>
                    </a:lnTo>
                    <a:lnTo>
                      <a:pt x="58" y="76"/>
                    </a:lnTo>
                    <a:lnTo>
                      <a:pt x="54" y="54"/>
                    </a:lnTo>
                    <a:lnTo>
                      <a:pt x="24" y="54"/>
                    </a:lnTo>
                    <a:lnTo>
                      <a:pt x="11" y="76"/>
                    </a:lnTo>
                    <a:lnTo>
                      <a:pt x="0" y="76"/>
                    </a:lnTo>
                    <a:close/>
                    <a:moveTo>
                      <a:pt x="28" y="46"/>
                    </a:moveTo>
                    <a:lnTo>
                      <a:pt x="28" y="46"/>
                    </a:lnTo>
                    <a:lnTo>
                      <a:pt x="53" y="46"/>
                    </a:lnTo>
                    <a:lnTo>
                      <a:pt x="50" y="27"/>
                    </a:lnTo>
                    <a:cubicBezTo>
                      <a:pt x="49" y="19"/>
                      <a:pt x="48" y="13"/>
                      <a:pt x="48" y="8"/>
                    </a:cubicBezTo>
                    <a:cubicBezTo>
                      <a:pt x="46" y="12"/>
                      <a:pt x="44" y="18"/>
                      <a:pt x="40" y="24"/>
                    </a:cubicBezTo>
                    <a:lnTo>
                      <a:pt x="28"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171"/>
              <p:cNvSpPr>
                <a:spLocks/>
              </p:cNvSpPr>
              <p:nvPr/>
            </p:nvSpPr>
            <p:spPr bwMode="auto">
              <a:xfrm>
                <a:off x="4684" y="1074"/>
                <a:ext cx="47" cy="41"/>
              </a:xfrm>
              <a:custGeom>
                <a:avLst/>
                <a:gdLst>
                  <a:gd name="T0" fmla="*/ 0 w 88"/>
                  <a:gd name="T1" fmla="*/ 76 h 76"/>
                  <a:gd name="T2" fmla="*/ 0 w 88"/>
                  <a:gd name="T3" fmla="*/ 76 h 76"/>
                  <a:gd name="T4" fmla="*/ 16 w 88"/>
                  <a:gd name="T5" fmla="*/ 0 h 76"/>
                  <a:gd name="T6" fmla="*/ 29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1 h 76"/>
                  <a:gd name="T36" fmla="*/ 20 w 88"/>
                  <a:gd name="T37" fmla="*/ 27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9" y="0"/>
                    </a:lnTo>
                    <a:lnTo>
                      <a:pt x="36" y="49"/>
                    </a:lnTo>
                    <a:cubicBezTo>
                      <a:pt x="37" y="55"/>
                      <a:pt x="38" y="62"/>
                      <a:pt x="38" y="68"/>
                    </a:cubicBezTo>
                    <a:cubicBezTo>
                      <a:pt x="40" y="62"/>
                      <a:pt x="44" y="55"/>
                      <a:pt x="49" y="47"/>
                    </a:cubicBezTo>
                    <a:lnTo>
                      <a:pt x="75" y="0"/>
                    </a:lnTo>
                    <a:lnTo>
                      <a:pt x="88" y="0"/>
                    </a:lnTo>
                    <a:lnTo>
                      <a:pt x="72" y="76"/>
                    </a:lnTo>
                    <a:lnTo>
                      <a:pt x="62" y="76"/>
                    </a:lnTo>
                    <a:lnTo>
                      <a:pt x="70" y="39"/>
                    </a:lnTo>
                    <a:cubicBezTo>
                      <a:pt x="72" y="30"/>
                      <a:pt x="75" y="21"/>
                      <a:pt x="78" y="10"/>
                    </a:cubicBezTo>
                    <a:cubicBezTo>
                      <a:pt x="76" y="15"/>
                      <a:pt x="73" y="20"/>
                      <a:pt x="70" y="26"/>
                    </a:cubicBezTo>
                    <a:lnTo>
                      <a:pt x="42" y="76"/>
                    </a:lnTo>
                    <a:lnTo>
                      <a:pt x="32" y="76"/>
                    </a:lnTo>
                    <a:lnTo>
                      <a:pt x="24" y="27"/>
                    </a:lnTo>
                    <a:cubicBezTo>
                      <a:pt x="24" y="23"/>
                      <a:pt x="23" y="17"/>
                      <a:pt x="23" y="11"/>
                    </a:cubicBezTo>
                    <a:cubicBezTo>
                      <a:pt x="22" y="18"/>
                      <a:pt x="21" y="23"/>
                      <a:pt x="20" y="27"/>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172"/>
              <p:cNvSpPr>
                <a:spLocks/>
              </p:cNvSpPr>
              <p:nvPr/>
            </p:nvSpPr>
            <p:spPr bwMode="auto">
              <a:xfrm>
                <a:off x="4731" y="1109"/>
                <a:ext cx="8" cy="14"/>
              </a:xfrm>
              <a:custGeom>
                <a:avLst/>
                <a:gdLst>
                  <a:gd name="T0" fmla="*/ 3 w 16"/>
                  <a:gd name="T1" fmla="*/ 11 h 26"/>
                  <a:gd name="T2" fmla="*/ 3 w 16"/>
                  <a:gd name="T3" fmla="*/ 11 h 26"/>
                  <a:gd name="T4" fmla="*/ 5 w 16"/>
                  <a:gd name="T5" fmla="*/ 0 h 26"/>
                  <a:gd name="T6" fmla="*/ 16 w 16"/>
                  <a:gd name="T7" fmla="*/ 0 h 26"/>
                  <a:gd name="T8" fmla="*/ 14 w 16"/>
                  <a:gd name="T9" fmla="*/ 9 h 26"/>
                  <a:gd name="T10" fmla="*/ 9 w 16"/>
                  <a:gd name="T11" fmla="*/ 21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9"/>
                    </a:lnTo>
                    <a:cubicBezTo>
                      <a:pt x="13" y="15"/>
                      <a:pt x="11" y="19"/>
                      <a:pt x="9" y="21"/>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173"/>
              <p:cNvSpPr>
                <a:spLocks/>
              </p:cNvSpPr>
              <p:nvPr/>
            </p:nvSpPr>
            <p:spPr bwMode="auto">
              <a:xfrm>
                <a:off x="4766" y="1085"/>
                <a:ext cx="40" cy="30"/>
              </a:xfrm>
              <a:custGeom>
                <a:avLst/>
                <a:gdLst>
                  <a:gd name="T0" fmla="*/ 6 w 74"/>
                  <a:gd name="T1" fmla="*/ 55 h 55"/>
                  <a:gd name="T2" fmla="*/ 6 w 74"/>
                  <a:gd name="T3" fmla="*/ 55 h 55"/>
                  <a:gd name="T4" fmla="*/ 0 w 74"/>
                  <a:gd name="T5" fmla="*/ 0 h 55"/>
                  <a:gd name="T6" fmla="*/ 9 w 74"/>
                  <a:gd name="T7" fmla="*/ 0 h 55"/>
                  <a:gd name="T8" fmla="*/ 12 w 74"/>
                  <a:gd name="T9" fmla="*/ 24 h 55"/>
                  <a:gd name="T10" fmla="*/ 12 w 74"/>
                  <a:gd name="T11" fmla="*/ 38 h 55"/>
                  <a:gd name="T12" fmla="*/ 13 w 74"/>
                  <a:gd name="T13" fmla="*/ 44 h 55"/>
                  <a:gd name="T14" fmla="*/ 15 w 74"/>
                  <a:gd name="T15" fmla="*/ 36 h 55"/>
                  <a:gd name="T16" fmla="*/ 19 w 74"/>
                  <a:gd name="T17" fmla="*/ 28 h 55"/>
                  <a:gd name="T18" fmla="*/ 32 w 74"/>
                  <a:gd name="T19" fmla="*/ 0 h 55"/>
                  <a:gd name="T20" fmla="*/ 42 w 74"/>
                  <a:gd name="T21" fmla="*/ 0 h 55"/>
                  <a:gd name="T22" fmla="*/ 44 w 74"/>
                  <a:gd name="T23" fmla="*/ 27 h 55"/>
                  <a:gd name="T24" fmla="*/ 45 w 74"/>
                  <a:gd name="T25" fmla="*/ 44 h 55"/>
                  <a:gd name="T26" fmla="*/ 53 w 74"/>
                  <a:gd name="T27" fmla="*/ 25 h 55"/>
                  <a:gd name="T28" fmla="*/ 65 w 74"/>
                  <a:gd name="T29" fmla="*/ 0 h 55"/>
                  <a:gd name="T30" fmla="*/ 74 w 74"/>
                  <a:gd name="T31" fmla="*/ 0 h 55"/>
                  <a:gd name="T32" fmla="*/ 47 w 74"/>
                  <a:gd name="T33" fmla="*/ 55 h 55"/>
                  <a:gd name="T34" fmla="*/ 38 w 74"/>
                  <a:gd name="T35" fmla="*/ 55 h 55"/>
                  <a:gd name="T36" fmla="*/ 35 w 74"/>
                  <a:gd name="T37" fmla="*/ 22 h 55"/>
                  <a:gd name="T38" fmla="*/ 35 w 74"/>
                  <a:gd name="T39" fmla="*/ 11 h 55"/>
                  <a:gd name="T40" fmla="*/ 30 w 74"/>
                  <a:gd name="T41" fmla="*/ 23 h 55"/>
                  <a:gd name="T42" fmla="*/ 16 w 74"/>
                  <a:gd name="T43" fmla="*/ 55 h 55"/>
                  <a:gd name="T44" fmla="*/ 6 w 74"/>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55">
                    <a:moveTo>
                      <a:pt x="6" y="55"/>
                    </a:moveTo>
                    <a:lnTo>
                      <a:pt x="6" y="55"/>
                    </a:lnTo>
                    <a:lnTo>
                      <a:pt x="0" y="0"/>
                    </a:lnTo>
                    <a:lnTo>
                      <a:pt x="9" y="0"/>
                    </a:lnTo>
                    <a:lnTo>
                      <a:pt x="12" y="24"/>
                    </a:lnTo>
                    <a:lnTo>
                      <a:pt x="12" y="38"/>
                    </a:lnTo>
                    <a:cubicBezTo>
                      <a:pt x="13" y="39"/>
                      <a:pt x="13" y="41"/>
                      <a:pt x="13" y="44"/>
                    </a:cubicBezTo>
                    <a:cubicBezTo>
                      <a:pt x="14" y="41"/>
                      <a:pt x="15" y="38"/>
                      <a:pt x="15" y="36"/>
                    </a:cubicBezTo>
                    <a:cubicBezTo>
                      <a:pt x="16" y="35"/>
                      <a:pt x="17" y="32"/>
                      <a:pt x="19" y="28"/>
                    </a:cubicBezTo>
                    <a:lnTo>
                      <a:pt x="32" y="0"/>
                    </a:lnTo>
                    <a:lnTo>
                      <a:pt x="42" y="0"/>
                    </a:lnTo>
                    <a:lnTo>
                      <a:pt x="44" y="27"/>
                    </a:lnTo>
                    <a:cubicBezTo>
                      <a:pt x="44" y="31"/>
                      <a:pt x="44" y="37"/>
                      <a:pt x="45" y="44"/>
                    </a:cubicBezTo>
                    <a:cubicBezTo>
                      <a:pt x="46" y="39"/>
                      <a:pt x="49" y="33"/>
                      <a:pt x="53" y="25"/>
                    </a:cubicBezTo>
                    <a:lnTo>
                      <a:pt x="65" y="0"/>
                    </a:lnTo>
                    <a:lnTo>
                      <a:pt x="74" y="0"/>
                    </a:lnTo>
                    <a:lnTo>
                      <a:pt x="47" y="55"/>
                    </a:lnTo>
                    <a:lnTo>
                      <a:pt x="38" y="55"/>
                    </a:lnTo>
                    <a:lnTo>
                      <a:pt x="35" y="22"/>
                    </a:lnTo>
                    <a:cubicBezTo>
                      <a:pt x="35" y="20"/>
                      <a:pt x="35" y="16"/>
                      <a:pt x="35" y="11"/>
                    </a:cubicBezTo>
                    <a:cubicBezTo>
                      <a:pt x="34" y="14"/>
                      <a:pt x="32" y="18"/>
                      <a:pt x="30" y="23"/>
                    </a:cubicBezTo>
                    <a:lnTo>
                      <a:pt x="16" y="55"/>
                    </a:lnTo>
                    <a:lnTo>
                      <a:pt x="6"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174"/>
              <p:cNvSpPr>
                <a:spLocks noEditPoints="1"/>
              </p:cNvSpPr>
              <p:nvPr/>
            </p:nvSpPr>
            <p:spPr bwMode="auto">
              <a:xfrm>
                <a:off x="4806" y="1084"/>
                <a:ext cx="27" cy="31"/>
              </a:xfrm>
              <a:custGeom>
                <a:avLst/>
                <a:gdLst>
                  <a:gd name="T0" fmla="*/ 39 w 51"/>
                  <a:gd name="T1" fmla="*/ 38 h 58"/>
                  <a:gd name="T2" fmla="*/ 39 w 51"/>
                  <a:gd name="T3" fmla="*/ 38 h 58"/>
                  <a:gd name="T4" fmla="*/ 48 w 51"/>
                  <a:gd name="T5" fmla="*/ 39 h 58"/>
                  <a:gd name="T6" fmla="*/ 39 w 51"/>
                  <a:gd name="T7" fmla="*/ 52 h 58"/>
                  <a:gd name="T8" fmla="*/ 22 w 51"/>
                  <a:gd name="T9" fmla="*/ 58 h 58"/>
                  <a:gd name="T10" fmla="*/ 11 w 51"/>
                  <a:gd name="T11" fmla="*/ 55 h 58"/>
                  <a:gd name="T12" fmla="*/ 3 w 51"/>
                  <a:gd name="T13" fmla="*/ 47 h 58"/>
                  <a:gd name="T14" fmla="*/ 0 w 51"/>
                  <a:gd name="T15" fmla="*/ 35 h 58"/>
                  <a:gd name="T16" fmla="*/ 4 w 51"/>
                  <a:gd name="T17" fmla="*/ 17 h 58"/>
                  <a:gd name="T18" fmla="*/ 15 w 51"/>
                  <a:gd name="T19" fmla="*/ 5 h 58"/>
                  <a:gd name="T20" fmla="*/ 30 w 51"/>
                  <a:gd name="T21" fmla="*/ 0 h 58"/>
                  <a:gd name="T22" fmla="*/ 45 w 51"/>
                  <a:gd name="T23" fmla="*/ 7 h 58"/>
                  <a:gd name="T24" fmla="*/ 51 w 51"/>
                  <a:gd name="T25" fmla="*/ 23 h 58"/>
                  <a:gd name="T26" fmla="*/ 50 w 51"/>
                  <a:gd name="T27" fmla="*/ 31 h 58"/>
                  <a:gd name="T28" fmla="*/ 10 w 51"/>
                  <a:gd name="T29" fmla="*/ 31 h 58"/>
                  <a:gd name="T30" fmla="*/ 10 w 51"/>
                  <a:gd name="T31" fmla="*/ 34 h 58"/>
                  <a:gd name="T32" fmla="*/ 13 w 51"/>
                  <a:gd name="T33" fmla="*/ 46 h 58"/>
                  <a:gd name="T34" fmla="*/ 22 w 51"/>
                  <a:gd name="T35" fmla="*/ 50 h 58"/>
                  <a:gd name="T36" fmla="*/ 31 w 51"/>
                  <a:gd name="T37" fmla="*/ 47 h 58"/>
                  <a:gd name="T38" fmla="*/ 39 w 51"/>
                  <a:gd name="T39" fmla="*/ 38 h 58"/>
                  <a:gd name="T40" fmla="*/ 39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30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9" y="38"/>
                    </a:moveTo>
                    <a:lnTo>
                      <a:pt x="39" y="38"/>
                    </a:lnTo>
                    <a:lnTo>
                      <a:pt x="48" y="39"/>
                    </a:lnTo>
                    <a:cubicBezTo>
                      <a:pt x="46" y="43"/>
                      <a:pt x="43" y="48"/>
                      <a:pt x="39" y="52"/>
                    </a:cubicBezTo>
                    <a:cubicBezTo>
                      <a:pt x="34" y="56"/>
                      <a:pt x="28" y="58"/>
                      <a:pt x="22" y="58"/>
                    </a:cubicBezTo>
                    <a:cubicBezTo>
                      <a:pt x="18" y="58"/>
                      <a:pt x="14" y="57"/>
                      <a:pt x="11" y="55"/>
                    </a:cubicBezTo>
                    <a:cubicBezTo>
                      <a:pt x="7" y="53"/>
                      <a:pt x="5" y="50"/>
                      <a:pt x="3" y="47"/>
                    </a:cubicBezTo>
                    <a:cubicBezTo>
                      <a:pt x="1" y="43"/>
                      <a:pt x="0" y="39"/>
                      <a:pt x="0" y="35"/>
                    </a:cubicBezTo>
                    <a:cubicBezTo>
                      <a:pt x="0" y="29"/>
                      <a:pt x="2" y="23"/>
                      <a:pt x="4" y="17"/>
                    </a:cubicBezTo>
                    <a:cubicBezTo>
                      <a:pt x="7" y="11"/>
                      <a:pt x="11" y="7"/>
                      <a:pt x="15" y="5"/>
                    </a:cubicBezTo>
                    <a:cubicBezTo>
                      <a:pt x="20" y="2"/>
                      <a:pt x="24" y="0"/>
                      <a:pt x="30" y="0"/>
                    </a:cubicBezTo>
                    <a:cubicBezTo>
                      <a:pt x="36" y="0"/>
                      <a:pt x="41" y="2"/>
                      <a:pt x="45" y="7"/>
                    </a:cubicBezTo>
                    <a:cubicBezTo>
                      <a:pt x="49" y="11"/>
                      <a:pt x="51" y="16"/>
                      <a:pt x="51" y="23"/>
                    </a:cubicBezTo>
                    <a:cubicBezTo>
                      <a:pt x="51" y="26"/>
                      <a:pt x="51" y="29"/>
                      <a:pt x="50" y="31"/>
                    </a:cubicBezTo>
                    <a:lnTo>
                      <a:pt x="10" y="31"/>
                    </a:lnTo>
                    <a:cubicBezTo>
                      <a:pt x="10" y="33"/>
                      <a:pt x="10" y="34"/>
                      <a:pt x="10" y="34"/>
                    </a:cubicBezTo>
                    <a:cubicBezTo>
                      <a:pt x="10" y="40"/>
                      <a:pt x="11" y="43"/>
                      <a:pt x="13" y="46"/>
                    </a:cubicBezTo>
                    <a:cubicBezTo>
                      <a:pt x="16" y="49"/>
                      <a:pt x="19" y="50"/>
                      <a:pt x="22" y="50"/>
                    </a:cubicBezTo>
                    <a:cubicBezTo>
                      <a:pt x="25" y="50"/>
                      <a:pt x="28" y="49"/>
                      <a:pt x="31" y="47"/>
                    </a:cubicBezTo>
                    <a:cubicBezTo>
                      <a:pt x="35" y="45"/>
                      <a:pt x="37" y="42"/>
                      <a:pt x="39" y="38"/>
                    </a:cubicBezTo>
                    <a:lnTo>
                      <a:pt x="39" y="38"/>
                    </a:lnTo>
                    <a:close/>
                    <a:moveTo>
                      <a:pt x="11" y="24"/>
                    </a:moveTo>
                    <a:lnTo>
                      <a:pt x="11" y="24"/>
                    </a:lnTo>
                    <a:lnTo>
                      <a:pt x="42" y="24"/>
                    </a:lnTo>
                    <a:cubicBezTo>
                      <a:pt x="42" y="23"/>
                      <a:pt x="42" y="23"/>
                      <a:pt x="42" y="22"/>
                    </a:cubicBezTo>
                    <a:cubicBezTo>
                      <a:pt x="42" y="18"/>
                      <a:pt x="41" y="14"/>
                      <a:pt x="39" y="11"/>
                    </a:cubicBezTo>
                    <a:cubicBezTo>
                      <a:pt x="37" y="9"/>
                      <a:pt x="33" y="8"/>
                      <a:pt x="30" y="8"/>
                    </a:cubicBezTo>
                    <a:cubicBezTo>
                      <a:pt x="26" y="8"/>
                      <a:pt x="22" y="9"/>
                      <a:pt x="19" y="12"/>
                    </a:cubicBezTo>
                    <a:cubicBezTo>
                      <a:pt x="16"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175"/>
              <p:cNvSpPr>
                <a:spLocks/>
              </p:cNvSpPr>
              <p:nvPr/>
            </p:nvSpPr>
            <p:spPr bwMode="auto">
              <a:xfrm>
                <a:off x="4837"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3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1" y="7"/>
                      <a:pt x="25" y="5"/>
                      <a:pt x="28" y="3"/>
                    </a:cubicBezTo>
                    <a:cubicBezTo>
                      <a:pt x="31" y="1"/>
                      <a:pt x="34" y="0"/>
                      <a:pt x="38" y="0"/>
                    </a:cubicBezTo>
                    <a:cubicBezTo>
                      <a:pt x="42" y="0"/>
                      <a:pt x="46" y="2"/>
                      <a:pt x="48" y="4"/>
                    </a:cubicBezTo>
                    <a:cubicBezTo>
                      <a:pt x="51" y="6"/>
                      <a:pt x="52" y="10"/>
                      <a:pt x="52" y="14"/>
                    </a:cubicBezTo>
                    <a:cubicBezTo>
                      <a:pt x="52" y="16"/>
                      <a:pt x="52" y="19"/>
                      <a:pt x="51" y="23"/>
                    </a:cubicBezTo>
                    <a:lnTo>
                      <a:pt x="44" y="57"/>
                    </a:lnTo>
                    <a:lnTo>
                      <a:pt x="34" y="57"/>
                    </a:lnTo>
                    <a:lnTo>
                      <a:pt x="42" y="22"/>
                    </a:lnTo>
                    <a:cubicBezTo>
                      <a:pt x="42" y="18"/>
                      <a:pt x="43" y="16"/>
                      <a:pt x="43" y="14"/>
                    </a:cubicBezTo>
                    <a:cubicBezTo>
                      <a:pt x="43" y="12"/>
                      <a:pt x="42" y="11"/>
                      <a:pt x="41" y="10"/>
                    </a:cubicBezTo>
                    <a:cubicBezTo>
                      <a:pt x="40" y="9"/>
                      <a:pt x="38" y="8"/>
                      <a:pt x="35" y="8"/>
                    </a:cubicBezTo>
                    <a:cubicBezTo>
                      <a:pt x="31" y="8"/>
                      <a:pt x="26" y="10"/>
                      <a:pt x="23"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176"/>
              <p:cNvSpPr>
                <a:spLocks/>
              </p:cNvSpPr>
              <p:nvPr/>
            </p:nvSpPr>
            <p:spPr bwMode="auto">
              <a:xfrm>
                <a:off x="4870" y="1074"/>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7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7 h 76"/>
                  <a:gd name="T36" fmla="*/ 10 w 28"/>
                  <a:gd name="T37" fmla="*/ 64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5"/>
                      <a:pt x="14" y="76"/>
                      <a:pt x="12" y="76"/>
                    </a:cubicBezTo>
                    <a:cubicBezTo>
                      <a:pt x="8" y="76"/>
                      <a:pt x="5" y="75"/>
                      <a:pt x="3" y="73"/>
                    </a:cubicBezTo>
                    <a:cubicBezTo>
                      <a:pt x="1" y="71"/>
                      <a:pt x="0" y="70"/>
                      <a:pt x="0" y="67"/>
                    </a:cubicBezTo>
                    <a:cubicBezTo>
                      <a:pt x="0" y="66"/>
                      <a:pt x="1" y="63"/>
                      <a:pt x="2" y="59"/>
                    </a:cubicBezTo>
                    <a:lnTo>
                      <a:pt x="8" y="27"/>
                    </a:lnTo>
                    <a:lnTo>
                      <a:pt x="1" y="27"/>
                    </a:lnTo>
                    <a:lnTo>
                      <a:pt x="2" y="20"/>
                    </a:lnTo>
                    <a:lnTo>
                      <a:pt x="10" y="20"/>
                    </a:lnTo>
                    <a:lnTo>
                      <a:pt x="13" y="6"/>
                    </a:lnTo>
                    <a:lnTo>
                      <a:pt x="23" y="0"/>
                    </a:lnTo>
                    <a:lnTo>
                      <a:pt x="19" y="20"/>
                    </a:lnTo>
                    <a:lnTo>
                      <a:pt x="28" y="20"/>
                    </a:lnTo>
                    <a:lnTo>
                      <a:pt x="27" y="27"/>
                    </a:lnTo>
                    <a:lnTo>
                      <a:pt x="18" y="27"/>
                    </a:lnTo>
                    <a:lnTo>
                      <a:pt x="11" y="57"/>
                    </a:lnTo>
                    <a:cubicBezTo>
                      <a:pt x="11" y="61"/>
                      <a:pt x="10" y="63"/>
                      <a:pt x="10" y="64"/>
                    </a:cubicBezTo>
                    <a:cubicBezTo>
                      <a:pt x="10" y="65"/>
                      <a:pt x="11" y="66"/>
                      <a:pt x="11" y="67"/>
                    </a:cubicBezTo>
                    <a:cubicBezTo>
                      <a:pt x="12" y="67"/>
                      <a:pt x="13" y="68"/>
                      <a:pt x="14" y="68"/>
                    </a:cubicBezTo>
                    <a:cubicBezTo>
                      <a:pt x="16" y="68"/>
                      <a:pt x="18" y="67"/>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177"/>
              <p:cNvSpPr>
                <a:spLocks noEditPoints="1"/>
              </p:cNvSpPr>
              <p:nvPr/>
            </p:nvSpPr>
            <p:spPr bwMode="auto">
              <a:xfrm>
                <a:off x="4900" y="1074"/>
                <a:ext cx="29" cy="41"/>
              </a:xfrm>
              <a:custGeom>
                <a:avLst/>
                <a:gdLst>
                  <a:gd name="T0" fmla="*/ 0 w 53"/>
                  <a:gd name="T1" fmla="*/ 76 h 77"/>
                  <a:gd name="T2" fmla="*/ 0 w 53"/>
                  <a:gd name="T3" fmla="*/ 76 h 77"/>
                  <a:gd name="T4" fmla="*/ 16 w 53"/>
                  <a:gd name="T5" fmla="*/ 0 h 77"/>
                  <a:gd name="T6" fmla="*/ 25 w 53"/>
                  <a:gd name="T7" fmla="*/ 0 h 77"/>
                  <a:gd name="T8" fmla="*/ 20 w 53"/>
                  <a:gd name="T9" fmla="*/ 27 h 77"/>
                  <a:gd name="T10" fmla="*/ 28 w 53"/>
                  <a:gd name="T11" fmla="*/ 21 h 77"/>
                  <a:gd name="T12" fmla="*/ 35 w 53"/>
                  <a:gd name="T13" fmla="*/ 19 h 77"/>
                  <a:gd name="T14" fmla="*/ 48 w 53"/>
                  <a:gd name="T15" fmla="*/ 25 h 77"/>
                  <a:gd name="T16" fmla="*/ 53 w 53"/>
                  <a:gd name="T17" fmla="*/ 42 h 77"/>
                  <a:gd name="T18" fmla="*/ 51 w 53"/>
                  <a:gd name="T19" fmla="*/ 55 h 77"/>
                  <a:gd name="T20" fmla="*/ 46 w 53"/>
                  <a:gd name="T21" fmla="*/ 65 h 77"/>
                  <a:gd name="T22" fmla="*/ 40 w 53"/>
                  <a:gd name="T23" fmla="*/ 72 h 77"/>
                  <a:gd name="T24" fmla="*/ 33 w 53"/>
                  <a:gd name="T25" fmla="*/ 76 h 77"/>
                  <a:gd name="T26" fmla="*/ 27 w 53"/>
                  <a:gd name="T27" fmla="*/ 77 h 77"/>
                  <a:gd name="T28" fmla="*/ 17 w 53"/>
                  <a:gd name="T29" fmla="*/ 74 h 77"/>
                  <a:gd name="T30" fmla="*/ 11 w 53"/>
                  <a:gd name="T31" fmla="*/ 65 h 77"/>
                  <a:gd name="T32" fmla="*/ 8 w 53"/>
                  <a:gd name="T33" fmla="*/ 76 h 77"/>
                  <a:gd name="T34" fmla="*/ 0 w 53"/>
                  <a:gd name="T35" fmla="*/ 76 h 77"/>
                  <a:gd name="T36" fmla="*/ 14 w 53"/>
                  <a:gd name="T37" fmla="*/ 53 h 77"/>
                  <a:gd name="T38" fmla="*/ 14 w 53"/>
                  <a:gd name="T39" fmla="*/ 53 h 77"/>
                  <a:gd name="T40" fmla="*/ 14 w 53"/>
                  <a:gd name="T41" fmla="*/ 55 h 77"/>
                  <a:gd name="T42" fmla="*/ 17 w 53"/>
                  <a:gd name="T43" fmla="*/ 66 h 77"/>
                  <a:gd name="T44" fmla="*/ 26 w 53"/>
                  <a:gd name="T45" fmla="*/ 69 h 77"/>
                  <a:gd name="T46" fmla="*/ 35 w 53"/>
                  <a:gd name="T47" fmla="*/ 66 h 77"/>
                  <a:gd name="T48" fmla="*/ 42 w 53"/>
                  <a:gd name="T49" fmla="*/ 55 h 77"/>
                  <a:gd name="T50" fmla="*/ 44 w 53"/>
                  <a:gd name="T51" fmla="*/ 42 h 77"/>
                  <a:gd name="T52" fmla="*/ 41 w 53"/>
                  <a:gd name="T53" fmla="*/ 31 h 77"/>
                  <a:gd name="T54" fmla="*/ 33 w 53"/>
                  <a:gd name="T55" fmla="*/ 27 h 77"/>
                  <a:gd name="T56" fmla="*/ 23 w 53"/>
                  <a:gd name="T57" fmla="*/ 31 h 77"/>
                  <a:gd name="T58" fmla="*/ 16 w 53"/>
                  <a:gd name="T59" fmla="*/ 43 h 77"/>
                  <a:gd name="T60" fmla="*/ 14 w 53"/>
                  <a:gd name="T61" fmla="*/ 53 h 77"/>
                  <a:gd name="T62" fmla="*/ 14 w 53"/>
                  <a:gd name="T6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76"/>
                    </a:moveTo>
                    <a:lnTo>
                      <a:pt x="0" y="76"/>
                    </a:lnTo>
                    <a:lnTo>
                      <a:pt x="16" y="0"/>
                    </a:lnTo>
                    <a:lnTo>
                      <a:pt x="25" y="0"/>
                    </a:lnTo>
                    <a:lnTo>
                      <a:pt x="20" y="27"/>
                    </a:lnTo>
                    <a:cubicBezTo>
                      <a:pt x="23" y="24"/>
                      <a:pt x="25" y="22"/>
                      <a:pt x="28" y="21"/>
                    </a:cubicBezTo>
                    <a:cubicBezTo>
                      <a:pt x="30" y="20"/>
                      <a:pt x="33" y="19"/>
                      <a:pt x="35" y="19"/>
                    </a:cubicBezTo>
                    <a:cubicBezTo>
                      <a:pt x="41" y="19"/>
                      <a:pt x="45" y="21"/>
                      <a:pt x="48" y="25"/>
                    </a:cubicBezTo>
                    <a:cubicBezTo>
                      <a:pt x="52" y="29"/>
                      <a:pt x="53" y="35"/>
                      <a:pt x="53" y="42"/>
                    </a:cubicBezTo>
                    <a:cubicBezTo>
                      <a:pt x="53" y="47"/>
                      <a:pt x="53" y="51"/>
                      <a:pt x="51" y="55"/>
                    </a:cubicBezTo>
                    <a:cubicBezTo>
                      <a:pt x="50" y="59"/>
                      <a:pt x="48" y="63"/>
                      <a:pt x="46" y="65"/>
                    </a:cubicBezTo>
                    <a:cubicBezTo>
                      <a:pt x="44" y="68"/>
                      <a:pt x="42" y="70"/>
                      <a:pt x="40" y="72"/>
                    </a:cubicBezTo>
                    <a:cubicBezTo>
                      <a:pt x="38" y="74"/>
                      <a:pt x="36" y="75"/>
                      <a:pt x="33" y="76"/>
                    </a:cubicBezTo>
                    <a:cubicBezTo>
                      <a:pt x="31" y="76"/>
                      <a:pt x="29" y="77"/>
                      <a:pt x="27" y="77"/>
                    </a:cubicBezTo>
                    <a:cubicBezTo>
                      <a:pt x="23" y="77"/>
                      <a:pt x="20" y="76"/>
                      <a:pt x="17" y="74"/>
                    </a:cubicBezTo>
                    <a:cubicBezTo>
                      <a:pt x="14" y="72"/>
                      <a:pt x="12" y="69"/>
                      <a:pt x="11" y="65"/>
                    </a:cubicBezTo>
                    <a:lnTo>
                      <a:pt x="8" y="76"/>
                    </a:lnTo>
                    <a:lnTo>
                      <a:pt x="0" y="76"/>
                    </a:lnTo>
                    <a:close/>
                    <a:moveTo>
                      <a:pt x="14" y="53"/>
                    </a:moveTo>
                    <a:lnTo>
                      <a:pt x="14" y="53"/>
                    </a:lnTo>
                    <a:lnTo>
                      <a:pt x="14" y="55"/>
                    </a:lnTo>
                    <a:cubicBezTo>
                      <a:pt x="14" y="60"/>
                      <a:pt x="15" y="63"/>
                      <a:pt x="17" y="66"/>
                    </a:cubicBezTo>
                    <a:cubicBezTo>
                      <a:pt x="20" y="68"/>
                      <a:pt x="22" y="69"/>
                      <a:pt x="26" y="69"/>
                    </a:cubicBezTo>
                    <a:cubicBezTo>
                      <a:pt x="29" y="69"/>
                      <a:pt x="32" y="68"/>
                      <a:pt x="35" y="66"/>
                    </a:cubicBezTo>
                    <a:cubicBezTo>
                      <a:pt x="38" y="63"/>
                      <a:pt x="40" y="60"/>
                      <a:pt x="42" y="55"/>
                    </a:cubicBezTo>
                    <a:cubicBezTo>
                      <a:pt x="43" y="50"/>
                      <a:pt x="44" y="46"/>
                      <a:pt x="44" y="42"/>
                    </a:cubicBezTo>
                    <a:cubicBezTo>
                      <a:pt x="44" y="37"/>
                      <a:pt x="43" y="33"/>
                      <a:pt x="41" y="31"/>
                    </a:cubicBezTo>
                    <a:cubicBezTo>
                      <a:pt x="39" y="28"/>
                      <a:pt x="36" y="27"/>
                      <a:pt x="33" y="27"/>
                    </a:cubicBezTo>
                    <a:cubicBezTo>
                      <a:pt x="29" y="27"/>
                      <a:pt x="26" y="28"/>
                      <a:pt x="23" y="31"/>
                    </a:cubicBezTo>
                    <a:cubicBezTo>
                      <a:pt x="20" y="33"/>
                      <a:pt x="18" y="38"/>
                      <a:pt x="16" y="43"/>
                    </a:cubicBezTo>
                    <a:cubicBezTo>
                      <a:pt x="15" y="47"/>
                      <a:pt x="14" y="50"/>
                      <a:pt x="14" y="53"/>
                    </a:cubicBezTo>
                    <a:lnTo>
                      <a:pt x="14"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178"/>
              <p:cNvSpPr>
                <a:spLocks noEditPoints="1"/>
              </p:cNvSpPr>
              <p:nvPr/>
            </p:nvSpPr>
            <p:spPr bwMode="auto">
              <a:xfrm>
                <a:off x="4933" y="1084"/>
                <a:ext cx="28" cy="31"/>
              </a:xfrm>
              <a:custGeom>
                <a:avLst/>
                <a:gdLst>
                  <a:gd name="T0" fmla="*/ 36 w 51"/>
                  <a:gd name="T1" fmla="*/ 50 h 58"/>
                  <a:gd name="T2" fmla="*/ 36 w 51"/>
                  <a:gd name="T3" fmla="*/ 50 h 58"/>
                  <a:gd name="T4" fmla="*/ 26 w 51"/>
                  <a:gd name="T5" fmla="*/ 56 h 58"/>
                  <a:gd name="T6" fmla="*/ 17 w 51"/>
                  <a:gd name="T7" fmla="*/ 58 h 58"/>
                  <a:gd name="T8" fmla="*/ 4 w 51"/>
                  <a:gd name="T9" fmla="*/ 53 h 58"/>
                  <a:gd name="T10" fmla="*/ 0 w 51"/>
                  <a:gd name="T11" fmla="*/ 42 h 58"/>
                  <a:gd name="T12" fmla="*/ 2 w 51"/>
                  <a:gd name="T13" fmla="*/ 34 h 58"/>
                  <a:gd name="T14" fmla="*/ 7 w 51"/>
                  <a:gd name="T15" fmla="*/ 28 h 58"/>
                  <a:gd name="T16" fmla="*/ 16 w 51"/>
                  <a:gd name="T17" fmla="*/ 25 h 58"/>
                  <a:gd name="T18" fmla="*/ 28 w 51"/>
                  <a:gd name="T19" fmla="*/ 24 h 58"/>
                  <a:gd name="T20" fmla="*/ 40 w 51"/>
                  <a:gd name="T21" fmla="*/ 22 h 58"/>
                  <a:gd name="T22" fmla="*/ 42 w 51"/>
                  <a:gd name="T23" fmla="*/ 16 h 58"/>
                  <a:gd name="T24" fmla="*/ 39 w 51"/>
                  <a:gd name="T25" fmla="*/ 11 h 58"/>
                  <a:gd name="T26" fmla="*/ 30 w 51"/>
                  <a:gd name="T27" fmla="*/ 8 h 58"/>
                  <a:gd name="T28" fmla="*/ 20 w 51"/>
                  <a:gd name="T29" fmla="*/ 11 h 58"/>
                  <a:gd name="T30" fmla="*/ 15 w 51"/>
                  <a:gd name="T31" fmla="*/ 18 h 58"/>
                  <a:gd name="T32" fmla="*/ 5 w 51"/>
                  <a:gd name="T33" fmla="*/ 17 h 58"/>
                  <a:gd name="T34" fmla="*/ 14 w 51"/>
                  <a:gd name="T35" fmla="*/ 5 h 58"/>
                  <a:gd name="T36" fmla="*/ 30 w 51"/>
                  <a:gd name="T37" fmla="*/ 0 h 58"/>
                  <a:gd name="T38" fmla="*/ 46 w 51"/>
                  <a:gd name="T39" fmla="*/ 5 h 58"/>
                  <a:gd name="T40" fmla="*/ 51 w 51"/>
                  <a:gd name="T41" fmla="*/ 15 h 58"/>
                  <a:gd name="T42" fmla="*/ 50 w 51"/>
                  <a:gd name="T43" fmla="*/ 25 h 58"/>
                  <a:gd name="T44" fmla="*/ 46 w 51"/>
                  <a:gd name="T45" fmla="*/ 39 h 58"/>
                  <a:gd name="T46" fmla="*/ 45 w 51"/>
                  <a:gd name="T47" fmla="*/ 49 h 58"/>
                  <a:gd name="T48" fmla="*/ 46 w 51"/>
                  <a:gd name="T49" fmla="*/ 57 h 58"/>
                  <a:gd name="T50" fmla="*/ 37 w 51"/>
                  <a:gd name="T51" fmla="*/ 57 h 58"/>
                  <a:gd name="T52" fmla="*/ 36 w 51"/>
                  <a:gd name="T53" fmla="*/ 50 h 58"/>
                  <a:gd name="T54" fmla="*/ 36 w 51"/>
                  <a:gd name="T55" fmla="*/ 50 h 58"/>
                  <a:gd name="T56" fmla="*/ 39 w 51"/>
                  <a:gd name="T57" fmla="*/ 29 h 58"/>
                  <a:gd name="T58" fmla="*/ 39 w 51"/>
                  <a:gd name="T59" fmla="*/ 29 h 58"/>
                  <a:gd name="T60" fmla="*/ 35 w 51"/>
                  <a:gd name="T61" fmla="*/ 30 h 58"/>
                  <a:gd name="T62" fmla="*/ 27 w 51"/>
                  <a:gd name="T63" fmla="*/ 31 h 58"/>
                  <a:gd name="T64" fmla="*/ 16 w 51"/>
                  <a:gd name="T65" fmla="*/ 33 h 58"/>
                  <a:gd name="T66" fmla="*/ 11 w 51"/>
                  <a:gd name="T67" fmla="*/ 36 h 58"/>
                  <a:gd name="T68" fmla="*/ 9 w 51"/>
                  <a:gd name="T69" fmla="*/ 42 h 58"/>
                  <a:gd name="T70" fmla="*/ 12 w 51"/>
                  <a:gd name="T71" fmla="*/ 48 h 58"/>
                  <a:gd name="T72" fmla="*/ 19 w 51"/>
                  <a:gd name="T73" fmla="*/ 51 h 58"/>
                  <a:gd name="T74" fmla="*/ 28 w 51"/>
                  <a:gd name="T75" fmla="*/ 48 h 58"/>
                  <a:gd name="T76" fmla="*/ 35 w 51"/>
                  <a:gd name="T77" fmla="*/ 41 h 58"/>
                  <a:gd name="T78" fmla="*/ 39 w 51"/>
                  <a:gd name="T79" fmla="*/ 29 h 58"/>
                  <a:gd name="T80" fmla="*/ 39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2" y="53"/>
                      <a:pt x="29" y="55"/>
                      <a:pt x="26" y="56"/>
                    </a:cubicBezTo>
                    <a:cubicBezTo>
                      <a:pt x="23" y="57"/>
                      <a:pt x="20" y="58"/>
                      <a:pt x="17" y="58"/>
                    </a:cubicBezTo>
                    <a:cubicBezTo>
                      <a:pt x="12" y="58"/>
                      <a:pt x="7" y="56"/>
                      <a:pt x="4" y="53"/>
                    </a:cubicBezTo>
                    <a:cubicBezTo>
                      <a:pt x="1" y="50"/>
                      <a:pt x="0" y="47"/>
                      <a:pt x="0" y="42"/>
                    </a:cubicBezTo>
                    <a:cubicBezTo>
                      <a:pt x="0" y="39"/>
                      <a:pt x="0" y="36"/>
                      <a:pt x="2" y="34"/>
                    </a:cubicBezTo>
                    <a:cubicBezTo>
                      <a:pt x="3" y="31"/>
                      <a:pt x="5" y="30"/>
                      <a:pt x="7" y="28"/>
                    </a:cubicBezTo>
                    <a:cubicBezTo>
                      <a:pt x="10" y="27"/>
                      <a:pt x="12" y="26"/>
                      <a:pt x="16" y="25"/>
                    </a:cubicBezTo>
                    <a:cubicBezTo>
                      <a:pt x="18" y="25"/>
                      <a:pt x="22" y="24"/>
                      <a:pt x="28" y="24"/>
                    </a:cubicBezTo>
                    <a:cubicBezTo>
                      <a:pt x="34" y="24"/>
                      <a:pt x="38" y="23"/>
                      <a:pt x="40" y="22"/>
                    </a:cubicBezTo>
                    <a:cubicBezTo>
                      <a:pt x="41" y="20"/>
                      <a:pt x="42" y="17"/>
                      <a:pt x="42" y="16"/>
                    </a:cubicBezTo>
                    <a:cubicBezTo>
                      <a:pt x="42" y="14"/>
                      <a:pt x="41" y="12"/>
                      <a:pt x="39" y="11"/>
                    </a:cubicBezTo>
                    <a:cubicBezTo>
                      <a:pt x="37" y="9"/>
                      <a:pt x="34" y="8"/>
                      <a:pt x="30" y="8"/>
                    </a:cubicBezTo>
                    <a:cubicBezTo>
                      <a:pt x="26" y="8"/>
                      <a:pt x="23" y="9"/>
                      <a:pt x="20" y="11"/>
                    </a:cubicBezTo>
                    <a:cubicBezTo>
                      <a:pt x="18" y="12"/>
                      <a:pt x="16" y="15"/>
                      <a:pt x="15" y="18"/>
                    </a:cubicBezTo>
                    <a:lnTo>
                      <a:pt x="5" y="17"/>
                    </a:lnTo>
                    <a:cubicBezTo>
                      <a:pt x="7" y="12"/>
                      <a:pt x="10" y="8"/>
                      <a:pt x="14" y="5"/>
                    </a:cubicBezTo>
                    <a:cubicBezTo>
                      <a:pt x="18" y="2"/>
                      <a:pt x="24" y="0"/>
                      <a:pt x="30" y="0"/>
                    </a:cubicBezTo>
                    <a:cubicBezTo>
                      <a:pt x="37" y="0"/>
                      <a:pt x="42" y="2"/>
                      <a:pt x="46" y="5"/>
                    </a:cubicBezTo>
                    <a:cubicBezTo>
                      <a:pt x="49" y="8"/>
                      <a:pt x="51" y="11"/>
                      <a:pt x="51" y="15"/>
                    </a:cubicBezTo>
                    <a:cubicBezTo>
                      <a:pt x="51" y="18"/>
                      <a:pt x="50" y="21"/>
                      <a:pt x="50" y="25"/>
                    </a:cubicBezTo>
                    <a:lnTo>
                      <a:pt x="46" y="39"/>
                    </a:lnTo>
                    <a:cubicBezTo>
                      <a:pt x="46" y="43"/>
                      <a:pt x="45" y="46"/>
                      <a:pt x="45" y="49"/>
                    </a:cubicBezTo>
                    <a:cubicBezTo>
                      <a:pt x="45" y="51"/>
                      <a:pt x="45" y="53"/>
                      <a:pt x="46" y="57"/>
                    </a:cubicBezTo>
                    <a:lnTo>
                      <a:pt x="37" y="57"/>
                    </a:lnTo>
                    <a:cubicBezTo>
                      <a:pt x="36" y="55"/>
                      <a:pt x="36" y="53"/>
                      <a:pt x="36" y="50"/>
                    </a:cubicBezTo>
                    <a:lnTo>
                      <a:pt x="36" y="50"/>
                    </a:lnTo>
                    <a:close/>
                    <a:moveTo>
                      <a:pt x="39" y="29"/>
                    </a:moveTo>
                    <a:lnTo>
                      <a:pt x="39" y="29"/>
                    </a:lnTo>
                    <a:cubicBezTo>
                      <a:pt x="38" y="29"/>
                      <a:pt x="36" y="30"/>
                      <a:pt x="35" y="30"/>
                    </a:cubicBezTo>
                    <a:cubicBezTo>
                      <a:pt x="33" y="30"/>
                      <a:pt x="31" y="31"/>
                      <a:pt x="27" y="31"/>
                    </a:cubicBezTo>
                    <a:cubicBezTo>
                      <a:pt x="22" y="31"/>
                      <a:pt x="18" y="32"/>
                      <a:pt x="16" y="33"/>
                    </a:cubicBezTo>
                    <a:cubicBezTo>
                      <a:pt x="14" y="33"/>
                      <a:pt x="12" y="35"/>
                      <a:pt x="11" y="36"/>
                    </a:cubicBezTo>
                    <a:cubicBezTo>
                      <a:pt x="10" y="38"/>
                      <a:pt x="9" y="40"/>
                      <a:pt x="9" y="42"/>
                    </a:cubicBezTo>
                    <a:cubicBezTo>
                      <a:pt x="9" y="44"/>
                      <a:pt x="10" y="46"/>
                      <a:pt x="12" y="48"/>
                    </a:cubicBezTo>
                    <a:cubicBezTo>
                      <a:pt x="14" y="50"/>
                      <a:pt x="16" y="51"/>
                      <a:pt x="19" y="51"/>
                    </a:cubicBezTo>
                    <a:cubicBezTo>
                      <a:pt x="23" y="51"/>
                      <a:pt x="26" y="50"/>
                      <a:pt x="28" y="48"/>
                    </a:cubicBezTo>
                    <a:cubicBezTo>
                      <a:pt x="31" y="47"/>
                      <a:pt x="34" y="44"/>
                      <a:pt x="35" y="41"/>
                    </a:cubicBezTo>
                    <a:cubicBezTo>
                      <a:pt x="37" y="38"/>
                      <a:pt x="38" y="34"/>
                      <a:pt x="39" y="29"/>
                    </a:cubicBezTo>
                    <a:lnTo>
                      <a:pt x="39"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179"/>
              <p:cNvSpPr>
                <a:spLocks/>
              </p:cNvSpPr>
              <p:nvPr/>
            </p:nvSpPr>
            <p:spPr bwMode="auto">
              <a:xfrm>
                <a:off x="4965" y="1084"/>
                <a:ext cx="26" cy="31"/>
              </a:xfrm>
              <a:custGeom>
                <a:avLst/>
                <a:gdLst>
                  <a:gd name="T0" fmla="*/ 36 w 48"/>
                  <a:gd name="T1" fmla="*/ 37 h 58"/>
                  <a:gd name="T2" fmla="*/ 36 w 48"/>
                  <a:gd name="T3" fmla="*/ 37 h 58"/>
                  <a:gd name="T4" fmla="*/ 45 w 48"/>
                  <a:gd name="T5" fmla="*/ 38 h 58"/>
                  <a:gd name="T6" fmla="*/ 35 w 48"/>
                  <a:gd name="T7" fmla="*/ 53 h 58"/>
                  <a:gd name="T8" fmla="*/ 20 w 48"/>
                  <a:gd name="T9" fmla="*/ 58 h 58"/>
                  <a:gd name="T10" fmla="*/ 6 w 48"/>
                  <a:gd name="T11" fmla="*/ 52 h 58"/>
                  <a:gd name="T12" fmla="*/ 0 w 48"/>
                  <a:gd name="T13" fmla="*/ 36 h 58"/>
                  <a:gd name="T14" fmla="*/ 4 w 48"/>
                  <a:gd name="T15" fmla="*/ 18 h 58"/>
                  <a:gd name="T16" fmla="*/ 14 w 48"/>
                  <a:gd name="T17" fmla="*/ 5 h 58"/>
                  <a:gd name="T18" fmla="*/ 29 w 48"/>
                  <a:gd name="T19" fmla="*/ 0 h 58"/>
                  <a:gd name="T20" fmla="*/ 43 w 48"/>
                  <a:gd name="T21" fmla="*/ 5 h 58"/>
                  <a:gd name="T22" fmla="*/ 48 w 48"/>
                  <a:gd name="T23" fmla="*/ 19 h 58"/>
                  <a:gd name="T24" fmla="*/ 39 w 48"/>
                  <a:gd name="T25" fmla="*/ 19 h 58"/>
                  <a:gd name="T26" fmla="*/ 36 w 48"/>
                  <a:gd name="T27" fmla="*/ 11 h 58"/>
                  <a:gd name="T28" fmla="*/ 28 w 48"/>
                  <a:gd name="T29" fmla="*/ 8 h 58"/>
                  <a:gd name="T30" fmla="*/ 19 w 48"/>
                  <a:gd name="T31" fmla="*/ 12 h 58"/>
                  <a:gd name="T32" fmla="*/ 12 w 48"/>
                  <a:gd name="T33" fmla="*/ 23 h 58"/>
                  <a:gd name="T34" fmla="*/ 10 w 48"/>
                  <a:gd name="T35" fmla="*/ 37 h 58"/>
                  <a:gd name="T36" fmla="*/ 13 w 48"/>
                  <a:gd name="T37" fmla="*/ 47 h 58"/>
                  <a:gd name="T38" fmla="*/ 21 w 48"/>
                  <a:gd name="T39" fmla="*/ 51 h 58"/>
                  <a:gd name="T40" fmla="*/ 29 w 48"/>
                  <a:gd name="T41" fmla="*/ 47 h 58"/>
                  <a:gd name="T42" fmla="*/ 36 w 48"/>
                  <a:gd name="T43" fmla="*/ 37 h 58"/>
                  <a:gd name="T44" fmla="*/ 36 w 48"/>
                  <a:gd name="T4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36" y="37"/>
                    </a:moveTo>
                    <a:lnTo>
                      <a:pt x="36" y="37"/>
                    </a:lnTo>
                    <a:lnTo>
                      <a:pt x="45" y="38"/>
                    </a:lnTo>
                    <a:cubicBezTo>
                      <a:pt x="43" y="44"/>
                      <a:pt x="39" y="50"/>
                      <a:pt x="35" y="53"/>
                    </a:cubicBezTo>
                    <a:cubicBezTo>
                      <a:pt x="31" y="56"/>
                      <a:pt x="26" y="58"/>
                      <a:pt x="20" y="58"/>
                    </a:cubicBezTo>
                    <a:cubicBezTo>
                      <a:pt x="14" y="58"/>
                      <a:pt x="10" y="56"/>
                      <a:pt x="6" y="52"/>
                    </a:cubicBezTo>
                    <a:cubicBezTo>
                      <a:pt x="2" y="48"/>
                      <a:pt x="0" y="43"/>
                      <a:pt x="0" y="36"/>
                    </a:cubicBezTo>
                    <a:cubicBezTo>
                      <a:pt x="0" y="30"/>
                      <a:pt x="1" y="24"/>
                      <a:pt x="4" y="18"/>
                    </a:cubicBezTo>
                    <a:cubicBezTo>
                      <a:pt x="6" y="12"/>
                      <a:pt x="10" y="8"/>
                      <a:pt x="14" y="5"/>
                    </a:cubicBezTo>
                    <a:cubicBezTo>
                      <a:pt x="19" y="2"/>
                      <a:pt x="24" y="0"/>
                      <a:pt x="29" y="0"/>
                    </a:cubicBezTo>
                    <a:cubicBezTo>
                      <a:pt x="35" y="0"/>
                      <a:pt x="40" y="2"/>
                      <a:pt x="43" y="5"/>
                    </a:cubicBezTo>
                    <a:cubicBezTo>
                      <a:pt x="47" y="9"/>
                      <a:pt x="48" y="13"/>
                      <a:pt x="48" y="19"/>
                    </a:cubicBezTo>
                    <a:lnTo>
                      <a:pt x="39" y="19"/>
                    </a:lnTo>
                    <a:cubicBezTo>
                      <a:pt x="39" y="16"/>
                      <a:pt x="38" y="13"/>
                      <a:pt x="36" y="11"/>
                    </a:cubicBezTo>
                    <a:cubicBezTo>
                      <a:pt x="34" y="9"/>
                      <a:pt x="32" y="8"/>
                      <a:pt x="28" y="8"/>
                    </a:cubicBezTo>
                    <a:cubicBezTo>
                      <a:pt x="25" y="8"/>
                      <a:pt x="21" y="9"/>
                      <a:pt x="19" y="12"/>
                    </a:cubicBezTo>
                    <a:cubicBezTo>
                      <a:pt x="16" y="14"/>
                      <a:pt x="14" y="18"/>
                      <a:pt x="12" y="23"/>
                    </a:cubicBezTo>
                    <a:cubicBezTo>
                      <a:pt x="11" y="27"/>
                      <a:pt x="10" y="32"/>
                      <a:pt x="10" y="37"/>
                    </a:cubicBezTo>
                    <a:cubicBezTo>
                      <a:pt x="10" y="41"/>
                      <a:pt x="11" y="45"/>
                      <a:pt x="13" y="47"/>
                    </a:cubicBezTo>
                    <a:cubicBezTo>
                      <a:pt x="15" y="49"/>
                      <a:pt x="17" y="51"/>
                      <a:pt x="21" y="51"/>
                    </a:cubicBezTo>
                    <a:cubicBezTo>
                      <a:pt x="24" y="51"/>
                      <a:pt x="26" y="49"/>
                      <a:pt x="29" y="47"/>
                    </a:cubicBezTo>
                    <a:cubicBezTo>
                      <a:pt x="32" y="45"/>
                      <a:pt x="34" y="41"/>
                      <a:pt x="36" y="37"/>
                    </a:cubicBezTo>
                    <a:lnTo>
                      <a:pt x="36"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180"/>
              <p:cNvSpPr>
                <a:spLocks/>
              </p:cNvSpPr>
              <p:nvPr/>
            </p:nvSpPr>
            <p:spPr bwMode="auto">
              <a:xfrm>
                <a:off x="4993" y="1074"/>
                <a:ext cx="30" cy="41"/>
              </a:xfrm>
              <a:custGeom>
                <a:avLst/>
                <a:gdLst>
                  <a:gd name="T0" fmla="*/ 0 w 55"/>
                  <a:gd name="T1" fmla="*/ 76 h 76"/>
                  <a:gd name="T2" fmla="*/ 0 w 55"/>
                  <a:gd name="T3" fmla="*/ 76 h 76"/>
                  <a:gd name="T4" fmla="*/ 16 w 55"/>
                  <a:gd name="T5" fmla="*/ 0 h 76"/>
                  <a:gd name="T6" fmla="*/ 26 w 55"/>
                  <a:gd name="T7" fmla="*/ 0 h 76"/>
                  <a:gd name="T8" fmla="*/ 16 w 55"/>
                  <a:gd name="T9" fmla="*/ 47 h 76"/>
                  <a:gd name="T10" fmla="*/ 43 w 55"/>
                  <a:gd name="T11" fmla="*/ 21 h 76"/>
                  <a:gd name="T12" fmla="*/ 55 w 55"/>
                  <a:gd name="T13" fmla="*/ 21 h 76"/>
                  <a:gd name="T14" fmla="*/ 32 w 55"/>
                  <a:gd name="T15" fmla="*/ 41 h 76"/>
                  <a:gd name="T16" fmla="*/ 46 w 55"/>
                  <a:gd name="T17" fmla="*/ 76 h 76"/>
                  <a:gd name="T18" fmla="*/ 36 w 55"/>
                  <a:gd name="T19" fmla="*/ 76 h 76"/>
                  <a:gd name="T20" fmla="*/ 25 w 55"/>
                  <a:gd name="T21" fmla="*/ 47 h 76"/>
                  <a:gd name="T22" fmla="*/ 14 w 55"/>
                  <a:gd name="T23" fmla="*/ 57 h 76"/>
                  <a:gd name="T24" fmla="*/ 10 w 55"/>
                  <a:gd name="T25" fmla="*/ 76 h 76"/>
                  <a:gd name="T26" fmla="*/ 0 w 55"/>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76">
                    <a:moveTo>
                      <a:pt x="0" y="76"/>
                    </a:moveTo>
                    <a:lnTo>
                      <a:pt x="0" y="76"/>
                    </a:lnTo>
                    <a:lnTo>
                      <a:pt x="16" y="0"/>
                    </a:lnTo>
                    <a:lnTo>
                      <a:pt x="26" y="0"/>
                    </a:lnTo>
                    <a:lnTo>
                      <a:pt x="16" y="47"/>
                    </a:lnTo>
                    <a:lnTo>
                      <a:pt x="43" y="21"/>
                    </a:lnTo>
                    <a:lnTo>
                      <a:pt x="55" y="21"/>
                    </a:lnTo>
                    <a:lnTo>
                      <a:pt x="32" y="41"/>
                    </a:lnTo>
                    <a:lnTo>
                      <a:pt x="46" y="76"/>
                    </a:lnTo>
                    <a:lnTo>
                      <a:pt x="36" y="76"/>
                    </a:lnTo>
                    <a:lnTo>
                      <a:pt x="25" y="47"/>
                    </a:lnTo>
                    <a:lnTo>
                      <a:pt x="14" y="57"/>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181"/>
              <p:cNvSpPr>
                <a:spLocks/>
              </p:cNvSpPr>
              <p:nvPr/>
            </p:nvSpPr>
            <p:spPr bwMode="auto">
              <a:xfrm>
                <a:off x="5039"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0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7 h 76"/>
                  <a:gd name="T36" fmla="*/ 9 w 28"/>
                  <a:gd name="T37" fmla="*/ 64 h 76"/>
                  <a:gd name="T38" fmla="*/ 10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5" y="75"/>
                      <a:pt x="13" y="76"/>
                      <a:pt x="11" y="76"/>
                    </a:cubicBezTo>
                    <a:cubicBezTo>
                      <a:pt x="7" y="76"/>
                      <a:pt x="4" y="75"/>
                      <a:pt x="2" y="73"/>
                    </a:cubicBezTo>
                    <a:cubicBezTo>
                      <a:pt x="0" y="71"/>
                      <a:pt x="0" y="70"/>
                      <a:pt x="0" y="67"/>
                    </a:cubicBezTo>
                    <a:cubicBezTo>
                      <a:pt x="0" y="66"/>
                      <a:pt x="0" y="63"/>
                      <a:pt x="1" y="59"/>
                    </a:cubicBezTo>
                    <a:lnTo>
                      <a:pt x="8" y="27"/>
                    </a:lnTo>
                    <a:lnTo>
                      <a:pt x="0" y="27"/>
                    </a:lnTo>
                    <a:lnTo>
                      <a:pt x="2" y="20"/>
                    </a:lnTo>
                    <a:lnTo>
                      <a:pt x="9" y="20"/>
                    </a:lnTo>
                    <a:lnTo>
                      <a:pt x="12" y="6"/>
                    </a:lnTo>
                    <a:lnTo>
                      <a:pt x="23" y="0"/>
                    </a:lnTo>
                    <a:lnTo>
                      <a:pt x="19" y="20"/>
                    </a:lnTo>
                    <a:lnTo>
                      <a:pt x="28" y="20"/>
                    </a:lnTo>
                    <a:lnTo>
                      <a:pt x="26" y="27"/>
                    </a:lnTo>
                    <a:lnTo>
                      <a:pt x="17" y="27"/>
                    </a:lnTo>
                    <a:lnTo>
                      <a:pt x="11" y="57"/>
                    </a:lnTo>
                    <a:cubicBezTo>
                      <a:pt x="10" y="61"/>
                      <a:pt x="9" y="63"/>
                      <a:pt x="9" y="64"/>
                    </a:cubicBezTo>
                    <a:cubicBezTo>
                      <a:pt x="9" y="65"/>
                      <a:pt x="10" y="66"/>
                      <a:pt x="10" y="67"/>
                    </a:cubicBezTo>
                    <a:cubicBezTo>
                      <a:pt x="11" y="67"/>
                      <a:pt x="12" y="68"/>
                      <a:pt x="14" y="68"/>
                    </a:cubicBezTo>
                    <a:cubicBezTo>
                      <a:pt x="16" y="68"/>
                      <a:pt x="17"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182"/>
              <p:cNvSpPr>
                <a:spLocks noEditPoints="1"/>
              </p:cNvSpPr>
              <p:nvPr/>
            </p:nvSpPr>
            <p:spPr bwMode="auto">
              <a:xfrm>
                <a:off x="5054" y="1084"/>
                <a:ext cx="29" cy="31"/>
              </a:xfrm>
              <a:custGeom>
                <a:avLst/>
                <a:gdLst>
                  <a:gd name="T0" fmla="*/ 0 w 53"/>
                  <a:gd name="T1" fmla="*/ 36 h 58"/>
                  <a:gd name="T2" fmla="*/ 0 w 53"/>
                  <a:gd name="T3" fmla="*/ 36 h 58"/>
                  <a:gd name="T4" fmla="*/ 10 w 53"/>
                  <a:gd name="T5" fmla="*/ 9 h 58"/>
                  <a:gd name="T6" fmla="*/ 30 w 53"/>
                  <a:gd name="T7" fmla="*/ 0 h 58"/>
                  <a:gd name="T8" fmla="*/ 46 w 53"/>
                  <a:gd name="T9" fmla="*/ 7 h 58"/>
                  <a:gd name="T10" fmla="*/ 53 w 53"/>
                  <a:gd name="T11" fmla="*/ 23 h 58"/>
                  <a:gd name="T12" fmla="*/ 49 w 53"/>
                  <a:gd name="T13" fmla="*/ 41 h 58"/>
                  <a:gd name="T14" fmla="*/ 38 w 53"/>
                  <a:gd name="T15" fmla="*/ 54 h 58"/>
                  <a:gd name="T16" fmla="*/ 23 w 53"/>
                  <a:gd name="T17" fmla="*/ 58 h 58"/>
                  <a:gd name="T18" fmla="*/ 11 w 53"/>
                  <a:gd name="T19" fmla="*/ 55 h 58"/>
                  <a:gd name="T20" fmla="*/ 3 w 53"/>
                  <a:gd name="T21" fmla="*/ 47 h 58"/>
                  <a:gd name="T22" fmla="*/ 0 w 53"/>
                  <a:gd name="T23" fmla="*/ 36 h 58"/>
                  <a:gd name="T24" fmla="*/ 0 w 53"/>
                  <a:gd name="T25" fmla="*/ 36 h 58"/>
                  <a:gd name="T26" fmla="*/ 10 w 53"/>
                  <a:gd name="T27" fmla="*/ 35 h 58"/>
                  <a:gd name="T28" fmla="*/ 10 w 53"/>
                  <a:gd name="T29" fmla="*/ 35 h 58"/>
                  <a:gd name="T30" fmla="*/ 14 w 53"/>
                  <a:gd name="T31" fmla="*/ 47 h 58"/>
                  <a:gd name="T32" fmla="*/ 23 w 53"/>
                  <a:gd name="T33" fmla="*/ 51 h 58"/>
                  <a:gd name="T34" fmla="*/ 29 w 53"/>
                  <a:gd name="T35" fmla="*/ 49 h 58"/>
                  <a:gd name="T36" fmla="*/ 34 w 53"/>
                  <a:gd name="T37" fmla="*/ 46 h 58"/>
                  <a:gd name="T38" fmla="*/ 39 w 53"/>
                  <a:gd name="T39" fmla="*/ 40 h 58"/>
                  <a:gd name="T40" fmla="*/ 42 w 53"/>
                  <a:gd name="T41" fmla="*/ 33 h 58"/>
                  <a:gd name="T42" fmla="*/ 43 w 53"/>
                  <a:gd name="T43" fmla="*/ 23 h 58"/>
                  <a:gd name="T44" fmla="*/ 40 w 53"/>
                  <a:gd name="T45" fmla="*/ 12 h 58"/>
                  <a:gd name="T46" fmla="*/ 30 w 53"/>
                  <a:gd name="T47" fmla="*/ 8 h 58"/>
                  <a:gd name="T48" fmla="*/ 22 w 53"/>
                  <a:gd name="T49" fmla="*/ 10 h 58"/>
                  <a:gd name="T50" fmla="*/ 16 w 53"/>
                  <a:gd name="T51" fmla="*/ 16 h 58"/>
                  <a:gd name="T52" fmla="*/ 11 w 53"/>
                  <a:gd name="T53" fmla="*/ 25 h 58"/>
                  <a:gd name="T54" fmla="*/ 10 w 53"/>
                  <a:gd name="T55" fmla="*/ 35 h 58"/>
                  <a:gd name="T56" fmla="*/ 10 w 53"/>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8">
                    <a:moveTo>
                      <a:pt x="0" y="36"/>
                    </a:moveTo>
                    <a:lnTo>
                      <a:pt x="0" y="36"/>
                    </a:lnTo>
                    <a:cubicBezTo>
                      <a:pt x="0" y="25"/>
                      <a:pt x="4" y="16"/>
                      <a:pt x="10" y="9"/>
                    </a:cubicBezTo>
                    <a:cubicBezTo>
                      <a:pt x="15" y="3"/>
                      <a:pt x="22" y="0"/>
                      <a:pt x="30" y="0"/>
                    </a:cubicBezTo>
                    <a:cubicBezTo>
                      <a:pt x="37" y="0"/>
                      <a:pt x="42" y="3"/>
                      <a:pt x="46" y="7"/>
                    </a:cubicBezTo>
                    <a:cubicBezTo>
                      <a:pt x="51" y="11"/>
                      <a:pt x="53" y="16"/>
                      <a:pt x="53" y="23"/>
                    </a:cubicBezTo>
                    <a:cubicBezTo>
                      <a:pt x="53" y="30"/>
                      <a:pt x="51" y="36"/>
                      <a:pt x="49" y="41"/>
                    </a:cubicBezTo>
                    <a:cubicBezTo>
                      <a:pt x="46" y="46"/>
                      <a:pt x="43" y="51"/>
                      <a:pt x="38" y="54"/>
                    </a:cubicBezTo>
                    <a:cubicBezTo>
                      <a:pt x="33" y="56"/>
                      <a:pt x="28" y="58"/>
                      <a:pt x="23" y="58"/>
                    </a:cubicBezTo>
                    <a:cubicBezTo>
                      <a:pt x="19" y="58"/>
                      <a:pt x="15" y="57"/>
                      <a:pt x="11" y="55"/>
                    </a:cubicBezTo>
                    <a:cubicBezTo>
                      <a:pt x="8" y="53"/>
                      <a:pt x="5" y="51"/>
                      <a:pt x="3" y="47"/>
                    </a:cubicBezTo>
                    <a:cubicBezTo>
                      <a:pt x="1" y="44"/>
                      <a:pt x="0" y="40"/>
                      <a:pt x="0" y="36"/>
                    </a:cubicBezTo>
                    <a:lnTo>
                      <a:pt x="0" y="36"/>
                    </a:lnTo>
                    <a:close/>
                    <a:moveTo>
                      <a:pt x="10" y="35"/>
                    </a:moveTo>
                    <a:lnTo>
                      <a:pt x="10" y="35"/>
                    </a:lnTo>
                    <a:cubicBezTo>
                      <a:pt x="10" y="40"/>
                      <a:pt x="11" y="44"/>
                      <a:pt x="14" y="47"/>
                    </a:cubicBezTo>
                    <a:cubicBezTo>
                      <a:pt x="16" y="49"/>
                      <a:pt x="19" y="51"/>
                      <a:pt x="23" y="51"/>
                    </a:cubicBezTo>
                    <a:cubicBezTo>
                      <a:pt x="25" y="51"/>
                      <a:pt x="27" y="50"/>
                      <a:pt x="29" y="49"/>
                    </a:cubicBezTo>
                    <a:cubicBezTo>
                      <a:pt x="31" y="49"/>
                      <a:pt x="33" y="47"/>
                      <a:pt x="34" y="46"/>
                    </a:cubicBezTo>
                    <a:cubicBezTo>
                      <a:pt x="36" y="44"/>
                      <a:pt x="38" y="42"/>
                      <a:pt x="39" y="40"/>
                    </a:cubicBezTo>
                    <a:cubicBezTo>
                      <a:pt x="40" y="38"/>
                      <a:pt x="41" y="36"/>
                      <a:pt x="42" y="33"/>
                    </a:cubicBezTo>
                    <a:cubicBezTo>
                      <a:pt x="43" y="30"/>
                      <a:pt x="43" y="26"/>
                      <a:pt x="43" y="23"/>
                    </a:cubicBezTo>
                    <a:cubicBezTo>
                      <a:pt x="43" y="18"/>
                      <a:pt x="42" y="15"/>
                      <a:pt x="40" y="12"/>
                    </a:cubicBezTo>
                    <a:cubicBezTo>
                      <a:pt x="37" y="9"/>
                      <a:pt x="34" y="8"/>
                      <a:pt x="30" y="8"/>
                    </a:cubicBezTo>
                    <a:cubicBezTo>
                      <a:pt x="27" y="8"/>
                      <a:pt x="24" y="8"/>
                      <a:pt x="22" y="10"/>
                    </a:cubicBezTo>
                    <a:cubicBezTo>
                      <a:pt x="20" y="11"/>
                      <a:pt x="17" y="13"/>
                      <a:pt x="16" y="16"/>
                    </a:cubicBezTo>
                    <a:cubicBezTo>
                      <a:pt x="14" y="19"/>
                      <a:pt x="12" y="22"/>
                      <a:pt x="11" y="25"/>
                    </a:cubicBezTo>
                    <a:cubicBezTo>
                      <a:pt x="10" y="29"/>
                      <a:pt x="10" y="32"/>
                      <a:pt x="10" y="35"/>
                    </a:cubicBezTo>
                    <a:lnTo>
                      <a:pt x="10"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183"/>
              <p:cNvSpPr>
                <a:spLocks/>
              </p:cNvSpPr>
              <p:nvPr/>
            </p:nvSpPr>
            <p:spPr bwMode="auto">
              <a:xfrm>
                <a:off x="5102" y="1084"/>
                <a:ext cx="26" cy="31"/>
              </a:xfrm>
              <a:custGeom>
                <a:avLst/>
                <a:gdLst>
                  <a:gd name="T0" fmla="*/ 1 w 49"/>
                  <a:gd name="T1" fmla="*/ 38 h 58"/>
                  <a:gd name="T2" fmla="*/ 1 w 49"/>
                  <a:gd name="T3" fmla="*/ 38 h 58"/>
                  <a:gd name="T4" fmla="*/ 10 w 49"/>
                  <a:gd name="T5" fmla="*/ 37 h 58"/>
                  <a:gd name="T6" fmla="*/ 11 w 49"/>
                  <a:gd name="T7" fmla="*/ 44 h 58"/>
                  <a:gd name="T8" fmla="*/ 16 w 49"/>
                  <a:gd name="T9" fmla="*/ 49 h 58"/>
                  <a:gd name="T10" fmla="*/ 24 w 49"/>
                  <a:gd name="T11" fmla="*/ 51 h 58"/>
                  <a:gd name="T12" fmla="*/ 33 w 49"/>
                  <a:gd name="T13" fmla="*/ 48 h 58"/>
                  <a:gd name="T14" fmla="*/ 36 w 49"/>
                  <a:gd name="T15" fmla="*/ 42 h 58"/>
                  <a:gd name="T16" fmla="*/ 34 w 49"/>
                  <a:gd name="T17" fmla="*/ 38 h 58"/>
                  <a:gd name="T18" fmla="*/ 25 w 49"/>
                  <a:gd name="T19" fmla="*/ 32 h 58"/>
                  <a:gd name="T20" fmla="*/ 15 w 49"/>
                  <a:gd name="T21" fmla="*/ 28 h 58"/>
                  <a:gd name="T22" fmla="*/ 10 w 49"/>
                  <a:gd name="T23" fmla="*/ 23 h 58"/>
                  <a:gd name="T24" fmla="*/ 8 w 49"/>
                  <a:gd name="T25" fmla="*/ 16 h 58"/>
                  <a:gd name="T26" fmla="*/ 14 w 49"/>
                  <a:gd name="T27" fmla="*/ 5 h 58"/>
                  <a:gd name="T28" fmla="*/ 28 w 49"/>
                  <a:gd name="T29" fmla="*/ 0 h 58"/>
                  <a:gd name="T30" fmla="*/ 44 w 49"/>
                  <a:gd name="T31" fmla="*/ 5 h 58"/>
                  <a:gd name="T32" fmla="*/ 49 w 49"/>
                  <a:gd name="T33" fmla="*/ 18 h 58"/>
                  <a:gd name="T34" fmla="*/ 40 w 49"/>
                  <a:gd name="T35" fmla="*/ 18 h 58"/>
                  <a:gd name="T36" fmla="*/ 37 w 49"/>
                  <a:gd name="T37" fmla="*/ 11 h 58"/>
                  <a:gd name="T38" fmla="*/ 27 w 49"/>
                  <a:gd name="T39" fmla="*/ 8 h 58"/>
                  <a:gd name="T40" fmla="*/ 20 w 49"/>
                  <a:gd name="T41" fmla="*/ 10 h 58"/>
                  <a:gd name="T42" fmla="*/ 17 w 49"/>
                  <a:gd name="T43" fmla="*/ 15 h 58"/>
                  <a:gd name="T44" fmla="*/ 19 w 49"/>
                  <a:gd name="T45" fmla="*/ 19 h 58"/>
                  <a:gd name="T46" fmla="*/ 27 w 49"/>
                  <a:gd name="T47" fmla="*/ 23 h 58"/>
                  <a:gd name="T48" fmla="*/ 41 w 49"/>
                  <a:gd name="T49" fmla="*/ 31 h 58"/>
                  <a:gd name="T50" fmla="*/ 45 w 49"/>
                  <a:gd name="T51" fmla="*/ 41 h 58"/>
                  <a:gd name="T52" fmla="*/ 43 w 49"/>
                  <a:gd name="T53" fmla="*/ 49 h 58"/>
                  <a:gd name="T54" fmla="*/ 35 w 49"/>
                  <a:gd name="T55" fmla="*/ 56 h 58"/>
                  <a:gd name="T56" fmla="*/ 23 w 49"/>
                  <a:gd name="T57" fmla="*/ 58 h 58"/>
                  <a:gd name="T58" fmla="*/ 7 w 49"/>
                  <a:gd name="T59" fmla="*/ 53 h 58"/>
                  <a:gd name="T60" fmla="*/ 1 w 49"/>
                  <a:gd name="T61" fmla="*/ 38 h 58"/>
                  <a:gd name="T62" fmla="*/ 1 w 49"/>
                  <a:gd name="T63"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8">
                    <a:moveTo>
                      <a:pt x="1" y="38"/>
                    </a:moveTo>
                    <a:lnTo>
                      <a:pt x="1" y="38"/>
                    </a:lnTo>
                    <a:lnTo>
                      <a:pt x="10" y="37"/>
                    </a:lnTo>
                    <a:cubicBezTo>
                      <a:pt x="10" y="40"/>
                      <a:pt x="10" y="42"/>
                      <a:pt x="11" y="44"/>
                    </a:cubicBezTo>
                    <a:cubicBezTo>
                      <a:pt x="12" y="46"/>
                      <a:pt x="14" y="48"/>
                      <a:pt x="16" y="49"/>
                    </a:cubicBezTo>
                    <a:cubicBezTo>
                      <a:pt x="18" y="50"/>
                      <a:pt x="21" y="51"/>
                      <a:pt x="24" y="51"/>
                    </a:cubicBezTo>
                    <a:cubicBezTo>
                      <a:pt x="28" y="51"/>
                      <a:pt x="31" y="50"/>
                      <a:pt x="33" y="48"/>
                    </a:cubicBezTo>
                    <a:cubicBezTo>
                      <a:pt x="35" y="46"/>
                      <a:pt x="36" y="45"/>
                      <a:pt x="36" y="42"/>
                    </a:cubicBezTo>
                    <a:cubicBezTo>
                      <a:pt x="36" y="41"/>
                      <a:pt x="35" y="39"/>
                      <a:pt x="34" y="38"/>
                    </a:cubicBezTo>
                    <a:cubicBezTo>
                      <a:pt x="33" y="36"/>
                      <a:pt x="30" y="34"/>
                      <a:pt x="25" y="32"/>
                    </a:cubicBezTo>
                    <a:cubicBezTo>
                      <a:pt x="20" y="30"/>
                      <a:pt x="17" y="29"/>
                      <a:pt x="15" y="28"/>
                    </a:cubicBezTo>
                    <a:cubicBezTo>
                      <a:pt x="13" y="26"/>
                      <a:pt x="11" y="25"/>
                      <a:pt x="10" y="23"/>
                    </a:cubicBezTo>
                    <a:cubicBezTo>
                      <a:pt x="9" y="21"/>
                      <a:pt x="8" y="19"/>
                      <a:pt x="8" y="16"/>
                    </a:cubicBezTo>
                    <a:cubicBezTo>
                      <a:pt x="8" y="12"/>
                      <a:pt x="10" y="8"/>
                      <a:pt x="14" y="5"/>
                    </a:cubicBezTo>
                    <a:cubicBezTo>
                      <a:pt x="17" y="2"/>
                      <a:pt x="22" y="0"/>
                      <a:pt x="28" y="0"/>
                    </a:cubicBezTo>
                    <a:cubicBezTo>
                      <a:pt x="35" y="0"/>
                      <a:pt x="40" y="2"/>
                      <a:pt x="44" y="5"/>
                    </a:cubicBezTo>
                    <a:cubicBezTo>
                      <a:pt x="47" y="8"/>
                      <a:pt x="49" y="13"/>
                      <a:pt x="49" y="18"/>
                    </a:cubicBezTo>
                    <a:lnTo>
                      <a:pt x="40" y="18"/>
                    </a:lnTo>
                    <a:cubicBezTo>
                      <a:pt x="40" y="15"/>
                      <a:pt x="39" y="13"/>
                      <a:pt x="37" y="11"/>
                    </a:cubicBezTo>
                    <a:cubicBezTo>
                      <a:pt x="35" y="9"/>
                      <a:pt x="31" y="8"/>
                      <a:pt x="27" y="8"/>
                    </a:cubicBezTo>
                    <a:cubicBezTo>
                      <a:pt x="24" y="8"/>
                      <a:pt x="22" y="8"/>
                      <a:pt x="20" y="10"/>
                    </a:cubicBezTo>
                    <a:cubicBezTo>
                      <a:pt x="18" y="11"/>
                      <a:pt x="17" y="13"/>
                      <a:pt x="17" y="15"/>
                    </a:cubicBezTo>
                    <a:cubicBezTo>
                      <a:pt x="17" y="16"/>
                      <a:pt x="18" y="18"/>
                      <a:pt x="19" y="19"/>
                    </a:cubicBezTo>
                    <a:cubicBezTo>
                      <a:pt x="20" y="20"/>
                      <a:pt x="23" y="22"/>
                      <a:pt x="27" y="23"/>
                    </a:cubicBezTo>
                    <a:cubicBezTo>
                      <a:pt x="35" y="27"/>
                      <a:pt x="39" y="29"/>
                      <a:pt x="41" y="31"/>
                    </a:cubicBezTo>
                    <a:cubicBezTo>
                      <a:pt x="44" y="34"/>
                      <a:pt x="45" y="37"/>
                      <a:pt x="45" y="41"/>
                    </a:cubicBezTo>
                    <a:cubicBezTo>
                      <a:pt x="45" y="44"/>
                      <a:pt x="45" y="47"/>
                      <a:pt x="43" y="49"/>
                    </a:cubicBezTo>
                    <a:cubicBezTo>
                      <a:pt x="41" y="52"/>
                      <a:pt x="39" y="54"/>
                      <a:pt x="35" y="56"/>
                    </a:cubicBezTo>
                    <a:cubicBezTo>
                      <a:pt x="32" y="57"/>
                      <a:pt x="28" y="58"/>
                      <a:pt x="23" y="58"/>
                    </a:cubicBezTo>
                    <a:cubicBezTo>
                      <a:pt x="17" y="58"/>
                      <a:pt x="11" y="56"/>
                      <a:pt x="7" y="53"/>
                    </a:cubicBezTo>
                    <a:cubicBezTo>
                      <a:pt x="3" y="50"/>
                      <a:pt x="0" y="45"/>
                      <a:pt x="1" y="38"/>
                    </a:cubicBezTo>
                    <a:lnTo>
                      <a:pt x="1" y="3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184"/>
              <p:cNvSpPr>
                <a:spLocks/>
              </p:cNvSpPr>
              <p:nvPr/>
            </p:nvSpPr>
            <p:spPr bwMode="auto">
              <a:xfrm>
                <a:off x="5130" y="1074"/>
                <a:ext cx="14" cy="41"/>
              </a:xfrm>
              <a:custGeom>
                <a:avLst/>
                <a:gdLst>
                  <a:gd name="T0" fmla="*/ 0 w 26"/>
                  <a:gd name="T1" fmla="*/ 76 h 76"/>
                  <a:gd name="T2" fmla="*/ 0 w 26"/>
                  <a:gd name="T3" fmla="*/ 76 h 76"/>
                  <a:gd name="T4" fmla="*/ 16 w 26"/>
                  <a:gd name="T5" fmla="*/ 0 h 76"/>
                  <a:gd name="T6" fmla="*/ 26 w 26"/>
                  <a:gd name="T7" fmla="*/ 0 h 76"/>
                  <a:gd name="T8" fmla="*/ 10 w 26"/>
                  <a:gd name="T9" fmla="*/ 76 h 76"/>
                  <a:gd name="T10" fmla="*/ 0 w 26"/>
                  <a:gd name="T11" fmla="*/ 76 h 76"/>
                </a:gdLst>
                <a:ahLst/>
                <a:cxnLst>
                  <a:cxn ang="0">
                    <a:pos x="T0" y="T1"/>
                  </a:cxn>
                  <a:cxn ang="0">
                    <a:pos x="T2" y="T3"/>
                  </a:cxn>
                  <a:cxn ang="0">
                    <a:pos x="T4" y="T5"/>
                  </a:cxn>
                  <a:cxn ang="0">
                    <a:pos x="T6" y="T7"/>
                  </a:cxn>
                  <a:cxn ang="0">
                    <a:pos x="T8" y="T9"/>
                  </a:cxn>
                  <a:cxn ang="0">
                    <a:pos x="T10" y="T11"/>
                  </a:cxn>
                </a:cxnLst>
                <a:rect l="0" t="0" r="r" b="b"/>
                <a:pathLst>
                  <a:path w="26" h="76">
                    <a:moveTo>
                      <a:pt x="0" y="76"/>
                    </a:moveTo>
                    <a:lnTo>
                      <a:pt x="0" y="76"/>
                    </a:lnTo>
                    <a:lnTo>
                      <a:pt x="16" y="0"/>
                    </a:lnTo>
                    <a:lnTo>
                      <a:pt x="26" y="0"/>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185"/>
              <p:cNvSpPr>
                <a:spLocks noEditPoints="1"/>
              </p:cNvSpPr>
              <p:nvPr/>
            </p:nvSpPr>
            <p:spPr bwMode="auto">
              <a:xfrm>
                <a:off x="5144" y="1084"/>
                <a:ext cx="28" cy="31"/>
              </a:xfrm>
              <a:custGeom>
                <a:avLst/>
                <a:gdLst>
                  <a:gd name="T0" fmla="*/ 38 w 51"/>
                  <a:gd name="T1" fmla="*/ 38 h 58"/>
                  <a:gd name="T2" fmla="*/ 38 w 51"/>
                  <a:gd name="T3" fmla="*/ 38 h 58"/>
                  <a:gd name="T4" fmla="*/ 47 w 51"/>
                  <a:gd name="T5" fmla="*/ 39 h 58"/>
                  <a:gd name="T6" fmla="*/ 38 w 51"/>
                  <a:gd name="T7" fmla="*/ 52 h 58"/>
                  <a:gd name="T8" fmla="*/ 21 w 51"/>
                  <a:gd name="T9" fmla="*/ 58 h 58"/>
                  <a:gd name="T10" fmla="*/ 10 w 51"/>
                  <a:gd name="T11" fmla="*/ 55 h 58"/>
                  <a:gd name="T12" fmla="*/ 2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9 w 51"/>
                  <a:gd name="T29" fmla="*/ 31 h 58"/>
                  <a:gd name="T30" fmla="*/ 9 w 51"/>
                  <a:gd name="T31" fmla="*/ 34 h 58"/>
                  <a:gd name="T32" fmla="*/ 13 w 51"/>
                  <a:gd name="T33" fmla="*/ 46 h 58"/>
                  <a:gd name="T34" fmla="*/ 21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8 w 51"/>
                  <a:gd name="T51" fmla="*/ 11 h 58"/>
                  <a:gd name="T52" fmla="*/ 29 w 51"/>
                  <a:gd name="T53" fmla="*/ 8 h 58"/>
                  <a:gd name="T54" fmla="*/ 18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1" y="58"/>
                    </a:cubicBezTo>
                    <a:cubicBezTo>
                      <a:pt x="17" y="58"/>
                      <a:pt x="14" y="57"/>
                      <a:pt x="10" y="55"/>
                    </a:cubicBezTo>
                    <a:cubicBezTo>
                      <a:pt x="7" y="53"/>
                      <a:pt x="4" y="50"/>
                      <a:pt x="2" y="47"/>
                    </a:cubicBezTo>
                    <a:cubicBezTo>
                      <a:pt x="1" y="43"/>
                      <a:pt x="0" y="39"/>
                      <a:pt x="0" y="35"/>
                    </a:cubicBezTo>
                    <a:cubicBezTo>
                      <a:pt x="0" y="29"/>
                      <a:pt x="1" y="23"/>
                      <a:pt x="4" y="17"/>
                    </a:cubicBezTo>
                    <a:cubicBezTo>
                      <a:pt x="7" y="11"/>
                      <a:pt x="10" y="7"/>
                      <a:pt x="15" y="5"/>
                    </a:cubicBezTo>
                    <a:cubicBezTo>
                      <a:pt x="19" y="2"/>
                      <a:pt x="24" y="0"/>
                      <a:pt x="29" y="0"/>
                    </a:cubicBezTo>
                    <a:cubicBezTo>
                      <a:pt x="36" y="0"/>
                      <a:pt x="41" y="2"/>
                      <a:pt x="45" y="7"/>
                    </a:cubicBezTo>
                    <a:cubicBezTo>
                      <a:pt x="49" y="11"/>
                      <a:pt x="51" y="16"/>
                      <a:pt x="51" y="23"/>
                    </a:cubicBezTo>
                    <a:cubicBezTo>
                      <a:pt x="51" y="26"/>
                      <a:pt x="50" y="29"/>
                      <a:pt x="50" y="31"/>
                    </a:cubicBezTo>
                    <a:lnTo>
                      <a:pt x="9" y="31"/>
                    </a:lnTo>
                    <a:cubicBezTo>
                      <a:pt x="9" y="33"/>
                      <a:pt x="9" y="34"/>
                      <a:pt x="9" y="34"/>
                    </a:cubicBezTo>
                    <a:cubicBezTo>
                      <a:pt x="9" y="40"/>
                      <a:pt x="10" y="43"/>
                      <a:pt x="13" y="46"/>
                    </a:cubicBezTo>
                    <a:cubicBezTo>
                      <a:pt x="15" y="49"/>
                      <a:pt x="18" y="50"/>
                      <a:pt x="21" y="50"/>
                    </a:cubicBezTo>
                    <a:cubicBezTo>
                      <a:pt x="25"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1" y="14"/>
                      <a:pt x="38" y="11"/>
                    </a:cubicBezTo>
                    <a:cubicBezTo>
                      <a:pt x="36" y="9"/>
                      <a:pt x="33" y="8"/>
                      <a:pt x="29" y="8"/>
                    </a:cubicBezTo>
                    <a:cubicBezTo>
                      <a:pt x="25" y="8"/>
                      <a:pt x="22" y="9"/>
                      <a:pt x="18"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186"/>
              <p:cNvSpPr>
                <a:spLocks noEditPoints="1"/>
              </p:cNvSpPr>
              <p:nvPr/>
            </p:nvSpPr>
            <p:spPr bwMode="auto">
              <a:xfrm>
                <a:off x="5176" y="1084"/>
                <a:ext cx="27" cy="31"/>
              </a:xfrm>
              <a:custGeom>
                <a:avLst/>
                <a:gdLst>
                  <a:gd name="T0" fmla="*/ 38 w 51"/>
                  <a:gd name="T1" fmla="*/ 38 h 58"/>
                  <a:gd name="T2" fmla="*/ 38 w 51"/>
                  <a:gd name="T3" fmla="*/ 38 h 58"/>
                  <a:gd name="T4" fmla="*/ 48 w 51"/>
                  <a:gd name="T5" fmla="*/ 39 h 58"/>
                  <a:gd name="T6" fmla="*/ 39 w 51"/>
                  <a:gd name="T7" fmla="*/ 52 h 58"/>
                  <a:gd name="T8" fmla="*/ 22 w 51"/>
                  <a:gd name="T9" fmla="*/ 58 h 58"/>
                  <a:gd name="T10" fmla="*/ 10 w 51"/>
                  <a:gd name="T11" fmla="*/ 55 h 58"/>
                  <a:gd name="T12" fmla="*/ 3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10 w 51"/>
                  <a:gd name="T29" fmla="*/ 31 h 58"/>
                  <a:gd name="T30" fmla="*/ 10 w 51"/>
                  <a:gd name="T31" fmla="*/ 34 h 58"/>
                  <a:gd name="T32" fmla="*/ 13 w 51"/>
                  <a:gd name="T33" fmla="*/ 46 h 58"/>
                  <a:gd name="T34" fmla="*/ 22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30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8" y="39"/>
                    </a:lnTo>
                    <a:cubicBezTo>
                      <a:pt x="46" y="43"/>
                      <a:pt x="43" y="48"/>
                      <a:pt x="39" y="52"/>
                    </a:cubicBezTo>
                    <a:cubicBezTo>
                      <a:pt x="34" y="56"/>
                      <a:pt x="28" y="58"/>
                      <a:pt x="22" y="58"/>
                    </a:cubicBezTo>
                    <a:cubicBezTo>
                      <a:pt x="18" y="58"/>
                      <a:pt x="14" y="57"/>
                      <a:pt x="10" y="55"/>
                    </a:cubicBezTo>
                    <a:cubicBezTo>
                      <a:pt x="7" y="53"/>
                      <a:pt x="5" y="50"/>
                      <a:pt x="3" y="47"/>
                    </a:cubicBezTo>
                    <a:cubicBezTo>
                      <a:pt x="1" y="43"/>
                      <a:pt x="0" y="39"/>
                      <a:pt x="0" y="35"/>
                    </a:cubicBezTo>
                    <a:cubicBezTo>
                      <a:pt x="0" y="29"/>
                      <a:pt x="1" y="23"/>
                      <a:pt x="4" y="17"/>
                    </a:cubicBezTo>
                    <a:cubicBezTo>
                      <a:pt x="7" y="11"/>
                      <a:pt x="11" y="7"/>
                      <a:pt x="15" y="5"/>
                    </a:cubicBezTo>
                    <a:cubicBezTo>
                      <a:pt x="19" y="2"/>
                      <a:pt x="24" y="0"/>
                      <a:pt x="29" y="0"/>
                    </a:cubicBezTo>
                    <a:cubicBezTo>
                      <a:pt x="36" y="0"/>
                      <a:pt x="41" y="2"/>
                      <a:pt x="45" y="7"/>
                    </a:cubicBezTo>
                    <a:cubicBezTo>
                      <a:pt x="49" y="11"/>
                      <a:pt x="51" y="16"/>
                      <a:pt x="51" y="23"/>
                    </a:cubicBezTo>
                    <a:cubicBezTo>
                      <a:pt x="51" y="26"/>
                      <a:pt x="51" y="29"/>
                      <a:pt x="50" y="31"/>
                    </a:cubicBezTo>
                    <a:lnTo>
                      <a:pt x="10" y="31"/>
                    </a:lnTo>
                    <a:cubicBezTo>
                      <a:pt x="10" y="33"/>
                      <a:pt x="10" y="34"/>
                      <a:pt x="10" y="34"/>
                    </a:cubicBezTo>
                    <a:cubicBezTo>
                      <a:pt x="10" y="40"/>
                      <a:pt x="11" y="43"/>
                      <a:pt x="13" y="46"/>
                    </a:cubicBezTo>
                    <a:cubicBezTo>
                      <a:pt x="15" y="49"/>
                      <a:pt x="18" y="50"/>
                      <a:pt x="22" y="50"/>
                    </a:cubicBezTo>
                    <a:cubicBezTo>
                      <a:pt x="25" y="50"/>
                      <a:pt x="28" y="49"/>
                      <a:pt x="31" y="47"/>
                    </a:cubicBezTo>
                    <a:cubicBezTo>
                      <a:pt x="34" y="45"/>
                      <a:pt x="37" y="42"/>
                      <a:pt x="38" y="38"/>
                    </a:cubicBezTo>
                    <a:lnTo>
                      <a:pt x="38" y="38"/>
                    </a:lnTo>
                    <a:close/>
                    <a:moveTo>
                      <a:pt x="11" y="24"/>
                    </a:moveTo>
                    <a:lnTo>
                      <a:pt x="11" y="24"/>
                    </a:lnTo>
                    <a:lnTo>
                      <a:pt x="42" y="24"/>
                    </a:lnTo>
                    <a:cubicBezTo>
                      <a:pt x="42" y="23"/>
                      <a:pt x="42" y="23"/>
                      <a:pt x="42" y="22"/>
                    </a:cubicBezTo>
                    <a:cubicBezTo>
                      <a:pt x="42" y="18"/>
                      <a:pt x="41" y="14"/>
                      <a:pt x="39" y="11"/>
                    </a:cubicBezTo>
                    <a:cubicBezTo>
                      <a:pt x="36" y="9"/>
                      <a:pt x="33" y="8"/>
                      <a:pt x="30" y="8"/>
                    </a:cubicBezTo>
                    <a:cubicBezTo>
                      <a:pt x="26" y="8"/>
                      <a:pt x="22" y="9"/>
                      <a:pt x="19"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187"/>
              <p:cNvSpPr>
                <a:spLocks noEditPoints="1"/>
              </p:cNvSpPr>
              <p:nvPr/>
            </p:nvSpPr>
            <p:spPr bwMode="auto">
              <a:xfrm>
                <a:off x="5205" y="1084"/>
                <a:ext cx="31" cy="42"/>
              </a:xfrm>
              <a:custGeom>
                <a:avLst/>
                <a:gdLst>
                  <a:gd name="T0" fmla="*/ 0 w 58"/>
                  <a:gd name="T1" fmla="*/ 78 h 78"/>
                  <a:gd name="T2" fmla="*/ 0 w 58"/>
                  <a:gd name="T3" fmla="*/ 78 h 78"/>
                  <a:gd name="T4" fmla="*/ 16 w 58"/>
                  <a:gd name="T5" fmla="*/ 2 h 78"/>
                  <a:gd name="T6" fmla="*/ 24 w 58"/>
                  <a:gd name="T7" fmla="*/ 2 h 78"/>
                  <a:gd name="T8" fmla="*/ 23 w 58"/>
                  <a:gd name="T9" fmla="*/ 9 h 78"/>
                  <a:gd name="T10" fmla="*/ 31 w 58"/>
                  <a:gd name="T11" fmla="*/ 2 h 78"/>
                  <a:gd name="T12" fmla="*/ 39 w 58"/>
                  <a:gd name="T13" fmla="*/ 0 h 78"/>
                  <a:gd name="T14" fmla="*/ 52 w 58"/>
                  <a:gd name="T15" fmla="*/ 6 h 78"/>
                  <a:gd name="T16" fmla="*/ 58 w 58"/>
                  <a:gd name="T17" fmla="*/ 23 h 78"/>
                  <a:gd name="T18" fmla="*/ 55 w 58"/>
                  <a:gd name="T19" fmla="*/ 38 h 78"/>
                  <a:gd name="T20" fmla="*/ 48 w 58"/>
                  <a:gd name="T21" fmla="*/ 50 h 78"/>
                  <a:gd name="T22" fmla="*/ 39 w 58"/>
                  <a:gd name="T23" fmla="*/ 56 h 78"/>
                  <a:gd name="T24" fmla="*/ 31 w 58"/>
                  <a:gd name="T25" fmla="*/ 58 h 78"/>
                  <a:gd name="T26" fmla="*/ 15 w 58"/>
                  <a:gd name="T27" fmla="*/ 48 h 78"/>
                  <a:gd name="T28" fmla="*/ 9 w 58"/>
                  <a:gd name="T29" fmla="*/ 78 h 78"/>
                  <a:gd name="T30" fmla="*/ 0 w 58"/>
                  <a:gd name="T31" fmla="*/ 78 h 78"/>
                  <a:gd name="T32" fmla="*/ 18 w 58"/>
                  <a:gd name="T33" fmla="*/ 34 h 78"/>
                  <a:gd name="T34" fmla="*/ 18 w 58"/>
                  <a:gd name="T35" fmla="*/ 34 h 78"/>
                  <a:gd name="T36" fmla="*/ 19 w 58"/>
                  <a:gd name="T37" fmla="*/ 43 h 78"/>
                  <a:gd name="T38" fmla="*/ 23 w 58"/>
                  <a:gd name="T39" fmla="*/ 48 h 78"/>
                  <a:gd name="T40" fmla="*/ 30 w 58"/>
                  <a:gd name="T41" fmla="*/ 50 h 78"/>
                  <a:gd name="T42" fmla="*/ 43 w 58"/>
                  <a:gd name="T43" fmla="*/ 41 h 78"/>
                  <a:gd name="T44" fmla="*/ 48 w 58"/>
                  <a:gd name="T45" fmla="*/ 23 h 78"/>
                  <a:gd name="T46" fmla="*/ 45 w 58"/>
                  <a:gd name="T47" fmla="*/ 12 h 78"/>
                  <a:gd name="T48" fmla="*/ 37 w 58"/>
                  <a:gd name="T49" fmla="*/ 8 h 78"/>
                  <a:gd name="T50" fmla="*/ 30 w 58"/>
                  <a:gd name="T51" fmla="*/ 10 h 78"/>
                  <a:gd name="T52" fmla="*/ 24 w 58"/>
                  <a:gd name="T53" fmla="*/ 16 h 78"/>
                  <a:gd name="T54" fmla="*/ 20 w 58"/>
                  <a:gd name="T55" fmla="*/ 25 h 78"/>
                  <a:gd name="T56" fmla="*/ 18 w 58"/>
                  <a:gd name="T57" fmla="*/ 34 h 78"/>
                  <a:gd name="T58" fmla="*/ 18 w 58"/>
                  <a:gd name="T59"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78">
                    <a:moveTo>
                      <a:pt x="0" y="78"/>
                    </a:moveTo>
                    <a:lnTo>
                      <a:pt x="0" y="78"/>
                    </a:lnTo>
                    <a:lnTo>
                      <a:pt x="16" y="2"/>
                    </a:lnTo>
                    <a:lnTo>
                      <a:pt x="24" y="2"/>
                    </a:lnTo>
                    <a:lnTo>
                      <a:pt x="23" y="9"/>
                    </a:lnTo>
                    <a:cubicBezTo>
                      <a:pt x="26" y="6"/>
                      <a:pt x="29" y="4"/>
                      <a:pt x="31" y="2"/>
                    </a:cubicBezTo>
                    <a:cubicBezTo>
                      <a:pt x="34" y="1"/>
                      <a:pt x="37" y="0"/>
                      <a:pt x="39" y="0"/>
                    </a:cubicBezTo>
                    <a:cubicBezTo>
                      <a:pt x="45" y="0"/>
                      <a:pt x="49" y="2"/>
                      <a:pt x="52" y="6"/>
                    </a:cubicBezTo>
                    <a:cubicBezTo>
                      <a:pt x="56" y="10"/>
                      <a:pt x="58" y="15"/>
                      <a:pt x="58" y="23"/>
                    </a:cubicBezTo>
                    <a:cubicBezTo>
                      <a:pt x="58" y="28"/>
                      <a:pt x="57" y="33"/>
                      <a:pt x="55" y="38"/>
                    </a:cubicBezTo>
                    <a:cubicBezTo>
                      <a:pt x="53" y="43"/>
                      <a:pt x="51" y="47"/>
                      <a:pt x="48" y="50"/>
                    </a:cubicBezTo>
                    <a:cubicBezTo>
                      <a:pt x="45" y="52"/>
                      <a:pt x="42" y="55"/>
                      <a:pt x="39" y="56"/>
                    </a:cubicBezTo>
                    <a:cubicBezTo>
                      <a:pt x="37" y="57"/>
                      <a:pt x="34" y="58"/>
                      <a:pt x="31" y="58"/>
                    </a:cubicBezTo>
                    <a:cubicBezTo>
                      <a:pt x="24" y="58"/>
                      <a:pt x="19" y="55"/>
                      <a:pt x="15" y="48"/>
                    </a:cubicBezTo>
                    <a:lnTo>
                      <a:pt x="9" y="78"/>
                    </a:lnTo>
                    <a:lnTo>
                      <a:pt x="0" y="78"/>
                    </a:lnTo>
                    <a:close/>
                    <a:moveTo>
                      <a:pt x="18" y="34"/>
                    </a:moveTo>
                    <a:lnTo>
                      <a:pt x="18" y="34"/>
                    </a:lnTo>
                    <a:cubicBezTo>
                      <a:pt x="18" y="38"/>
                      <a:pt x="19" y="41"/>
                      <a:pt x="19" y="43"/>
                    </a:cubicBezTo>
                    <a:cubicBezTo>
                      <a:pt x="20" y="45"/>
                      <a:pt x="21" y="47"/>
                      <a:pt x="23" y="48"/>
                    </a:cubicBezTo>
                    <a:cubicBezTo>
                      <a:pt x="25" y="50"/>
                      <a:pt x="28" y="50"/>
                      <a:pt x="30" y="50"/>
                    </a:cubicBezTo>
                    <a:cubicBezTo>
                      <a:pt x="36" y="50"/>
                      <a:pt x="40" y="47"/>
                      <a:pt x="43" y="41"/>
                    </a:cubicBezTo>
                    <a:cubicBezTo>
                      <a:pt x="47" y="35"/>
                      <a:pt x="48" y="29"/>
                      <a:pt x="48" y="23"/>
                    </a:cubicBezTo>
                    <a:cubicBezTo>
                      <a:pt x="48" y="18"/>
                      <a:pt x="47" y="14"/>
                      <a:pt x="45" y="12"/>
                    </a:cubicBezTo>
                    <a:cubicBezTo>
                      <a:pt x="43" y="9"/>
                      <a:pt x="40" y="8"/>
                      <a:pt x="37" y="8"/>
                    </a:cubicBezTo>
                    <a:cubicBezTo>
                      <a:pt x="34" y="8"/>
                      <a:pt x="32" y="9"/>
                      <a:pt x="30" y="10"/>
                    </a:cubicBezTo>
                    <a:cubicBezTo>
                      <a:pt x="28" y="11"/>
                      <a:pt x="26" y="13"/>
                      <a:pt x="24" y="16"/>
                    </a:cubicBezTo>
                    <a:cubicBezTo>
                      <a:pt x="23" y="18"/>
                      <a:pt x="21" y="21"/>
                      <a:pt x="20" y="25"/>
                    </a:cubicBezTo>
                    <a:cubicBezTo>
                      <a:pt x="19" y="28"/>
                      <a:pt x="18" y="31"/>
                      <a:pt x="18" y="34"/>
                    </a:cubicBezTo>
                    <a:lnTo>
                      <a:pt x="18" y="3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188"/>
              <p:cNvSpPr>
                <a:spLocks/>
              </p:cNvSpPr>
              <p:nvPr/>
            </p:nvSpPr>
            <p:spPr bwMode="auto">
              <a:xfrm>
                <a:off x="5256" y="1073"/>
                <a:ext cx="20" cy="42"/>
              </a:xfrm>
              <a:custGeom>
                <a:avLst/>
                <a:gdLst>
                  <a:gd name="T0" fmla="*/ 0 w 38"/>
                  <a:gd name="T1" fmla="*/ 78 h 78"/>
                  <a:gd name="T2" fmla="*/ 0 w 38"/>
                  <a:gd name="T3" fmla="*/ 78 h 78"/>
                  <a:gd name="T4" fmla="*/ 10 w 38"/>
                  <a:gd name="T5" fmla="*/ 30 h 78"/>
                  <a:gd name="T6" fmla="*/ 1 w 38"/>
                  <a:gd name="T7" fmla="*/ 30 h 78"/>
                  <a:gd name="T8" fmla="*/ 3 w 38"/>
                  <a:gd name="T9" fmla="*/ 23 h 78"/>
                  <a:gd name="T10" fmla="*/ 11 w 38"/>
                  <a:gd name="T11" fmla="*/ 23 h 78"/>
                  <a:gd name="T12" fmla="*/ 13 w 38"/>
                  <a:gd name="T13" fmla="*/ 15 h 78"/>
                  <a:gd name="T14" fmla="*/ 15 w 38"/>
                  <a:gd name="T15" fmla="*/ 6 h 78"/>
                  <a:gd name="T16" fmla="*/ 20 w 38"/>
                  <a:gd name="T17" fmla="*/ 2 h 78"/>
                  <a:gd name="T18" fmla="*/ 28 w 38"/>
                  <a:gd name="T19" fmla="*/ 0 h 78"/>
                  <a:gd name="T20" fmla="*/ 38 w 38"/>
                  <a:gd name="T21" fmla="*/ 2 h 78"/>
                  <a:gd name="T22" fmla="*/ 36 w 38"/>
                  <a:gd name="T23" fmla="*/ 10 h 78"/>
                  <a:gd name="T24" fmla="*/ 28 w 38"/>
                  <a:gd name="T25" fmla="*/ 9 h 78"/>
                  <a:gd name="T26" fmla="*/ 24 w 38"/>
                  <a:gd name="T27" fmla="*/ 10 h 78"/>
                  <a:gd name="T28" fmla="*/ 22 w 38"/>
                  <a:gd name="T29" fmla="*/ 17 h 78"/>
                  <a:gd name="T30" fmla="*/ 21 w 38"/>
                  <a:gd name="T31" fmla="*/ 23 h 78"/>
                  <a:gd name="T32" fmla="*/ 31 w 38"/>
                  <a:gd name="T33" fmla="*/ 23 h 78"/>
                  <a:gd name="T34" fmla="*/ 29 w 38"/>
                  <a:gd name="T35" fmla="*/ 30 h 78"/>
                  <a:gd name="T36" fmla="*/ 19 w 38"/>
                  <a:gd name="T37" fmla="*/ 30 h 78"/>
                  <a:gd name="T38" fmla="*/ 9 w 38"/>
                  <a:gd name="T39" fmla="*/ 78 h 78"/>
                  <a:gd name="T40" fmla="*/ 0 w 38"/>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8">
                    <a:moveTo>
                      <a:pt x="0" y="78"/>
                    </a:moveTo>
                    <a:lnTo>
                      <a:pt x="0" y="78"/>
                    </a:lnTo>
                    <a:lnTo>
                      <a:pt x="10" y="30"/>
                    </a:lnTo>
                    <a:lnTo>
                      <a:pt x="1" y="30"/>
                    </a:lnTo>
                    <a:lnTo>
                      <a:pt x="3" y="23"/>
                    </a:lnTo>
                    <a:lnTo>
                      <a:pt x="11" y="23"/>
                    </a:lnTo>
                    <a:lnTo>
                      <a:pt x="13" y="15"/>
                    </a:lnTo>
                    <a:cubicBezTo>
                      <a:pt x="14" y="11"/>
                      <a:pt x="14" y="8"/>
                      <a:pt x="15" y="6"/>
                    </a:cubicBezTo>
                    <a:cubicBezTo>
                      <a:pt x="16" y="5"/>
                      <a:pt x="18" y="3"/>
                      <a:pt x="20" y="2"/>
                    </a:cubicBezTo>
                    <a:cubicBezTo>
                      <a:pt x="22" y="1"/>
                      <a:pt x="24" y="0"/>
                      <a:pt x="28" y="0"/>
                    </a:cubicBezTo>
                    <a:cubicBezTo>
                      <a:pt x="30" y="0"/>
                      <a:pt x="34" y="1"/>
                      <a:pt x="38" y="2"/>
                    </a:cubicBezTo>
                    <a:lnTo>
                      <a:pt x="36" y="10"/>
                    </a:lnTo>
                    <a:cubicBezTo>
                      <a:pt x="33" y="9"/>
                      <a:pt x="31" y="9"/>
                      <a:pt x="28" y="9"/>
                    </a:cubicBezTo>
                    <a:cubicBezTo>
                      <a:pt x="27" y="9"/>
                      <a:pt x="25" y="9"/>
                      <a:pt x="24" y="10"/>
                    </a:cubicBezTo>
                    <a:cubicBezTo>
                      <a:pt x="23" y="11"/>
                      <a:pt x="22" y="13"/>
                      <a:pt x="22" y="17"/>
                    </a:cubicBezTo>
                    <a:lnTo>
                      <a:pt x="21" y="23"/>
                    </a:lnTo>
                    <a:lnTo>
                      <a:pt x="31" y="23"/>
                    </a:lnTo>
                    <a:lnTo>
                      <a:pt x="29" y="30"/>
                    </a:lnTo>
                    <a:lnTo>
                      <a:pt x="19" y="30"/>
                    </a:lnTo>
                    <a:lnTo>
                      <a:pt x="9" y="78"/>
                    </a:lnTo>
                    <a:lnTo>
                      <a:pt x="0"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189"/>
              <p:cNvSpPr>
                <a:spLocks/>
              </p:cNvSpPr>
              <p:nvPr/>
            </p:nvSpPr>
            <p:spPr bwMode="auto">
              <a:xfrm>
                <a:off x="5271" y="1084"/>
                <a:ext cx="22" cy="31"/>
              </a:xfrm>
              <a:custGeom>
                <a:avLst/>
                <a:gdLst>
                  <a:gd name="T0" fmla="*/ 0 w 41"/>
                  <a:gd name="T1" fmla="*/ 57 h 57"/>
                  <a:gd name="T2" fmla="*/ 0 w 41"/>
                  <a:gd name="T3" fmla="*/ 57 h 57"/>
                  <a:gd name="T4" fmla="*/ 12 w 41"/>
                  <a:gd name="T5" fmla="*/ 2 h 57"/>
                  <a:gd name="T6" fmla="*/ 20 w 41"/>
                  <a:gd name="T7" fmla="*/ 2 h 57"/>
                  <a:gd name="T8" fmla="*/ 17 w 41"/>
                  <a:gd name="T9" fmla="*/ 13 h 57"/>
                  <a:gd name="T10" fmla="*/ 26 w 41"/>
                  <a:gd name="T11" fmla="*/ 3 h 57"/>
                  <a:gd name="T12" fmla="*/ 34 w 41"/>
                  <a:gd name="T13" fmla="*/ 0 h 57"/>
                  <a:gd name="T14" fmla="*/ 41 w 41"/>
                  <a:gd name="T15" fmla="*/ 2 h 57"/>
                  <a:gd name="T16" fmla="*/ 37 w 41"/>
                  <a:gd name="T17" fmla="*/ 11 h 57"/>
                  <a:gd name="T18" fmla="*/ 32 w 41"/>
                  <a:gd name="T19" fmla="*/ 9 h 57"/>
                  <a:gd name="T20" fmla="*/ 22 w 41"/>
                  <a:gd name="T21" fmla="*/ 15 h 57"/>
                  <a:gd name="T22" fmla="*/ 14 w 41"/>
                  <a:gd name="T23" fmla="*/ 35 h 57"/>
                  <a:gd name="T24" fmla="*/ 9 w 41"/>
                  <a:gd name="T25" fmla="*/ 57 h 57"/>
                  <a:gd name="T26" fmla="*/ 0 w 41"/>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7">
                    <a:moveTo>
                      <a:pt x="0" y="57"/>
                    </a:moveTo>
                    <a:lnTo>
                      <a:pt x="0" y="57"/>
                    </a:lnTo>
                    <a:lnTo>
                      <a:pt x="12" y="2"/>
                    </a:lnTo>
                    <a:lnTo>
                      <a:pt x="20" y="2"/>
                    </a:lnTo>
                    <a:lnTo>
                      <a:pt x="17" y="13"/>
                    </a:lnTo>
                    <a:cubicBezTo>
                      <a:pt x="20" y="9"/>
                      <a:pt x="23" y="6"/>
                      <a:pt x="26" y="3"/>
                    </a:cubicBezTo>
                    <a:cubicBezTo>
                      <a:pt x="28" y="1"/>
                      <a:pt x="31" y="0"/>
                      <a:pt x="34" y="0"/>
                    </a:cubicBezTo>
                    <a:cubicBezTo>
                      <a:pt x="36" y="0"/>
                      <a:pt x="38" y="1"/>
                      <a:pt x="41" y="2"/>
                    </a:cubicBezTo>
                    <a:lnTo>
                      <a:pt x="37" y="11"/>
                    </a:lnTo>
                    <a:cubicBezTo>
                      <a:pt x="36" y="10"/>
                      <a:pt x="34" y="9"/>
                      <a:pt x="32" y="9"/>
                    </a:cubicBezTo>
                    <a:cubicBezTo>
                      <a:pt x="29" y="9"/>
                      <a:pt x="25" y="11"/>
                      <a:pt x="22" y="15"/>
                    </a:cubicBezTo>
                    <a:cubicBezTo>
                      <a:pt x="18" y="19"/>
                      <a:pt x="16" y="25"/>
                      <a:pt x="14" y="35"/>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190"/>
              <p:cNvSpPr>
                <a:spLocks noEditPoints="1"/>
              </p:cNvSpPr>
              <p:nvPr/>
            </p:nvSpPr>
            <p:spPr bwMode="auto">
              <a:xfrm>
                <a:off x="5291" y="1084"/>
                <a:ext cx="28" cy="31"/>
              </a:xfrm>
              <a:custGeom>
                <a:avLst/>
                <a:gdLst>
                  <a:gd name="T0" fmla="*/ 0 w 52"/>
                  <a:gd name="T1" fmla="*/ 36 h 58"/>
                  <a:gd name="T2" fmla="*/ 0 w 52"/>
                  <a:gd name="T3" fmla="*/ 36 h 58"/>
                  <a:gd name="T4" fmla="*/ 10 w 52"/>
                  <a:gd name="T5" fmla="*/ 9 h 58"/>
                  <a:gd name="T6" fmla="*/ 30 w 52"/>
                  <a:gd name="T7" fmla="*/ 0 h 58"/>
                  <a:gd name="T8" fmla="*/ 46 w 52"/>
                  <a:gd name="T9" fmla="*/ 7 h 58"/>
                  <a:gd name="T10" fmla="*/ 52 w 52"/>
                  <a:gd name="T11" fmla="*/ 23 h 58"/>
                  <a:gd name="T12" fmla="*/ 48 w 52"/>
                  <a:gd name="T13" fmla="*/ 41 h 58"/>
                  <a:gd name="T14" fmla="*/ 38 w 52"/>
                  <a:gd name="T15" fmla="*/ 54 h 58"/>
                  <a:gd name="T16" fmla="*/ 23 w 52"/>
                  <a:gd name="T17" fmla="*/ 58 h 58"/>
                  <a:gd name="T18" fmla="*/ 11 w 52"/>
                  <a:gd name="T19" fmla="*/ 55 h 58"/>
                  <a:gd name="T20" fmla="*/ 3 w 52"/>
                  <a:gd name="T21" fmla="*/ 47 h 58"/>
                  <a:gd name="T22" fmla="*/ 0 w 52"/>
                  <a:gd name="T23" fmla="*/ 36 h 58"/>
                  <a:gd name="T24" fmla="*/ 0 w 52"/>
                  <a:gd name="T25" fmla="*/ 36 h 58"/>
                  <a:gd name="T26" fmla="*/ 10 w 52"/>
                  <a:gd name="T27" fmla="*/ 35 h 58"/>
                  <a:gd name="T28" fmla="*/ 10 w 52"/>
                  <a:gd name="T29" fmla="*/ 35 h 58"/>
                  <a:gd name="T30" fmla="*/ 13 w 52"/>
                  <a:gd name="T31" fmla="*/ 47 h 58"/>
                  <a:gd name="T32" fmla="*/ 23 w 52"/>
                  <a:gd name="T33" fmla="*/ 51 h 58"/>
                  <a:gd name="T34" fmla="*/ 29 w 52"/>
                  <a:gd name="T35" fmla="*/ 49 h 58"/>
                  <a:gd name="T36" fmla="*/ 34 w 52"/>
                  <a:gd name="T37" fmla="*/ 46 h 58"/>
                  <a:gd name="T38" fmla="*/ 39 w 52"/>
                  <a:gd name="T39" fmla="*/ 40 h 58"/>
                  <a:gd name="T40" fmla="*/ 41 w 52"/>
                  <a:gd name="T41" fmla="*/ 33 h 58"/>
                  <a:gd name="T42" fmla="*/ 43 w 52"/>
                  <a:gd name="T43" fmla="*/ 23 h 58"/>
                  <a:gd name="T44" fmla="*/ 39 w 52"/>
                  <a:gd name="T45" fmla="*/ 12 h 58"/>
                  <a:gd name="T46" fmla="*/ 30 w 52"/>
                  <a:gd name="T47" fmla="*/ 8 h 58"/>
                  <a:gd name="T48" fmla="*/ 22 w 52"/>
                  <a:gd name="T49" fmla="*/ 10 h 58"/>
                  <a:gd name="T50" fmla="*/ 15 w 52"/>
                  <a:gd name="T51" fmla="*/ 16 h 58"/>
                  <a:gd name="T52" fmla="*/ 11 w 52"/>
                  <a:gd name="T53" fmla="*/ 25 h 58"/>
                  <a:gd name="T54" fmla="*/ 10 w 52"/>
                  <a:gd name="T55" fmla="*/ 35 h 58"/>
                  <a:gd name="T56" fmla="*/ 10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10" y="9"/>
                    </a:cubicBezTo>
                    <a:cubicBezTo>
                      <a:pt x="15" y="3"/>
                      <a:pt x="22" y="0"/>
                      <a:pt x="30" y="0"/>
                    </a:cubicBezTo>
                    <a:cubicBezTo>
                      <a:pt x="37" y="0"/>
                      <a:pt x="42" y="3"/>
                      <a:pt x="46" y="7"/>
                    </a:cubicBezTo>
                    <a:cubicBezTo>
                      <a:pt x="50" y="11"/>
                      <a:pt x="52" y="16"/>
                      <a:pt x="52" y="23"/>
                    </a:cubicBezTo>
                    <a:cubicBezTo>
                      <a:pt x="52" y="30"/>
                      <a:pt x="51" y="36"/>
                      <a:pt x="48" y="41"/>
                    </a:cubicBezTo>
                    <a:cubicBezTo>
                      <a:pt x="46" y="46"/>
                      <a:pt x="42" y="51"/>
                      <a:pt x="38" y="54"/>
                    </a:cubicBezTo>
                    <a:cubicBezTo>
                      <a:pt x="33" y="56"/>
                      <a:pt x="28" y="58"/>
                      <a:pt x="23" y="58"/>
                    </a:cubicBezTo>
                    <a:cubicBezTo>
                      <a:pt x="18" y="58"/>
                      <a:pt x="15" y="57"/>
                      <a:pt x="11" y="55"/>
                    </a:cubicBezTo>
                    <a:cubicBezTo>
                      <a:pt x="8" y="53"/>
                      <a:pt x="5" y="51"/>
                      <a:pt x="3" y="47"/>
                    </a:cubicBezTo>
                    <a:cubicBezTo>
                      <a:pt x="1" y="44"/>
                      <a:pt x="0" y="40"/>
                      <a:pt x="0" y="36"/>
                    </a:cubicBezTo>
                    <a:lnTo>
                      <a:pt x="0" y="36"/>
                    </a:lnTo>
                    <a:close/>
                    <a:moveTo>
                      <a:pt x="10" y="35"/>
                    </a:moveTo>
                    <a:lnTo>
                      <a:pt x="10" y="35"/>
                    </a:lnTo>
                    <a:cubicBezTo>
                      <a:pt x="10" y="40"/>
                      <a:pt x="11" y="44"/>
                      <a:pt x="13" y="47"/>
                    </a:cubicBezTo>
                    <a:cubicBezTo>
                      <a:pt x="16" y="49"/>
                      <a:pt x="19" y="51"/>
                      <a:pt x="23" y="51"/>
                    </a:cubicBezTo>
                    <a:cubicBezTo>
                      <a:pt x="25" y="51"/>
                      <a:pt x="27" y="50"/>
                      <a:pt x="29" y="49"/>
                    </a:cubicBezTo>
                    <a:cubicBezTo>
                      <a:pt x="31" y="49"/>
                      <a:pt x="33" y="47"/>
                      <a:pt x="34" y="46"/>
                    </a:cubicBezTo>
                    <a:cubicBezTo>
                      <a:pt x="36" y="44"/>
                      <a:pt x="37" y="42"/>
                      <a:pt x="39" y="40"/>
                    </a:cubicBezTo>
                    <a:cubicBezTo>
                      <a:pt x="40" y="38"/>
                      <a:pt x="41" y="36"/>
                      <a:pt x="41" y="33"/>
                    </a:cubicBezTo>
                    <a:cubicBezTo>
                      <a:pt x="42" y="30"/>
                      <a:pt x="43" y="26"/>
                      <a:pt x="43" y="23"/>
                    </a:cubicBezTo>
                    <a:cubicBezTo>
                      <a:pt x="43" y="18"/>
                      <a:pt x="42" y="15"/>
                      <a:pt x="39" y="12"/>
                    </a:cubicBezTo>
                    <a:cubicBezTo>
                      <a:pt x="37" y="9"/>
                      <a:pt x="34" y="8"/>
                      <a:pt x="30" y="8"/>
                    </a:cubicBezTo>
                    <a:cubicBezTo>
                      <a:pt x="27" y="8"/>
                      <a:pt x="24" y="8"/>
                      <a:pt x="22" y="10"/>
                    </a:cubicBezTo>
                    <a:cubicBezTo>
                      <a:pt x="19" y="11"/>
                      <a:pt x="17" y="13"/>
                      <a:pt x="15" y="16"/>
                    </a:cubicBezTo>
                    <a:cubicBezTo>
                      <a:pt x="13" y="19"/>
                      <a:pt x="12" y="22"/>
                      <a:pt x="11" y="25"/>
                    </a:cubicBezTo>
                    <a:cubicBezTo>
                      <a:pt x="10" y="29"/>
                      <a:pt x="10" y="32"/>
                      <a:pt x="10" y="35"/>
                    </a:cubicBezTo>
                    <a:lnTo>
                      <a:pt x="10"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191"/>
              <p:cNvSpPr>
                <a:spLocks/>
              </p:cNvSpPr>
              <p:nvPr/>
            </p:nvSpPr>
            <p:spPr bwMode="auto">
              <a:xfrm>
                <a:off x="5322" y="1084"/>
                <a:ext cx="44" cy="31"/>
              </a:xfrm>
              <a:custGeom>
                <a:avLst/>
                <a:gdLst>
                  <a:gd name="T0" fmla="*/ 0 w 82"/>
                  <a:gd name="T1" fmla="*/ 57 h 57"/>
                  <a:gd name="T2" fmla="*/ 0 w 82"/>
                  <a:gd name="T3" fmla="*/ 57 h 57"/>
                  <a:gd name="T4" fmla="*/ 11 w 82"/>
                  <a:gd name="T5" fmla="*/ 2 h 57"/>
                  <a:gd name="T6" fmla="*/ 21 w 82"/>
                  <a:gd name="T7" fmla="*/ 2 h 57"/>
                  <a:gd name="T8" fmla="*/ 19 w 82"/>
                  <a:gd name="T9" fmla="*/ 11 h 57"/>
                  <a:gd name="T10" fmla="*/ 28 w 82"/>
                  <a:gd name="T11" fmla="*/ 3 h 57"/>
                  <a:gd name="T12" fmla="*/ 37 w 82"/>
                  <a:gd name="T13" fmla="*/ 0 h 57"/>
                  <a:gd name="T14" fmla="*/ 46 w 82"/>
                  <a:gd name="T15" fmla="*/ 3 h 57"/>
                  <a:gd name="T16" fmla="*/ 50 w 82"/>
                  <a:gd name="T17" fmla="*/ 11 h 57"/>
                  <a:gd name="T18" fmla="*/ 59 w 82"/>
                  <a:gd name="T19" fmla="*/ 3 h 57"/>
                  <a:gd name="T20" fmla="*/ 69 w 82"/>
                  <a:gd name="T21" fmla="*/ 0 h 57"/>
                  <a:gd name="T22" fmla="*/ 79 w 82"/>
                  <a:gd name="T23" fmla="*/ 4 h 57"/>
                  <a:gd name="T24" fmla="*/ 82 w 82"/>
                  <a:gd name="T25" fmla="*/ 13 h 57"/>
                  <a:gd name="T26" fmla="*/ 81 w 82"/>
                  <a:gd name="T27" fmla="*/ 21 h 57"/>
                  <a:gd name="T28" fmla="*/ 74 w 82"/>
                  <a:gd name="T29" fmla="*/ 57 h 57"/>
                  <a:gd name="T30" fmla="*/ 65 w 82"/>
                  <a:gd name="T31" fmla="*/ 57 h 57"/>
                  <a:gd name="T32" fmla="*/ 72 w 82"/>
                  <a:gd name="T33" fmla="*/ 20 h 57"/>
                  <a:gd name="T34" fmla="*/ 73 w 82"/>
                  <a:gd name="T35" fmla="*/ 14 h 57"/>
                  <a:gd name="T36" fmla="*/ 71 w 82"/>
                  <a:gd name="T37" fmla="*/ 10 h 57"/>
                  <a:gd name="T38" fmla="*/ 67 w 82"/>
                  <a:gd name="T39" fmla="*/ 8 h 57"/>
                  <a:gd name="T40" fmla="*/ 58 w 82"/>
                  <a:gd name="T41" fmla="*/ 11 h 57"/>
                  <a:gd name="T42" fmla="*/ 51 w 82"/>
                  <a:gd name="T43" fmla="*/ 17 h 57"/>
                  <a:gd name="T44" fmla="*/ 47 w 82"/>
                  <a:gd name="T45" fmla="*/ 30 h 57"/>
                  <a:gd name="T46" fmla="*/ 41 w 82"/>
                  <a:gd name="T47" fmla="*/ 57 h 57"/>
                  <a:gd name="T48" fmla="*/ 32 w 82"/>
                  <a:gd name="T49" fmla="*/ 57 h 57"/>
                  <a:gd name="T50" fmla="*/ 40 w 82"/>
                  <a:gd name="T51" fmla="*/ 20 h 57"/>
                  <a:gd name="T52" fmla="*/ 41 w 82"/>
                  <a:gd name="T53" fmla="*/ 14 h 57"/>
                  <a:gd name="T54" fmla="*/ 39 w 82"/>
                  <a:gd name="T55" fmla="*/ 10 h 57"/>
                  <a:gd name="T56" fmla="*/ 35 w 82"/>
                  <a:gd name="T57" fmla="*/ 8 h 57"/>
                  <a:gd name="T58" fmla="*/ 26 w 82"/>
                  <a:gd name="T59" fmla="*/ 11 h 57"/>
                  <a:gd name="T60" fmla="*/ 19 w 82"/>
                  <a:gd name="T61" fmla="*/ 18 h 57"/>
                  <a:gd name="T62" fmla="*/ 15 w 82"/>
                  <a:gd name="T63" fmla="*/ 31 h 57"/>
                  <a:gd name="T64" fmla="*/ 9 w 82"/>
                  <a:gd name="T65" fmla="*/ 57 h 57"/>
                  <a:gd name="T66" fmla="*/ 0 w 82"/>
                  <a:gd name="T6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7">
                    <a:moveTo>
                      <a:pt x="0" y="57"/>
                    </a:moveTo>
                    <a:lnTo>
                      <a:pt x="0" y="57"/>
                    </a:lnTo>
                    <a:lnTo>
                      <a:pt x="11" y="2"/>
                    </a:lnTo>
                    <a:lnTo>
                      <a:pt x="21" y="2"/>
                    </a:lnTo>
                    <a:lnTo>
                      <a:pt x="19" y="11"/>
                    </a:lnTo>
                    <a:cubicBezTo>
                      <a:pt x="22" y="7"/>
                      <a:pt x="25" y="4"/>
                      <a:pt x="28" y="3"/>
                    </a:cubicBezTo>
                    <a:cubicBezTo>
                      <a:pt x="31" y="1"/>
                      <a:pt x="34" y="0"/>
                      <a:pt x="37" y="0"/>
                    </a:cubicBezTo>
                    <a:cubicBezTo>
                      <a:pt x="40" y="0"/>
                      <a:pt x="43" y="1"/>
                      <a:pt x="46" y="3"/>
                    </a:cubicBezTo>
                    <a:cubicBezTo>
                      <a:pt x="48" y="5"/>
                      <a:pt x="49" y="7"/>
                      <a:pt x="50" y="11"/>
                    </a:cubicBezTo>
                    <a:cubicBezTo>
                      <a:pt x="53" y="7"/>
                      <a:pt x="56" y="5"/>
                      <a:pt x="59" y="3"/>
                    </a:cubicBezTo>
                    <a:cubicBezTo>
                      <a:pt x="62" y="1"/>
                      <a:pt x="65" y="0"/>
                      <a:pt x="69" y="0"/>
                    </a:cubicBezTo>
                    <a:cubicBezTo>
                      <a:pt x="73" y="0"/>
                      <a:pt x="77" y="2"/>
                      <a:pt x="79" y="4"/>
                    </a:cubicBezTo>
                    <a:cubicBezTo>
                      <a:pt x="81" y="6"/>
                      <a:pt x="82" y="9"/>
                      <a:pt x="82" y="13"/>
                    </a:cubicBezTo>
                    <a:cubicBezTo>
                      <a:pt x="82" y="15"/>
                      <a:pt x="82" y="17"/>
                      <a:pt x="81" y="21"/>
                    </a:cubicBezTo>
                    <a:lnTo>
                      <a:pt x="74" y="57"/>
                    </a:lnTo>
                    <a:lnTo>
                      <a:pt x="65" y="57"/>
                    </a:lnTo>
                    <a:lnTo>
                      <a:pt x="72" y="20"/>
                    </a:lnTo>
                    <a:cubicBezTo>
                      <a:pt x="73" y="17"/>
                      <a:pt x="73" y="15"/>
                      <a:pt x="73" y="14"/>
                    </a:cubicBezTo>
                    <a:cubicBezTo>
                      <a:pt x="73" y="12"/>
                      <a:pt x="72" y="11"/>
                      <a:pt x="71" y="10"/>
                    </a:cubicBezTo>
                    <a:cubicBezTo>
                      <a:pt x="70" y="9"/>
                      <a:pt x="69" y="8"/>
                      <a:pt x="67" y="8"/>
                    </a:cubicBezTo>
                    <a:cubicBezTo>
                      <a:pt x="64" y="8"/>
                      <a:pt x="61" y="9"/>
                      <a:pt x="58" y="11"/>
                    </a:cubicBezTo>
                    <a:cubicBezTo>
                      <a:pt x="55" y="12"/>
                      <a:pt x="53" y="15"/>
                      <a:pt x="51" y="17"/>
                    </a:cubicBezTo>
                    <a:cubicBezTo>
                      <a:pt x="50" y="20"/>
                      <a:pt x="48" y="24"/>
                      <a:pt x="47" y="30"/>
                    </a:cubicBezTo>
                    <a:lnTo>
                      <a:pt x="41" y="57"/>
                    </a:lnTo>
                    <a:lnTo>
                      <a:pt x="32" y="57"/>
                    </a:lnTo>
                    <a:lnTo>
                      <a:pt x="40" y="20"/>
                    </a:lnTo>
                    <a:cubicBezTo>
                      <a:pt x="40" y="17"/>
                      <a:pt x="41" y="15"/>
                      <a:pt x="41" y="14"/>
                    </a:cubicBezTo>
                    <a:cubicBezTo>
                      <a:pt x="41" y="12"/>
                      <a:pt x="40" y="11"/>
                      <a:pt x="39" y="10"/>
                    </a:cubicBezTo>
                    <a:cubicBezTo>
                      <a:pt x="38" y="9"/>
                      <a:pt x="36" y="8"/>
                      <a:pt x="35" y="8"/>
                    </a:cubicBezTo>
                    <a:cubicBezTo>
                      <a:pt x="32" y="8"/>
                      <a:pt x="29" y="9"/>
                      <a:pt x="26" y="11"/>
                    </a:cubicBezTo>
                    <a:cubicBezTo>
                      <a:pt x="23" y="12"/>
                      <a:pt x="21" y="15"/>
                      <a:pt x="19" y="18"/>
                    </a:cubicBezTo>
                    <a:cubicBezTo>
                      <a:pt x="17" y="21"/>
                      <a:pt x="16" y="25"/>
                      <a:pt x="15"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192"/>
              <p:cNvSpPr>
                <a:spLocks/>
              </p:cNvSpPr>
              <p:nvPr/>
            </p:nvSpPr>
            <p:spPr bwMode="auto">
              <a:xfrm>
                <a:off x="5388" y="1074"/>
                <a:ext cx="29" cy="41"/>
              </a:xfrm>
              <a:custGeom>
                <a:avLst/>
                <a:gdLst>
                  <a:gd name="T0" fmla="*/ 0 w 54"/>
                  <a:gd name="T1" fmla="*/ 53 h 76"/>
                  <a:gd name="T2" fmla="*/ 0 w 54"/>
                  <a:gd name="T3" fmla="*/ 53 h 76"/>
                  <a:gd name="T4" fmla="*/ 10 w 54"/>
                  <a:gd name="T5" fmla="*/ 52 h 76"/>
                  <a:gd name="T6" fmla="*/ 10 w 54"/>
                  <a:gd name="T7" fmla="*/ 54 h 76"/>
                  <a:gd name="T8" fmla="*/ 11 w 54"/>
                  <a:gd name="T9" fmla="*/ 61 h 76"/>
                  <a:gd name="T10" fmla="*/ 16 w 54"/>
                  <a:gd name="T11" fmla="*/ 67 h 76"/>
                  <a:gd name="T12" fmla="*/ 22 w 54"/>
                  <a:gd name="T13" fmla="*/ 68 h 76"/>
                  <a:gd name="T14" fmla="*/ 31 w 54"/>
                  <a:gd name="T15" fmla="*/ 65 h 76"/>
                  <a:gd name="T16" fmla="*/ 39 w 54"/>
                  <a:gd name="T17" fmla="*/ 57 h 76"/>
                  <a:gd name="T18" fmla="*/ 41 w 54"/>
                  <a:gd name="T19" fmla="*/ 45 h 76"/>
                  <a:gd name="T20" fmla="*/ 38 w 54"/>
                  <a:gd name="T21" fmla="*/ 35 h 76"/>
                  <a:gd name="T22" fmla="*/ 28 w 54"/>
                  <a:gd name="T23" fmla="*/ 31 h 76"/>
                  <a:gd name="T24" fmla="*/ 20 w 54"/>
                  <a:gd name="T25" fmla="*/ 33 h 76"/>
                  <a:gd name="T26" fmla="*/ 13 w 54"/>
                  <a:gd name="T27" fmla="*/ 39 h 76"/>
                  <a:gd name="T28" fmla="*/ 5 w 54"/>
                  <a:gd name="T29" fmla="*/ 39 h 76"/>
                  <a:gd name="T30" fmla="*/ 16 w 54"/>
                  <a:gd name="T31" fmla="*/ 0 h 76"/>
                  <a:gd name="T32" fmla="*/ 54 w 54"/>
                  <a:gd name="T33" fmla="*/ 0 h 76"/>
                  <a:gd name="T34" fmla="*/ 52 w 54"/>
                  <a:gd name="T35" fmla="*/ 8 h 76"/>
                  <a:gd name="T36" fmla="*/ 23 w 54"/>
                  <a:gd name="T37" fmla="*/ 8 h 76"/>
                  <a:gd name="T38" fmla="*/ 17 w 54"/>
                  <a:gd name="T39" fmla="*/ 28 h 76"/>
                  <a:gd name="T40" fmla="*/ 24 w 54"/>
                  <a:gd name="T41" fmla="*/ 24 h 76"/>
                  <a:gd name="T42" fmla="*/ 31 w 54"/>
                  <a:gd name="T43" fmla="*/ 23 h 76"/>
                  <a:gd name="T44" fmla="*/ 45 w 54"/>
                  <a:gd name="T45" fmla="*/ 29 h 76"/>
                  <a:gd name="T46" fmla="*/ 51 w 54"/>
                  <a:gd name="T47" fmla="*/ 45 h 76"/>
                  <a:gd name="T48" fmla="*/ 47 w 54"/>
                  <a:gd name="T49" fmla="*/ 61 h 76"/>
                  <a:gd name="T50" fmla="*/ 36 w 54"/>
                  <a:gd name="T51" fmla="*/ 72 h 76"/>
                  <a:gd name="T52" fmla="*/ 22 w 54"/>
                  <a:gd name="T53" fmla="*/ 76 h 76"/>
                  <a:gd name="T54" fmla="*/ 10 w 54"/>
                  <a:gd name="T55" fmla="*/ 73 h 76"/>
                  <a:gd name="T56" fmla="*/ 3 w 54"/>
                  <a:gd name="T57" fmla="*/ 65 h 76"/>
                  <a:gd name="T58" fmla="*/ 0 w 54"/>
                  <a:gd name="T59" fmla="*/ 54 h 76"/>
                  <a:gd name="T60" fmla="*/ 0 w 54"/>
                  <a:gd name="T61" fmla="*/ 53 h 76"/>
                  <a:gd name="T62" fmla="*/ 0 w 54"/>
                  <a:gd name="T63"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76">
                    <a:moveTo>
                      <a:pt x="0" y="53"/>
                    </a:moveTo>
                    <a:lnTo>
                      <a:pt x="0" y="53"/>
                    </a:lnTo>
                    <a:lnTo>
                      <a:pt x="10" y="52"/>
                    </a:lnTo>
                    <a:cubicBezTo>
                      <a:pt x="10" y="53"/>
                      <a:pt x="10" y="54"/>
                      <a:pt x="10" y="54"/>
                    </a:cubicBezTo>
                    <a:cubicBezTo>
                      <a:pt x="10" y="57"/>
                      <a:pt x="10" y="59"/>
                      <a:pt x="11" y="61"/>
                    </a:cubicBezTo>
                    <a:cubicBezTo>
                      <a:pt x="13" y="64"/>
                      <a:pt x="14" y="65"/>
                      <a:pt x="16" y="67"/>
                    </a:cubicBezTo>
                    <a:cubicBezTo>
                      <a:pt x="18" y="68"/>
                      <a:pt x="20" y="68"/>
                      <a:pt x="22" y="68"/>
                    </a:cubicBezTo>
                    <a:cubicBezTo>
                      <a:pt x="25" y="68"/>
                      <a:pt x="28" y="67"/>
                      <a:pt x="31" y="65"/>
                    </a:cubicBezTo>
                    <a:cubicBezTo>
                      <a:pt x="34" y="63"/>
                      <a:pt x="37" y="61"/>
                      <a:pt x="39" y="57"/>
                    </a:cubicBezTo>
                    <a:cubicBezTo>
                      <a:pt x="40" y="53"/>
                      <a:pt x="41" y="49"/>
                      <a:pt x="41" y="45"/>
                    </a:cubicBezTo>
                    <a:cubicBezTo>
                      <a:pt x="41" y="41"/>
                      <a:pt x="40" y="38"/>
                      <a:pt x="38" y="35"/>
                    </a:cubicBezTo>
                    <a:cubicBezTo>
                      <a:pt x="35" y="33"/>
                      <a:pt x="32" y="31"/>
                      <a:pt x="28" y="31"/>
                    </a:cubicBezTo>
                    <a:cubicBezTo>
                      <a:pt x="25" y="31"/>
                      <a:pt x="22" y="32"/>
                      <a:pt x="20" y="33"/>
                    </a:cubicBezTo>
                    <a:cubicBezTo>
                      <a:pt x="18" y="35"/>
                      <a:pt x="15" y="37"/>
                      <a:pt x="13" y="39"/>
                    </a:cubicBezTo>
                    <a:lnTo>
                      <a:pt x="5" y="39"/>
                    </a:lnTo>
                    <a:lnTo>
                      <a:pt x="16" y="0"/>
                    </a:lnTo>
                    <a:lnTo>
                      <a:pt x="54" y="0"/>
                    </a:lnTo>
                    <a:lnTo>
                      <a:pt x="52" y="8"/>
                    </a:lnTo>
                    <a:lnTo>
                      <a:pt x="23" y="8"/>
                    </a:lnTo>
                    <a:lnTo>
                      <a:pt x="17" y="28"/>
                    </a:lnTo>
                    <a:cubicBezTo>
                      <a:pt x="19" y="26"/>
                      <a:pt x="22" y="25"/>
                      <a:pt x="24" y="24"/>
                    </a:cubicBezTo>
                    <a:cubicBezTo>
                      <a:pt x="26" y="23"/>
                      <a:pt x="28" y="23"/>
                      <a:pt x="31" y="23"/>
                    </a:cubicBezTo>
                    <a:cubicBezTo>
                      <a:pt x="37" y="23"/>
                      <a:pt x="41" y="25"/>
                      <a:pt x="45" y="29"/>
                    </a:cubicBezTo>
                    <a:cubicBezTo>
                      <a:pt x="49" y="33"/>
                      <a:pt x="51" y="38"/>
                      <a:pt x="51" y="45"/>
                    </a:cubicBezTo>
                    <a:cubicBezTo>
                      <a:pt x="51" y="50"/>
                      <a:pt x="49" y="56"/>
                      <a:pt x="47" y="61"/>
                    </a:cubicBezTo>
                    <a:cubicBezTo>
                      <a:pt x="44" y="66"/>
                      <a:pt x="41" y="69"/>
                      <a:pt x="36" y="72"/>
                    </a:cubicBezTo>
                    <a:cubicBezTo>
                      <a:pt x="32" y="75"/>
                      <a:pt x="27" y="76"/>
                      <a:pt x="22" y="76"/>
                    </a:cubicBezTo>
                    <a:cubicBezTo>
                      <a:pt x="17" y="76"/>
                      <a:pt x="14" y="75"/>
                      <a:pt x="10" y="73"/>
                    </a:cubicBezTo>
                    <a:cubicBezTo>
                      <a:pt x="7" y="71"/>
                      <a:pt x="4" y="68"/>
                      <a:pt x="3" y="65"/>
                    </a:cubicBezTo>
                    <a:cubicBezTo>
                      <a:pt x="1" y="61"/>
                      <a:pt x="0" y="58"/>
                      <a:pt x="0" y="54"/>
                    </a:cubicBezTo>
                    <a:cubicBezTo>
                      <a:pt x="0" y="54"/>
                      <a:pt x="0" y="54"/>
                      <a:pt x="0" y="53"/>
                    </a:cubicBezTo>
                    <a:lnTo>
                      <a:pt x="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193"/>
              <p:cNvSpPr>
                <a:spLocks/>
              </p:cNvSpPr>
              <p:nvPr/>
            </p:nvSpPr>
            <p:spPr bwMode="auto">
              <a:xfrm>
                <a:off x="5435" y="1074"/>
                <a:ext cx="15" cy="41"/>
              </a:xfrm>
              <a:custGeom>
                <a:avLst/>
                <a:gdLst>
                  <a:gd name="T0" fmla="*/ 19 w 28"/>
                  <a:gd name="T1" fmla="*/ 67 h 76"/>
                  <a:gd name="T2" fmla="*/ 19 w 28"/>
                  <a:gd name="T3" fmla="*/ 67 h 76"/>
                  <a:gd name="T4" fmla="*/ 18 w 28"/>
                  <a:gd name="T5" fmla="*/ 75 h 76"/>
                  <a:gd name="T6" fmla="*/ 11 w 28"/>
                  <a:gd name="T7" fmla="*/ 76 h 76"/>
                  <a:gd name="T8" fmla="*/ 2 w 28"/>
                  <a:gd name="T9" fmla="*/ 73 h 76"/>
                  <a:gd name="T10" fmla="*/ 0 w 28"/>
                  <a:gd name="T11" fmla="*/ 67 h 76"/>
                  <a:gd name="T12" fmla="*/ 1 w 28"/>
                  <a:gd name="T13" fmla="*/ 59 h 76"/>
                  <a:gd name="T14" fmla="*/ 8 w 28"/>
                  <a:gd name="T15" fmla="*/ 27 h 76"/>
                  <a:gd name="T16" fmla="*/ 0 w 28"/>
                  <a:gd name="T17" fmla="*/ 27 h 76"/>
                  <a:gd name="T18" fmla="*/ 2 w 28"/>
                  <a:gd name="T19" fmla="*/ 20 h 76"/>
                  <a:gd name="T20" fmla="*/ 9 w 28"/>
                  <a:gd name="T21" fmla="*/ 20 h 76"/>
                  <a:gd name="T22" fmla="*/ 12 w 28"/>
                  <a:gd name="T23" fmla="*/ 6 h 76"/>
                  <a:gd name="T24" fmla="*/ 23 w 28"/>
                  <a:gd name="T25" fmla="*/ 0 h 76"/>
                  <a:gd name="T26" fmla="*/ 19 w 28"/>
                  <a:gd name="T27" fmla="*/ 20 h 76"/>
                  <a:gd name="T28" fmla="*/ 28 w 28"/>
                  <a:gd name="T29" fmla="*/ 20 h 76"/>
                  <a:gd name="T30" fmla="*/ 26 w 28"/>
                  <a:gd name="T31" fmla="*/ 27 h 76"/>
                  <a:gd name="T32" fmla="*/ 17 w 28"/>
                  <a:gd name="T33" fmla="*/ 27 h 76"/>
                  <a:gd name="T34" fmla="*/ 11 w 28"/>
                  <a:gd name="T35" fmla="*/ 57 h 76"/>
                  <a:gd name="T36" fmla="*/ 10 w 28"/>
                  <a:gd name="T37" fmla="*/ 64 h 76"/>
                  <a:gd name="T38" fmla="*/ 11 w 28"/>
                  <a:gd name="T39" fmla="*/ 67 h 76"/>
                  <a:gd name="T40" fmla="*/ 14 w 28"/>
                  <a:gd name="T41" fmla="*/ 68 h 76"/>
                  <a:gd name="T42" fmla="*/ 19 w 28"/>
                  <a:gd name="T43" fmla="*/ 67 h 76"/>
                  <a:gd name="T44" fmla="*/ 19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19" y="67"/>
                    </a:moveTo>
                    <a:lnTo>
                      <a:pt x="19" y="67"/>
                    </a:lnTo>
                    <a:lnTo>
                      <a:pt x="18" y="75"/>
                    </a:lnTo>
                    <a:cubicBezTo>
                      <a:pt x="15" y="75"/>
                      <a:pt x="13" y="76"/>
                      <a:pt x="11" y="76"/>
                    </a:cubicBezTo>
                    <a:cubicBezTo>
                      <a:pt x="7" y="76"/>
                      <a:pt x="4" y="75"/>
                      <a:pt x="2" y="73"/>
                    </a:cubicBezTo>
                    <a:cubicBezTo>
                      <a:pt x="1" y="71"/>
                      <a:pt x="0" y="70"/>
                      <a:pt x="0" y="67"/>
                    </a:cubicBezTo>
                    <a:cubicBezTo>
                      <a:pt x="0" y="66"/>
                      <a:pt x="0" y="63"/>
                      <a:pt x="1" y="59"/>
                    </a:cubicBezTo>
                    <a:lnTo>
                      <a:pt x="8" y="27"/>
                    </a:lnTo>
                    <a:lnTo>
                      <a:pt x="0" y="27"/>
                    </a:lnTo>
                    <a:lnTo>
                      <a:pt x="2" y="20"/>
                    </a:lnTo>
                    <a:lnTo>
                      <a:pt x="9" y="20"/>
                    </a:lnTo>
                    <a:lnTo>
                      <a:pt x="12" y="6"/>
                    </a:lnTo>
                    <a:lnTo>
                      <a:pt x="23" y="0"/>
                    </a:lnTo>
                    <a:lnTo>
                      <a:pt x="19" y="20"/>
                    </a:lnTo>
                    <a:lnTo>
                      <a:pt x="28" y="20"/>
                    </a:lnTo>
                    <a:lnTo>
                      <a:pt x="26" y="27"/>
                    </a:lnTo>
                    <a:lnTo>
                      <a:pt x="17" y="27"/>
                    </a:lnTo>
                    <a:lnTo>
                      <a:pt x="11" y="57"/>
                    </a:lnTo>
                    <a:cubicBezTo>
                      <a:pt x="10" y="61"/>
                      <a:pt x="10" y="63"/>
                      <a:pt x="10" y="64"/>
                    </a:cubicBezTo>
                    <a:cubicBezTo>
                      <a:pt x="10" y="65"/>
                      <a:pt x="10" y="66"/>
                      <a:pt x="11" y="67"/>
                    </a:cubicBezTo>
                    <a:cubicBezTo>
                      <a:pt x="11" y="67"/>
                      <a:pt x="12" y="68"/>
                      <a:pt x="14" y="68"/>
                    </a:cubicBezTo>
                    <a:cubicBezTo>
                      <a:pt x="16" y="68"/>
                      <a:pt x="18" y="67"/>
                      <a:pt x="19" y="67"/>
                    </a:cubicBezTo>
                    <a:lnTo>
                      <a:pt x="19"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194"/>
              <p:cNvSpPr>
                <a:spLocks noEditPoints="1"/>
              </p:cNvSpPr>
              <p:nvPr/>
            </p:nvSpPr>
            <p:spPr bwMode="auto">
              <a:xfrm>
                <a:off x="5451" y="1084"/>
                <a:ext cx="28" cy="31"/>
              </a:xfrm>
              <a:custGeom>
                <a:avLst/>
                <a:gdLst>
                  <a:gd name="T0" fmla="*/ 0 w 52"/>
                  <a:gd name="T1" fmla="*/ 36 h 58"/>
                  <a:gd name="T2" fmla="*/ 0 w 52"/>
                  <a:gd name="T3" fmla="*/ 36 h 58"/>
                  <a:gd name="T4" fmla="*/ 9 w 52"/>
                  <a:gd name="T5" fmla="*/ 9 h 58"/>
                  <a:gd name="T6" fmla="*/ 30 w 52"/>
                  <a:gd name="T7" fmla="*/ 0 h 58"/>
                  <a:gd name="T8" fmla="*/ 46 w 52"/>
                  <a:gd name="T9" fmla="*/ 7 h 58"/>
                  <a:gd name="T10" fmla="*/ 52 w 52"/>
                  <a:gd name="T11" fmla="*/ 23 h 58"/>
                  <a:gd name="T12" fmla="*/ 48 w 52"/>
                  <a:gd name="T13" fmla="*/ 41 h 58"/>
                  <a:gd name="T14" fmla="*/ 37 w 52"/>
                  <a:gd name="T15" fmla="*/ 54 h 58"/>
                  <a:gd name="T16" fmla="*/ 22 w 52"/>
                  <a:gd name="T17" fmla="*/ 58 h 58"/>
                  <a:gd name="T18" fmla="*/ 10 w 52"/>
                  <a:gd name="T19" fmla="*/ 55 h 58"/>
                  <a:gd name="T20" fmla="*/ 2 w 52"/>
                  <a:gd name="T21" fmla="*/ 47 h 58"/>
                  <a:gd name="T22" fmla="*/ 0 w 52"/>
                  <a:gd name="T23" fmla="*/ 36 h 58"/>
                  <a:gd name="T24" fmla="*/ 0 w 52"/>
                  <a:gd name="T25" fmla="*/ 36 h 58"/>
                  <a:gd name="T26" fmla="*/ 9 w 52"/>
                  <a:gd name="T27" fmla="*/ 35 h 58"/>
                  <a:gd name="T28" fmla="*/ 9 w 52"/>
                  <a:gd name="T29" fmla="*/ 35 h 58"/>
                  <a:gd name="T30" fmla="*/ 13 w 52"/>
                  <a:gd name="T31" fmla="*/ 47 h 58"/>
                  <a:gd name="T32" fmla="*/ 22 w 52"/>
                  <a:gd name="T33" fmla="*/ 51 h 58"/>
                  <a:gd name="T34" fmla="*/ 28 w 52"/>
                  <a:gd name="T35" fmla="*/ 49 h 58"/>
                  <a:gd name="T36" fmla="*/ 34 w 52"/>
                  <a:gd name="T37" fmla="*/ 46 h 58"/>
                  <a:gd name="T38" fmla="*/ 38 w 52"/>
                  <a:gd name="T39" fmla="*/ 40 h 58"/>
                  <a:gd name="T40" fmla="*/ 41 w 52"/>
                  <a:gd name="T41" fmla="*/ 33 h 58"/>
                  <a:gd name="T42" fmla="*/ 42 w 52"/>
                  <a:gd name="T43" fmla="*/ 23 h 58"/>
                  <a:gd name="T44" fmla="*/ 39 w 52"/>
                  <a:gd name="T45" fmla="*/ 12 h 58"/>
                  <a:gd name="T46" fmla="*/ 29 w 52"/>
                  <a:gd name="T47" fmla="*/ 8 h 58"/>
                  <a:gd name="T48" fmla="*/ 21 w 52"/>
                  <a:gd name="T49" fmla="*/ 10 h 58"/>
                  <a:gd name="T50" fmla="*/ 15 w 52"/>
                  <a:gd name="T51" fmla="*/ 16 h 58"/>
                  <a:gd name="T52" fmla="*/ 10 w 52"/>
                  <a:gd name="T53" fmla="*/ 25 h 58"/>
                  <a:gd name="T54" fmla="*/ 9 w 52"/>
                  <a:gd name="T55" fmla="*/ 35 h 58"/>
                  <a:gd name="T56" fmla="*/ 9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9" y="9"/>
                    </a:cubicBezTo>
                    <a:cubicBezTo>
                      <a:pt x="14" y="3"/>
                      <a:pt x="21" y="0"/>
                      <a:pt x="30" y="0"/>
                    </a:cubicBezTo>
                    <a:cubicBezTo>
                      <a:pt x="36" y="0"/>
                      <a:pt x="42" y="3"/>
                      <a:pt x="46" y="7"/>
                    </a:cubicBezTo>
                    <a:cubicBezTo>
                      <a:pt x="50" y="11"/>
                      <a:pt x="52" y="16"/>
                      <a:pt x="52" y="23"/>
                    </a:cubicBezTo>
                    <a:cubicBezTo>
                      <a:pt x="52" y="30"/>
                      <a:pt x="50" y="36"/>
                      <a:pt x="48" y="41"/>
                    </a:cubicBezTo>
                    <a:cubicBezTo>
                      <a:pt x="45" y="46"/>
                      <a:pt x="42" y="51"/>
                      <a:pt x="37" y="54"/>
                    </a:cubicBezTo>
                    <a:cubicBezTo>
                      <a:pt x="32" y="56"/>
                      <a:pt x="27" y="58"/>
                      <a:pt x="22" y="58"/>
                    </a:cubicBezTo>
                    <a:cubicBezTo>
                      <a:pt x="18" y="58"/>
                      <a:pt x="14" y="57"/>
                      <a:pt x="10" y="55"/>
                    </a:cubicBezTo>
                    <a:cubicBezTo>
                      <a:pt x="7" y="53"/>
                      <a:pt x="4" y="51"/>
                      <a:pt x="2" y="47"/>
                    </a:cubicBezTo>
                    <a:cubicBezTo>
                      <a:pt x="1" y="44"/>
                      <a:pt x="0" y="40"/>
                      <a:pt x="0" y="36"/>
                    </a:cubicBezTo>
                    <a:lnTo>
                      <a:pt x="0" y="36"/>
                    </a:lnTo>
                    <a:close/>
                    <a:moveTo>
                      <a:pt x="9" y="35"/>
                    </a:moveTo>
                    <a:lnTo>
                      <a:pt x="9" y="35"/>
                    </a:lnTo>
                    <a:cubicBezTo>
                      <a:pt x="9" y="40"/>
                      <a:pt x="10" y="44"/>
                      <a:pt x="13" y="47"/>
                    </a:cubicBezTo>
                    <a:cubicBezTo>
                      <a:pt x="15" y="49"/>
                      <a:pt x="18" y="51"/>
                      <a:pt x="22" y="51"/>
                    </a:cubicBezTo>
                    <a:cubicBezTo>
                      <a:pt x="24" y="51"/>
                      <a:pt x="26" y="50"/>
                      <a:pt x="28" y="49"/>
                    </a:cubicBezTo>
                    <a:cubicBezTo>
                      <a:pt x="30" y="49"/>
                      <a:pt x="32" y="47"/>
                      <a:pt x="34" y="46"/>
                    </a:cubicBezTo>
                    <a:cubicBezTo>
                      <a:pt x="35" y="44"/>
                      <a:pt x="37" y="42"/>
                      <a:pt x="38" y="40"/>
                    </a:cubicBezTo>
                    <a:cubicBezTo>
                      <a:pt x="39" y="38"/>
                      <a:pt x="40" y="36"/>
                      <a:pt x="41" y="33"/>
                    </a:cubicBezTo>
                    <a:cubicBezTo>
                      <a:pt x="42" y="30"/>
                      <a:pt x="42" y="26"/>
                      <a:pt x="42" y="23"/>
                    </a:cubicBezTo>
                    <a:cubicBezTo>
                      <a:pt x="42" y="18"/>
                      <a:pt x="41" y="15"/>
                      <a:pt x="39" y="12"/>
                    </a:cubicBezTo>
                    <a:cubicBezTo>
                      <a:pt x="36" y="9"/>
                      <a:pt x="33" y="8"/>
                      <a:pt x="29" y="8"/>
                    </a:cubicBezTo>
                    <a:cubicBezTo>
                      <a:pt x="26" y="8"/>
                      <a:pt x="24" y="8"/>
                      <a:pt x="21" y="10"/>
                    </a:cubicBezTo>
                    <a:cubicBezTo>
                      <a:pt x="19" y="11"/>
                      <a:pt x="17" y="13"/>
                      <a:pt x="15" y="16"/>
                    </a:cubicBezTo>
                    <a:cubicBezTo>
                      <a:pt x="13" y="19"/>
                      <a:pt x="11" y="22"/>
                      <a:pt x="10" y="25"/>
                    </a:cubicBezTo>
                    <a:cubicBezTo>
                      <a:pt x="9" y="29"/>
                      <a:pt x="9" y="32"/>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195"/>
              <p:cNvSpPr>
                <a:spLocks/>
              </p:cNvSpPr>
              <p:nvPr/>
            </p:nvSpPr>
            <p:spPr bwMode="auto">
              <a:xfrm>
                <a:off x="5502" y="1074"/>
                <a:ext cx="28" cy="41"/>
              </a:xfrm>
              <a:custGeom>
                <a:avLst/>
                <a:gdLst>
                  <a:gd name="T0" fmla="*/ 3 w 51"/>
                  <a:gd name="T1" fmla="*/ 75 h 75"/>
                  <a:gd name="T2" fmla="*/ 3 w 51"/>
                  <a:gd name="T3" fmla="*/ 75 h 75"/>
                  <a:gd name="T4" fmla="*/ 8 w 51"/>
                  <a:gd name="T5" fmla="*/ 56 h 75"/>
                  <a:gd name="T6" fmla="*/ 21 w 51"/>
                  <a:gd name="T7" fmla="*/ 30 h 75"/>
                  <a:gd name="T8" fmla="*/ 38 w 51"/>
                  <a:gd name="T9" fmla="*/ 8 h 75"/>
                  <a:gd name="T10" fmla="*/ 0 w 51"/>
                  <a:gd name="T11" fmla="*/ 8 h 75"/>
                  <a:gd name="T12" fmla="*/ 2 w 51"/>
                  <a:gd name="T13" fmla="*/ 0 h 75"/>
                  <a:gd name="T14" fmla="*/ 51 w 51"/>
                  <a:gd name="T15" fmla="*/ 0 h 75"/>
                  <a:gd name="T16" fmla="*/ 49 w 51"/>
                  <a:gd name="T17" fmla="*/ 8 h 75"/>
                  <a:gd name="T18" fmla="*/ 27 w 51"/>
                  <a:gd name="T19" fmla="*/ 36 h 75"/>
                  <a:gd name="T20" fmla="*/ 13 w 51"/>
                  <a:gd name="T21" fmla="*/ 75 h 75"/>
                  <a:gd name="T22" fmla="*/ 3 w 51"/>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75">
                    <a:moveTo>
                      <a:pt x="3" y="75"/>
                    </a:moveTo>
                    <a:lnTo>
                      <a:pt x="3" y="75"/>
                    </a:lnTo>
                    <a:cubicBezTo>
                      <a:pt x="4" y="70"/>
                      <a:pt x="5" y="63"/>
                      <a:pt x="8" y="56"/>
                    </a:cubicBezTo>
                    <a:cubicBezTo>
                      <a:pt x="11" y="48"/>
                      <a:pt x="15" y="39"/>
                      <a:pt x="21" y="30"/>
                    </a:cubicBezTo>
                    <a:cubicBezTo>
                      <a:pt x="26" y="22"/>
                      <a:pt x="32" y="15"/>
                      <a:pt x="38" y="8"/>
                    </a:cubicBezTo>
                    <a:lnTo>
                      <a:pt x="0" y="8"/>
                    </a:lnTo>
                    <a:lnTo>
                      <a:pt x="2" y="0"/>
                    </a:lnTo>
                    <a:lnTo>
                      <a:pt x="51" y="0"/>
                    </a:lnTo>
                    <a:lnTo>
                      <a:pt x="49" y="8"/>
                    </a:lnTo>
                    <a:cubicBezTo>
                      <a:pt x="41" y="16"/>
                      <a:pt x="33" y="25"/>
                      <a:pt x="27" y="36"/>
                    </a:cubicBezTo>
                    <a:cubicBezTo>
                      <a:pt x="20" y="49"/>
                      <a:pt x="15" y="62"/>
                      <a:pt x="13" y="75"/>
                    </a:cubicBezTo>
                    <a:lnTo>
                      <a:pt x="3"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196"/>
              <p:cNvSpPr>
                <a:spLocks noEditPoints="1"/>
              </p:cNvSpPr>
              <p:nvPr/>
            </p:nvSpPr>
            <p:spPr bwMode="auto">
              <a:xfrm>
                <a:off x="5542" y="1074"/>
                <a:ext cx="37" cy="41"/>
              </a:xfrm>
              <a:custGeom>
                <a:avLst/>
                <a:gdLst>
                  <a:gd name="T0" fmla="*/ 0 w 68"/>
                  <a:gd name="T1" fmla="*/ 76 h 76"/>
                  <a:gd name="T2" fmla="*/ 0 w 68"/>
                  <a:gd name="T3" fmla="*/ 76 h 76"/>
                  <a:gd name="T4" fmla="*/ 43 w 68"/>
                  <a:gd name="T5" fmla="*/ 0 h 76"/>
                  <a:gd name="T6" fmla="*/ 55 w 68"/>
                  <a:gd name="T7" fmla="*/ 0 h 76"/>
                  <a:gd name="T8" fmla="*/ 68 w 68"/>
                  <a:gd name="T9" fmla="*/ 76 h 76"/>
                  <a:gd name="T10" fmla="*/ 58 w 68"/>
                  <a:gd name="T11" fmla="*/ 76 h 76"/>
                  <a:gd name="T12" fmla="*/ 54 w 68"/>
                  <a:gd name="T13" fmla="*/ 54 h 76"/>
                  <a:gd name="T14" fmla="*/ 24 w 68"/>
                  <a:gd name="T15" fmla="*/ 54 h 76"/>
                  <a:gd name="T16" fmla="*/ 11 w 68"/>
                  <a:gd name="T17" fmla="*/ 76 h 76"/>
                  <a:gd name="T18" fmla="*/ 0 w 68"/>
                  <a:gd name="T19" fmla="*/ 76 h 76"/>
                  <a:gd name="T20" fmla="*/ 28 w 68"/>
                  <a:gd name="T21" fmla="*/ 46 h 76"/>
                  <a:gd name="T22" fmla="*/ 28 w 68"/>
                  <a:gd name="T23" fmla="*/ 46 h 76"/>
                  <a:gd name="T24" fmla="*/ 53 w 68"/>
                  <a:gd name="T25" fmla="*/ 46 h 76"/>
                  <a:gd name="T26" fmla="*/ 50 w 68"/>
                  <a:gd name="T27" fmla="*/ 27 h 76"/>
                  <a:gd name="T28" fmla="*/ 48 w 68"/>
                  <a:gd name="T29" fmla="*/ 8 h 76"/>
                  <a:gd name="T30" fmla="*/ 40 w 68"/>
                  <a:gd name="T31" fmla="*/ 24 h 76"/>
                  <a:gd name="T32" fmla="*/ 28 w 68"/>
                  <a:gd name="T33"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6">
                    <a:moveTo>
                      <a:pt x="0" y="76"/>
                    </a:moveTo>
                    <a:lnTo>
                      <a:pt x="0" y="76"/>
                    </a:lnTo>
                    <a:lnTo>
                      <a:pt x="43" y="0"/>
                    </a:lnTo>
                    <a:lnTo>
                      <a:pt x="55" y="0"/>
                    </a:lnTo>
                    <a:lnTo>
                      <a:pt x="68" y="76"/>
                    </a:lnTo>
                    <a:lnTo>
                      <a:pt x="58" y="76"/>
                    </a:lnTo>
                    <a:lnTo>
                      <a:pt x="54" y="54"/>
                    </a:lnTo>
                    <a:lnTo>
                      <a:pt x="24" y="54"/>
                    </a:lnTo>
                    <a:lnTo>
                      <a:pt x="11" y="76"/>
                    </a:lnTo>
                    <a:lnTo>
                      <a:pt x="0" y="76"/>
                    </a:lnTo>
                    <a:close/>
                    <a:moveTo>
                      <a:pt x="28" y="46"/>
                    </a:moveTo>
                    <a:lnTo>
                      <a:pt x="28" y="46"/>
                    </a:lnTo>
                    <a:lnTo>
                      <a:pt x="53" y="46"/>
                    </a:lnTo>
                    <a:lnTo>
                      <a:pt x="50" y="27"/>
                    </a:lnTo>
                    <a:cubicBezTo>
                      <a:pt x="49" y="19"/>
                      <a:pt x="48" y="13"/>
                      <a:pt x="48" y="8"/>
                    </a:cubicBezTo>
                    <a:cubicBezTo>
                      <a:pt x="46" y="12"/>
                      <a:pt x="44" y="18"/>
                      <a:pt x="40" y="24"/>
                    </a:cubicBezTo>
                    <a:lnTo>
                      <a:pt x="28"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197"/>
              <p:cNvSpPr>
                <a:spLocks/>
              </p:cNvSpPr>
              <p:nvPr/>
            </p:nvSpPr>
            <p:spPr bwMode="auto">
              <a:xfrm>
                <a:off x="5584" y="1074"/>
                <a:ext cx="48" cy="41"/>
              </a:xfrm>
              <a:custGeom>
                <a:avLst/>
                <a:gdLst>
                  <a:gd name="T0" fmla="*/ 0 w 88"/>
                  <a:gd name="T1" fmla="*/ 76 h 76"/>
                  <a:gd name="T2" fmla="*/ 0 w 88"/>
                  <a:gd name="T3" fmla="*/ 76 h 76"/>
                  <a:gd name="T4" fmla="*/ 16 w 88"/>
                  <a:gd name="T5" fmla="*/ 0 h 76"/>
                  <a:gd name="T6" fmla="*/ 28 w 88"/>
                  <a:gd name="T7" fmla="*/ 0 h 76"/>
                  <a:gd name="T8" fmla="*/ 36 w 88"/>
                  <a:gd name="T9" fmla="*/ 49 h 76"/>
                  <a:gd name="T10" fmla="*/ 38 w 88"/>
                  <a:gd name="T11" fmla="*/ 68 h 76"/>
                  <a:gd name="T12" fmla="*/ 49 w 88"/>
                  <a:gd name="T13" fmla="*/ 47 h 76"/>
                  <a:gd name="T14" fmla="*/ 75 w 88"/>
                  <a:gd name="T15" fmla="*/ 0 h 76"/>
                  <a:gd name="T16" fmla="*/ 88 w 88"/>
                  <a:gd name="T17" fmla="*/ 0 h 76"/>
                  <a:gd name="T18" fmla="*/ 72 w 88"/>
                  <a:gd name="T19" fmla="*/ 76 h 76"/>
                  <a:gd name="T20" fmla="*/ 62 w 88"/>
                  <a:gd name="T21" fmla="*/ 76 h 76"/>
                  <a:gd name="T22" fmla="*/ 70 w 88"/>
                  <a:gd name="T23" fmla="*/ 39 h 76"/>
                  <a:gd name="T24" fmla="*/ 78 w 88"/>
                  <a:gd name="T25" fmla="*/ 10 h 76"/>
                  <a:gd name="T26" fmla="*/ 70 w 88"/>
                  <a:gd name="T27" fmla="*/ 26 h 76"/>
                  <a:gd name="T28" fmla="*/ 42 w 88"/>
                  <a:gd name="T29" fmla="*/ 76 h 76"/>
                  <a:gd name="T30" fmla="*/ 32 w 88"/>
                  <a:gd name="T31" fmla="*/ 76 h 76"/>
                  <a:gd name="T32" fmla="*/ 24 w 88"/>
                  <a:gd name="T33" fmla="*/ 27 h 76"/>
                  <a:gd name="T34" fmla="*/ 23 w 88"/>
                  <a:gd name="T35" fmla="*/ 11 h 76"/>
                  <a:gd name="T36" fmla="*/ 20 w 88"/>
                  <a:gd name="T37" fmla="*/ 27 h 76"/>
                  <a:gd name="T38" fmla="*/ 10 w 88"/>
                  <a:gd name="T39" fmla="*/ 76 h 76"/>
                  <a:gd name="T40" fmla="*/ 0 w 88"/>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6">
                    <a:moveTo>
                      <a:pt x="0" y="76"/>
                    </a:moveTo>
                    <a:lnTo>
                      <a:pt x="0" y="76"/>
                    </a:lnTo>
                    <a:lnTo>
                      <a:pt x="16" y="0"/>
                    </a:lnTo>
                    <a:lnTo>
                      <a:pt x="28" y="0"/>
                    </a:lnTo>
                    <a:lnTo>
                      <a:pt x="36" y="49"/>
                    </a:lnTo>
                    <a:cubicBezTo>
                      <a:pt x="37" y="55"/>
                      <a:pt x="38" y="62"/>
                      <a:pt x="38" y="68"/>
                    </a:cubicBezTo>
                    <a:cubicBezTo>
                      <a:pt x="40" y="62"/>
                      <a:pt x="44" y="55"/>
                      <a:pt x="49" y="47"/>
                    </a:cubicBezTo>
                    <a:lnTo>
                      <a:pt x="75" y="0"/>
                    </a:lnTo>
                    <a:lnTo>
                      <a:pt x="88" y="0"/>
                    </a:lnTo>
                    <a:lnTo>
                      <a:pt x="72" y="76"/>
                    </a:lnTo>
                    <a:lnTo>
                      <a:pt x="62" y="76"/>
                    </a:lnTo>
                    <a:lnTo>
                      <a:pt x="70" y="39"/>
                    </a:lnTo>
                    <a:cubicBezTo>
                      <a:pt x="72" y="30"/>
                      <a:pt x="75" y="21"/>
                      <a:pt x="78" y="10"/>
                    </a:cubicBezTo>
                    <a:cubicBezTo>
                      <a:pt x="76" y="15"/>
                      <a:pt x="73" y="20"/>
                      <a:pt x="70" y="26"/>
                    </a:cubicBezTo>
                    <a:lnTo>
                      <a:pt x="42" y="76"/>
                    </a:lnTo>
                    <a:lnTo>
                      <a:pt x="32" y="76"/>
                    </a:lnTo>
                    <a:lnTo>
                      <a:pt x="24" y="27"/>
                    </a:lnTo>
                    <a:cubicBezTo>
                      <a:pt x="24" y="23"/>
                      <a:pt x="23" y="17"/>
                      <a:pt x="23" y="11"/>
                    </a:cubicBezTo>
                    <a:cubicBezTo>
                      <a:pt x="22" y="18"/>
                      <a:pt x="21" y="23"/>
                      <a:pt x="20" y="27"/>
                    </a:cubicBez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198"/>
              <p:cNvSpPr>
                <a:spLocks/>
              </p:cNvSpPr>
              <p:nvPr/>
            </p:nvSpPr>
            <p:spPr bwMode="auto">
              <a:xfrm>
                <a:off x="5631" y="1109"/>
                <a:ext cx="9" cy="14"/>
              </a:xfrm>
              <a:custGeom>
                <a:avLst/>
                <a:gdLst>
                  <a:gd name="T0" fmla="*/ 3 w 16"/>
                  <a:gd name="T1" fmla="*/ 11 h 26"/>
                  <a:gd name="T2" fmla="*/ 3 w 16"/>
                  <a:gd name="T3" fmla="*/ 11 h 26"/>
                  <a:gd name="T4" fmla="*/ 5 w 16"/>
                  <a:gd name="T5" fmla="*/ 0 h 26"/>
                  <a:gd name="T6" fmla="*/ 16 w 16"/>
                  <a:gd name="T7" fmla="*/ 0 h 26"/>
                  <a:gd name="T8" fmla="*/ 14 w 16"/>
                  <a:gd name="T9" fmla="*/ 9 h 26"/>
                  <a:gd name="T10" fmla="*/ 9 w 16"/>
                  <a:gd name="T11" fmla="*/ 21 h 26"/>
                  <a:gd name="T12" fmla="*/ 0 w 16"/>
                  <a:gd name="T13" fmla="*/ 26 h 26"/>
                  <a:gd name="T14" fmla="*/ 1 w 16"/>
                  <a:gd name="T15" fmla="*/ 22 h 26"/>
                  <a:gd name="T16" fmla="*/ 9 w 16"/>
                  <a:gd name="T17" fmla="*/ 11 h 26"/>
                  <a:gd name="T18" fmla="*/ 3 w 16"/>
                  <a:gd name="T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6">
                    <a:moveTo>
                      <a:pt x="3" y="11"/>
                    </a:moveTo>
                    <a:lnTo>
                      <a:pt x="3" y="11"/>
                    </a:lnTo>
                    <a:lnTo>
                      <a:pt x="5" y="0"/>
                    </a:lnTo>
                    <a:lnTo>
                      <a:pt x="16" y="0"/>
                    </a:lnTo>
                    <a:lnTo>
                      <a:pt x="14" y="9"/>
                    </a:lnTo>
                    <a:cubicBezTo>
                      <a:pt x="13" y="15"/>
                      <a:pt x="11" y="19"/>
                      <a:pt x="9" y="21"/>
                    </a:cubicBezTo>
                    <a:cubicBezTo>
                      <a:pt x="6" y="24"/>
                      <a:pt x="3" y="26"/>
                      <a:pt x="0" y="26"/>
                    </a:cubicBezTo>
                    <a:lnTo>
                      <a:pt x="1" y="22"/>
                    </a:lnTo>
                    <a:cubicBezTo>
                      <a:pt x="5" y="21"/>
                      <a:pt x="8" y="17"/>
                      <a:pt x="9" y="11"/>
                    </a:cubicBezTo>
                    <a:lnTo>
                      <a:pt x="3"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199"/>
              <p:cNvSpPr>
                <a:spLocks noEditPoints="1"/>
              </p:cNvSpPr>
              <p:nvPr/>
            </p:nvSpPr>
            <p:spPr bwMode="auto">
              <a:xfrm>
                <a:off x="5664" y="1084"/>
                <a:ext cx="27"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1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6 w 51"/>
                  <a:gd name="T61" fmla="*/ 30 h 58"/>
                  <a:gd name="T62" fmla="*/ 28 w 51"/>
                  <a:gd name="T63" fmla="*/ 31 h 58"/>
                  <a:gd name="T64" fmla="*/ 16 w 51"/>
                  <a:gd name="T65" fmla="*/ 33 h 58"/>
                  <a:gd name="T66" fmla="*/ 11 w 51"/>
                  <a:gd name="T67" fmla="*/ 36 h 58"/>
                  <a:gd name="T68" fmla="*/ 10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9" y="25"/>
                      <a:pt x="23" y="24"/>
                      <a:pt x="28" y="24"/>
                    </a:cubicBezTo>
                    <a:cubicBezTo>
                      <a:pt x="34" y="24"/>
                      <a:pt x="39" y="23"/>
                      <a:pt x="41" y="22"/>
                    </a:cubicBezTo>
                    <a:cubicBezTo>
                      <a:pt x="42" y="20"/>
                      <a:pt x="42" y="17"/>
                      <a:pt x="42" y="16"/>
                    </a:cubicBezTo>
                    <a:cubicBezTo>
                      <a:pt x="42" y="14"/>
                      <a:pt x="41" y="12"/>
                      <a:pt x="40" y="11"/>
                    </a:cubicBezTo>
                    <a:cubicBezTo>
                      <a:pt x="38" y="9"/>
                      <a:pt x="34" y="8"/>
                      <a:pt x="30" y="8"/>
                    </a:cubicBezTo>
                    <a:cubicBezTo>
                      <a:pt x="26" y="8"/>
                      <a:pt x="23" y="9"/>
                      <a:pt x="21" y="11"/>
                    </a:cubicBezTo>
                    <a:cubicBezTo>
                      <a:pt x="18" y="12"/>
                      <a:pt x="16" y="15"/>
                      <a:pt x="15" y="18"/>
                    </a:cubicBezTo>
                    <a:lnTo>
                      <a:pt x="6" y="17"/>
                    </a:lnTo>
                    <a:cubicBezTo>
                      <a:pt x="8" y="12"/>
                      <a:pt x="11" y="8"/>
                      <a:pt x="15" y="5"/>
                    </a:cubicBezTo>
                    <a:cubicBezTo>
                      <a:pt x="19" y="2"/>
                      <a:pt x="24" y="0"/>
                      <a:pt x="31" y="0"/>
                    </a:cubicBezTo>
                    <a:cubicBezTo>
                      <a:pt x="38"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6" y="30"/>
                    </a:cubicBezTo>
                    <a:cubicBezTo>
                      <a:pt x="34" y="30"/>
                      <a:pt x="31" y="31"/>
                      <a:pt x="28" y="31"/>
                    </a:cubicBezTo>
                    <a:cubicBezTo>
                      <a:pt x="23" y="31"/>
                      <a:pt x="19" y="32"/>
                      <a:pt x="16" y="33"/>
                    </a:cubicBezTo>
                    <a:cubicBezTo>
                      <a:pt x="14" y="33"/>
                      <a:pt x="12" y="35"/>
                      <a:pt x="11" y="36"/>
                    </a:cubicBezTo>
                    <a:cubicBezTo>
                      <a:pt x="10" y="38"/>
                      <a:pt x="10" y="40"/>
                      <a:pt x="10" y="42"/>
                    </a:cubicBezTo>
                    <a:cubicBezTo>
                      <a:pt x="10" y="44"/>
                      <a:pt x="11" y="46"/>
                      <a:pt x="12" y="48"/>
                    </a:cubicBezTo>
                    <a:cubicBezTo>
                      <a:pt x="14" y="50"/>
                      <a:pt x="17" y="51"/>
                      <a:pt x="20" y="51"/>
                    </a:cubicBezTo>
                    <a:cubicBezTo>
                      <a:pt x="23" y="51"/>
                      <a:pt x="26" y="50"/>
                      <a:pt x="29" y="48"/>
                    </a:cubicBezTo>
                    <a:cubicBezTo>
                      <a:pt x="32" y="47"/>
                      <a:pt x="34" y="44"/>
                      <a:pt x="36" y="41"/>
                    </a:cubicBezTo>
                    <a:cubicBezTo>
                      <a:pt x="38"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200"/>
              <p:cNvSpPr>
                <a:spLocks/>
              </p:cNvSpPr>
              <p:nvPr/>
            </p:nvSpPr>
            <p:spPr bwMode="auto">
              <a:xfrm>
                <a:off x="5696" y="1084"/>
                <a:ext cx="28" cy="31"/>
              </a:xfrm>
              <a:custGeom>
                <a:avLst/>
                <a:gdLst>
                  <a:gd name="T0" fmla="*/ 0 w 52"/>
                  <a:gd name="T1" fmla="*/ 57 h 57"/>
                  <a:gd name="T2" fmla="*/ 0 w 52"/>
                  <a:gd name="T3" fmla="*/ 57 h 57"/>
                  <a:gd name="T4" fmla="*/ 11 w 52"/>
                  <a:gd name="T5" fmla="*/ 2 h 57"/>
                  <a:gd name="T6" fmla="*/ 19 w 52"/>
                  <a:gd name="T7" fmla="*/ 2 h 57"/>
                  <a:gd name="T8" fmla="*/ 17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2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19" y="2"/>
                    </a:lnTo>
                    <a:lnTo>
                      <a:pt x="17" y="11"/>
                    </a:lnTo>
                    <a:cubicBezTo>
                      <a:pt x="21" y="7"/>
                      <a:pt x="25" y="5"/>
                      <a:pt x="28" y="3"/>
                    </a:cubicBezTo>
                    <a:cubicBezTo>
                      <a:pt x="31" y="1"/>
                      <a:pt x="34" y="0"/>
                      <a:pt x="38" y="0"/>
                    </a:cubicBezTo>
                    <a:cubicBezTo>
                      <a:pt x="42" y="0"/>
                      <a:pt x="46" y="2"/>
                      <a:pt x="48" y="4"/>
                    </a:cubicBezTo>
                    <a:cubicBezTo>
                      <a:pt x="51" y="6"/>
                      <a:pt x="52" y="10"/>
                      <a:pt x="52" y="14"/>
                    </a:cubicBezTo>
                    <a:cubicBezTo>
                      <a:pt x="52" y="16"/>
                      <a:pt x="51" y="19"/>
                      <a:pt x="51" y="23"/>
                    </a:cubicBezTo>
                    <a:lnTo>
                      <a:pt x="44" y="57"/>
                    </a:lnTo>
                    <a:lnTo>
                      <a:pt x="34" y="57"/>
                    </a:lnTo>
                    <a:lnTo>
                      <a:pt x="42" y="22"/>
                    </a:lnTo>
                    <a:cubicBezTo>
                      <a:pt x="42" y="18"/>
                      <a:pt x="43" y="16"/>
                      <a:pt x="43" y="14"/>
                    </a:cubicBezTo>
                    <a:cubicBezTo>
                      <a:pt x="43" y="12"/>
                      <a:pt x="42" y="11"/>
                      <a:pt x="41" y="10"/>
                    </a:cubicBezTo>
                    <a:cubicBezTo>
                      <a:pt x="39" y="9"/>
                      <a:pt x="38" y="8"/>
                      <a:pt x="35" y="8"/>
                    </a:cubicBezTo>
                    <a:cubicBezTo>
                      <a:pt x="30" y="8"/>
                      <a:pt x="26" y="10"/>
                      <a:pt x="22"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201"/>
              <p:cNvSpPr>
                <a:spLocks noEditPoints="1"/>
              </p:cNvSpPr>
              <p:nvPr/>
            </p:nvSpPr>
            <p:spPr bwMode="auto">
              <a:xfrm>
                <a:off x="5728" y="1074"/>
                <a:ext cx="32" cy="41"/>
              </a:xfrm>
              <a:custGeom>
                <a:avLst/>
                <a:gdLst>
                  <a:gd name="T0" fmla="*/ 35 w 58"/>
                  <a:gd name="T1" fmla="*/ 68 h 77"/>
                  <a:gd name="T2" fmla="*/ 35 w 58"/>
                  <a:gd name="T3" fmla="*/ 68 h 77"/>
                  <a:gd name="T4" fmla="*/ 18 w 58"/>
                  <a:gd name="T5" fmla="*/ 77 h 77"/>
                  <a:gd name="T6" fmla="*/ 5 w 58"/>
                  <a:gd name="T7" fmla="*/ 71 h 77"/>
                  <a:gd name="T8" fmla="*/ 0 w 58"/>
                  <a:gd name="T9" fmla="*/ 54 h 77"/>
                  <a:gd name="T10" fmla="*/ 4 w 58"/>
                  <a:gd name="T11" fmla="*/ 36 h 77"/>
                  <a:gd name="T12" fmla="*/ 14 w 58"/>
                  <a:gd name="T13" fmla="*/ 24 h 77"/>
                  <a:gd name="T14" fmla="*/ 27 w 58"/>
                  <a:gd name="T15" fmla="*/ 19 h 77"/>
                  <a:gd name="T16" fmla="*/ 42 w 58"/>
                  <a:gd name="T17" fmla="*/ 29 h 77"/>
                  <a:gd name="T18" fmla="*/ 48 w 58"/>
                  <a:gd name="T19" fmla="*/ 0 h 77"/>
                  <a:gd name="T20" fmla="*/ 58 w 58"/>
                  <a:gd name="T21" fmla="*/ 0 h 77"/>
                  <a:gd name="T22" fmla="*/ 42 w 58"/>
                  <a:gd name="T23" fmla="*/ 76 h 77"/>
                  <a:gd name="T24" fmla="*/ 33 w 58"/>
                  <a:gd name="T25" fmla="*/ 76 h 77"/>
                  <a:gd name="T26" fmla="*/ 35 w 58"/>
                  <a:gd name="T27" fmla="*/ 68 h 77"/>
                  <a:gd name="T28" fmla="*/ 9 w 58"/>
                  <a:gd name="T29" fmla="*/ 53 h 77"/>
                  <a:gd name="T30" fmla="*/ 9 w 58"/>
                  <a:gd name="T31" fmla="*/ 53 h 77"/>
                  <a:gd name="T32" fmla="*/ 10 w 58"/>
                  <a:gd name="T33" fmla="*/ 62 h 77"/>
                  <a:gd name="T34" fmla="*/ 14 w 58"/>
                  <a:gd name="T35" fmla="*/ 67 h 77"/>
                  <a:gd name="T36" fmla="*/ 21 w 58"/>
                  <a:gd name="T37" fmla="*/ 69 h 77"/>
                  <a:gd name="T38" fmla="*/ 32 w 58"/>
                  <a:gd name="T39" fmla="*/ 63 h 77"/>
                  <a:gd name="T40" fmla="*/ 39 w 58"/>
                  <a:gd name="T41" fmla="*/ 41 h 77"/>
                  <a:gd name="T42" fmla="*/ 36 w 58"/>
                  <a:gd name="T43" fmla="*/ 31 h 77"/>
                  <a:gd name="T44" fmla="*/ 27 w 58"/>
                  <a:gd name="T45" fmla="*/ 27 h 77"/>
                  <a:gd name="T46" fmla="*/ 21 w 58"/>
                  <a:gd name="T47" fmla="*/ 29 h 77"/>
                  <a:gd name="T48" fmla="*/ 16 w 58"/>
                  <a:gd name="T49" fmla="*/ 34 h 77"/>
                  <a:gd name="T50" fmla="*/ 11 w 58"/>
                  <a:gd name="T51" fmla="*/ 43 h 77"/>
                  <a:gd name="T52" fmla="*/ 9 w 58"/>
                  <a:gd name="T53" fmla="*/ 53 h 77"/>
                  <a:gd name="T54" fmla="*/ 9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8" y="77"/>
                    </a:cubicBezTo>
                    <a:cubicBezTo>
                      <a:pt x="13" y="77"/>
                      <a:pt x="9" y="75"/>
                      <a:pt x="5" y="71"/>
                    </a:cubicBezTo>
                    <a:cubicBezTo>
                      <a:pt x="2" y="67"/>
                      <a:pt x="0" y="62"/>
                      <a:pt x="0" y="54"/>
                    </a:cubicBezTo>
                    <a:cubicBezTo>
                      <a:pt x="0" y="48"/>
                      <a:pt x="1" y="42"/>
                      <a:pt x="4" y="36"/>
                    </a:cubicBezTo>
                    <a:cubicBezTo>
                      <a:pt x="7" y="30"/>
                      <a:pt x="10" y="26"/>
                      <a:pt x="14" y="24"/>
                    </a:cubicBezTo>
                    <a:cubicBezTo>
                      <a:pt x="18" y="21"/>
                      <a:pt x="23" y="19"/>
                      <a:pt x="27" y="19"/>
                    </a:cubicBezTo>
                    <a:cubicBezTo>
                      <a:pt x="34" y="19"/>
                      <a:pt x="39" y="23"/>
                      <a:pt x="42" y="29"/>
                    </a:cubicBezTo>
                    <a:lnTo>
                      <a:pt x="48" y="0"/>
                    </a:lnTo>
                    <a:lnTo>
                      <a:pt x="58" y="0"/>
                    </a:lnTo>
                    <a:lnTo>
                      <a:pt x="42" y="76"/>
                    </a:lnTo>
                    <a:lnTo>
                      <a:pt x="33" y="76"/>
                    </a:lnTo>
                    <a:lnTo>
                      <a:pt x="35" y="68"/>
                    </a:lnTo>
                    <a:close/>
                    <a:moveTo>
                      <a:pt x="9" y="53"/>
                    </a:moveTo>
                    <a:lnTo>
                      <a:pt x="9" y="53"/>
                    </a:lnTo>
                    <a:cubicBezTo>
                      <a:pt x="9" y="56"/>
                      <a:pt x="10" y="59"/>
                      <a:pt x="10" y="62"/>
                    </a:cubicBezTo>
                    <a:cubicBezTo>
                      <a:pt x="11" y="64"/>
                      <a:pt x="12" y="66"/>
                      <a:pt x="14" y="67"/>
                    </a:cubicBezTo>
                    <a:cubicBezTo>
                      <a:pt x="16" y="69"/>
                      <a:pt x="18" y="69"/>
                      <a:pt x="21" y="69"/>
                    </a:cubicBezTo>
                    <a:cubicBezTo>
                      <a:pt x="25" y="69"/>
                      <a:pt x="29" y="67"/>
                      <a:pt x="32" y="63"/>
                    </a:cubicBezTo>
                    <a:cubicBezTo>
                      <a:pt x="37" y="57"/>
                      <a:pt x="39" y="50"/>
                      <a:pt x="39" y="41"/>
                    </a:cubicBezTo>
                    <a:cubicBezTo>
                      <a:pt x="39" y="37"/>
                      <a:pt x="38" y="33"/>
                      <a:pt x="36" y="31"/>
                    </a:cubicBezTo>
                    <a:cubicBezTo>
                      <a:pt x="34" y="28"/>
                      <a:pt x="31" y="27"/>
                      <a:pt x="27" y="27"/>
                    </a:cubicBezTo>
                    <a:cubicBezTo>
                      <a:pt x="25" y="27"/>
                      <a:pt x="23" y="28"/>
                      <a:pt x="21" y="29"/>
                    </a:cubicBezTo>
                    <a:cubicBezTo>
                      <a:pt x="19" y="30"/>
                      <a:pt x="17" y="31"/>
                      <a:pt x="16" y="34"/>
                    </a:cubicBezTo>
                    <a:cubicBezTo>
                      <a:pt x="14" y="36"/>
                      <a:pt x="12" y="39"/>
                      <a:pt x="11" y="43"/>
                    </a:cubicBezTo>
                    <a:cubicBezTo>
                      <a:pt x="10" y="47"/>
                      <a:pt x="9" y="50"/>
                      <a:pt x="9" y="53"/>
                    </a:cubicBezTo>
                    <a:lnTo>
                      <a:pt x="9"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202"/>
              <p:cNvSpPr>
                <a:spLocks/>
              </p:cNvSpPr>
              <p:nvPr/>
            </p:nvSpPr>
            <p:spPr bwMode="auto">
              <a:xfrm>
                <a:off x="5775" y="1074"/>
                <a:ext cx="28" cy="41"/>
              </a:xfrm>
              <a:custGeom>
                <a:avLst/>
                <a:gdLst>
                  <a:gd name="T0" fmla="*/ 0 w 52"/>
                  <a:gd name="T1" fmla="*/ 76 h 76"/>
                  <a:gd name="T2" fmla="*/ 0 w 52"/>
                  <a:gd name="T3" fmla="*/ 76 h 76"/>
                  <a:gd name="T4" fmla="*/ 16 w 52"/>
                  <a:gd name="T5" fmla="*/ 0 h 76"/>
                  <a:gd name="T6" fmla="*/ 25 w 52"/>
                  <a:gd name="T7" fmla="*/ 0 h 76"/>
                  <a:gd name="T8" fmla="*/ 19 w 52"/>
                  <a:gd name="T9" fmla="*/ 29 h 76"/>
                  <a:gd name="T10" fmla="*/ 29 w 52"/>
                  <a:gd name="T11" fmla="*/ 22 h 76"/>
                  <a:gd name="T12" fmla="*/ 38 w 52"/>
                  <a:gd name="T13" fmla="*/ 19 h 76"/>
                  <a:gd name="T14" fmla="*/ 49 w 52"/>
                  <a:gd name="T15" fmla="*/ 23 h 76"/>
                  <a:gd name="T16" fmla="*/ 52 w 52"/>
                  <a:gd name="T17" fmla="*/ 33 h 76"/>
                  <a:gd name="T18" fmla="*/ 51 w 52"/>
                  <a:gd name="T19" fmla="*/ 43 h 76"/>
                  <a:gd name="T20" fmla="*/ 44 w 52"/>
                  <a:gd name="T21" fmla="*/ 76 h 76"/>
                  <a:gd name="T22" fmla="*/ 35 w 52"/>
                  <a:gd name="T23" fmla="*/ 76 h 76"/>
                  <a:gd name="T24" fmla="*/ 41 w 52"/>
                  <a:gd name="T25" fmla="*/ 42 h 76"/>
                  <a:gd name="T26" fmla="*/ 43 w 52"/>
                  <a:gd name="T27" fmla="*/ 33 h 76"/>
                  <a:gd name="T28" fmla="*/ 41 w 52"/>
                  <a:gd name="T29" fmla="*/ 29 h 76"/>
                  <a:gd name="T30" fmla="*/ 36 w 52"/>
                  <a:gd name="T31" fmla="*/ 27 h 76"/>
                  <a:gd name="T32" fmla="*/ 26 w 52"/>
                  <a:gd name="T33" fmla="*/ 30 h 76"/>
                  <a:gd name="T34" fmla="*/ 19 w 52"/>
                  <a:gd name="T35" fmla="*/ 37 h 76"/>
                  <a:gd name="T36" fmla="*/ 14 w 52"/>
                  <a:gd name="T37" fmla="*/ 52 h 76"/>
                  <a:gd name="T38" fmla="*/ 9 w 52"/>
                  <a:gd name="T39" fmla="*/ 76 h 76"/>
                  <a:gd name="T40" fmla="*/ 0 w 52"/>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6">
                    <a:moveTo>
                      <a:pt x="0" y="76"/>
                    </a:moveTo>
                    <a:lnTo>
                      <a:pt x="0" y="76"/>
                    </a:lnTo>
                    <a:lnTo>
                      <a:pt x="16" y="0"/>
                    </a:lnTo>
                    <a:lnTo>
                      <a:pt x="25" y="0"/>
                    </a:lnTo>
                    <a:lnTo>
                      <a:pt x="19" y="29"/>
                    </a:lnTo>
                    <a:cubicBezTo>
                      <a:pt x="22" y="26"/>
                      <a:pt x="26" y="23"/>
                      <a:pt x="29" y="22"/>
                    </a:cubicBezTo>
                    <a:cubicBezTo>
                      <a:pt x="32" y="20"/>
                      <a:pt x="35" y="19"/>
                      <a:pt x="38" y="19"/>
                    </a:cubicBezTo>
                    <a:cubicBezTo>
                      <a:pt x="42" y="19"/>
                      <a:pt x="46" y="21"/>
                      <a:pt x="49" y="23"/>
                    </a:cubicBezTo>
                    <a:cubicBezTo>
                      <a:pt x="51" y="25"/>
                      <a:pt x="52" y="29"/>
                      <a:pt x="52" y="33"/>
                    </a:cubicBezTo>
                    <a:cubicBezTo>
                      <a:pt x="52" y="34"/>
                      <a:pt x="52" y="38"/>
                      <a:pt x="51" y="43"/>
                    </a:cubicBezTo>
                    <a:lnTo>
                      <a:pt x="44" y="76"/>
                    </a:lnTo>
                    <a:lnTo>
                      <a:pt x="35" y="76"/>
                    </a:lnTo>
                    <a:lnTo>
                      <a:pt x="41" y="42"/>
                    </a:lnTo>
                    <a:cubicBezTo>
                      <a:pt x="42" y="38"/>
                      <a:pt x="43" y="34"/>
                      <a:pt x="43" y="33"/>
                    </a:cubicBezTo>
                    <a:cubicBezTo>
                      <a:pt x="43" y="31"/>
                      <a:pt x="42" y="30"/>
                      <a:pt x="41" y="29"/>
                    </a:cubicBezTo>
                    <a:cubicBezTo>
                      <a:pt x="40" y="28"/>
                      <a:pt x="38" y="27"/>
                      <a:pt x="36" y="27"/>
                    </a:cubicBezTo>
                    <a:cubicBezTo>
                      <a:pt x="32" y="27"/>
                      <a:pt x="29" y="28"/>
                      <a:pt x="26" y="30"/>
                    </a:cubicBezTo>
                    <a:cubicBezTo>
                      <a:pt x="23" y="32"/>
                      <a:pt x="21" y="34"/>
                      <a:pt x="19" y="37"/>
                    </a:cubicBezTo>
                    <a:cubicBezTo>
                      <a:pt x="17" y="40"/>
                      <a:pt x="16" y="45"/>
                      <a:pt x="14" y="52"/>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203"/>
              <p:cNvSpPr>
                <a:spLocks noEditPoints="1"/>
              </p:cNvSpPr>
              <p:nvPr/>
            </p:nvSpPr>
            <p:spPr bwMode="auto">
              <a:xfrm>
                <a:off x="5808" y="1084"/>
                <a:ext cx="27" cy="31"/>
              </a:xfrm>
              <a:custGeom>
                <a:avLst/>
                <a:gdLst>
                  <a:gd name="T0" fmla="*/ 36 w 51"/>
                  <a:gd name="T1" fmla="*/ 50 h 58"/>
                  <a:gd name="T2" fmla="*/ 36 w 51"/>
                  <a:gd name="T3" fmla="*/ 50 h 58"/>
                  <a:gd name="T4" fmla="*/ 27 w 51"/>
                  <a:gd name="T5" fmla="*/ 56 h 58"/>
                  <a:gd name="T6" fmla="*/ 17 w 51"/>
                  <a:gd name="T7" fmla="*/ 58 h 58"/>
                  <a:gd name="T8" fmla="*/ 5 w 51"/>
                  <a:gd name="T9" fmla="*/ 53 h 58"/>
                  <a:gd name="T10" fmla="*/ 0 w 51"/>
                  <a:gd name="T11" fmla="*/ 42 h 58"/>
                  <a:gd name="T12" fmla="*/ 2 w 51"/>
                  <a:gd name="T13" fmla="*/ 34 h 58"/>
                  <a:gd name="T14" fmla="*/ 8 w 51"/>
                  <a:gd name="T15" fmla="*/ 28 h 58"/>
                  <a:gd name="T16" fmla="*/ 16 w 51"/>
                  <a:gd name="T17" fmla="*/ 25 h 58"/>
                  <a:gd name="T18" fmla="*/ 28 w 51"/>
                  <a:gd name="T19" fmla="*/ 24 h 58"/>
                  <a:gd name="T20" fmla="*/ 41 w 51"/>
                  <a:gd name="T21" fmla="*/ 22 h 58"/>
                  <a:gd name="T22" fmla="*/ 42 w 51"/>
                  <a:gd name="T23" fmla="*/ 16 h 58"/>
                  <a:gd name="T24" fmla="*/ 40 w 51"/>
                  <a:gd name="T25" fmla="*/ 11 h 58"/>
                  <a:gd name="T26" fmla="*/ 30 w 51"/>
                  <a:gd name="T27" fmla="*/ 8 h 58"/>
                  <a:gd name="T28" fmla="*/ 21 w 51"/>
                  <a:gd name="T29" fmla="*/ 11 h 58"/>
                  <a:gd name="T30" fmla="*/ 15 w 51"/>
                  <a:gd name="T31" fmla="*/ 18 h 58"/>
                  <a:gd name="T32" fmla="*/ 6 w 51"/>
                  <a:gd name="T33" fmla="*/ 17 h 58"/>
                  <a:gd name="T34" fmla="*/ 15 w 51"/>
                  <a:gd name="T35" fmla="*/ 5 h 58"/>
                  <a:gd name="T36" fmla="*/ 31 w 51"/>
                  <a:gd name="T37" fmla="*/ 0 h 58"/>
                  <a:gd name="T38" fmla="*/ 47 w 51"/>
                  <a:gd name="T39" fmla="*/ 5 h 58"/>
                  <a:gd name="T40" fmla="*/ 51 w 51"/>
                  <a:gd name="T41" fmla="*/ 15 h 58"/>
                  <a:gd name="T42" fmla="*/ 50 w 51"/>
                  <a:gd name="T43" fmla="*/ 25 h 58"/>
                  <a:gd name="T44" fmla="*/ 47 w 51"/>
                  <a:gd name="T45" fmla="*/ 39 h 58"/>
                  <a:gd name="T46" fmla="*/ 46 w 51"/>
                  <a:gd name="T47" fmla="*/ 49 h 58"/>
                  <a:gd name="T48" fmla="*/ 47 w 51"/>
                  <a:gd name="T49" fmla="*/ 57 h 58"/>
                  <a:gd name="T50" fmla="*/ 37 w 51"/>
                  <a:gd name="T51" fmla="*/ 57 h 58"/>
                  <a:gd name="T52" fmla="*/ 36 w 51"/>
                  <a:gd name="T53" fmla="*/ 50 h 58"/>
                  <a:gd name="T54" fmla="*/ 36 w 51"/>
                  <a:gd name="T55" fmla="*/ 50 h 58"/>
                  <a:gd name="T56" fmla="*/ 40 w 51"/>
                  <a:gd name="T57" fmla="*/ 29 h 58"/>
                  <a:gd name="T58" fmla="*/ 40 w 51"/>
                  <a:gd name="T59" fmla="*/ 29 h 58"/>
                  <a:gd name="T60" fmla="*/ 35 w 51"/>
                  <a:gd name="T61" fmla="*/ 30 h 58"/>
                  <a:gd name="T62" fmla="*/ 28 w 51"/>
                  <a:gd name="T63" fmla="*/ 31 h 58"/>
                  <a:gd name="T64" fmla="*/ 16 w 51"/>
                  <a:gd name="T65" fmla="*/ 33 h 58"/>
                  <a:gd name="T66" fmla="*/ 11 w 51"/>
                  <a:gd name="T67" fmla="*/ 36 h 58"/>
                  <a:gd name="T68" fmla="*/ 10 w 51"/>
                  <a:gd name="T69" fmla="*/ 42 h 58"/>
                  <a:gd name="T70" fmla="*/ 12 w 51"/>
                  <a:gd name="T71" fmla="*/ 48 h 58"/>
                  <a:gd name="T72" fmla="*/ 20 w 51"/>
                  <a:gd name="T73" fmla="*/ 51 h 58"/>
                  <a:gd name="T74" fmla="*/ 29 w 51"/>
                  <a:gd name="T75" fmla="*/ 48 h 58"/>
                  <a:gd name="T76" fmla="*/ 36 w 51"/>
                  <a:gd name="T77" fmla="*/ 41 h 58"/>
                  <a:gd name="T78" fmla="*/ 40 w 51"/>
                  <a:gd name="T79" fmla="*/ 29 h 58"/>
                  <a:gd name="T80" fmla="*/ 40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3" y="53"/>
                      <a:pt x="30" y="55"/>
                      <a:pt x="27" y="56"/>
                    </a:cubicBezTo>
                    <a:cubicBezTo>
                      <a:pt x="24" y="57"/>
                      <a:pt x="21" y="58"/>
                      <a:pt x="17" y="58"/>
                    </a:cubicBezTo>
                    <a:cubicBezTo>
                      <a:pt x="12" y="58"/>
                      <a:pt x="8" y="56"/>
                      <a:pt x="5" y="53"/>
                    </a:cubicBezTo>
                    <a:cubicBezTo>
                      <a:pt x="2" y="50"/>
                      <a:pt x="0" y="47"/>
                      <a:pt x="0" y="42"/>
                    </a:cubicBezTo>
                    <a:cubicBezTo>
                      <a:pt x="0" y="39"/>
                      <a:pt x="1" y="36"/>
                      <a:pt x="2" y="34"/>
                    </a:cubicBezTo>
                    <a:cubicBezTo>
                      <a:pt x="4" y="31"/>
                      <a:pt x="6" y="30"/>
                      <a:pt x="8" y="28"/>
                    </a:cubicBezTo>
                    <a:cubicBezTo>
                      <a:pt x="10" y="27"/>
                      <a:pt x="13" y="26"/>
                      <a:pt x="16" y="25"/>
                    </a:cubicBezTo>
                    <a:cubicBezTo>
                      <a:pt x="18" y="25"/>
                      <a:pt x="22" y="24"/>
                      <a:pt x="28" y="24"/>
                    </a:cubicBezTo>
                    <a:cubicBezTo>
                      <a:pt x="34" y="24"/>
                      <a:pt x="38" y="23"/>
                      <a:pt x="41" y="22"/>
                    </a:cubicBezTo>
                    <a:cubicBezTo>
                      <a:pt x="42" y="20"/>
                      <a:pt x="42" y="17"/>
                      <a:pt x="42" y="16"/>
                    </a:cubicBezTo>
                    <a:cubicBezTo>
                      <a:pt x="42" y="14"/>
                      <a:pt x="41" y="12"/>
                      <a:pt x="40" y="11"/>
                    </a:cubicBezTo>
                    <a:cubicBezTo>
                      <a:pt x="38" y="9"/>
                      <a:pt x="34" y="8"/>
                      <a:pt x="30" y="8"/>
                    </a:cubicBezTo>
                    <a:cubicBezTo>
                      <a:pt x="26" y="8"/>
                      <a:pt x="23" y="9"/>
                      <a:pt x="21" y="11"/>
                    </a:cubicBezTo>
                    <a:cubicBezTo>
                      <a:pt x="18" y="12"/>
                      <a:pt x="16" y="15"/>
                      <a:pt x="15" y="18"/>
                    </a:cubicBezTo>
                    <a:lnTo>
                      <a:pt x="6" y="17"/>
                    </a:lnTo>
                    <a:cubicBezTo>
                      <a:pt x="8" y="12"/>
                      <a:pt x="11" y="8"/>
                      <a:pt x="15" y="5"/>
                    </a:cubicBezTo>
                    <a:cubicBezTo>
                      <a:pt x="19" y="2"/>
                      <a:pt x="24" y="0"/>
                      <a:pt x="31" y="0"/>
                    </a:cubicBezTo>
                    <a:cubicBezTo>
                      <a:pt x="37" y="0"/>
                      <a:pt x="43" y="2"/>
                      <a:pt x="47" y="5"/>
                    </a:cubicBezTo>
                    <a:cubicBezTo>
                      <a:pt x="50" y="8"/>
                      <a:pt x="51" y="11"/>
                      <a:pt x="51" y="15"/>
                    </a:cubicBezTo>
                    <a:cubicBezTo>
                      <a:pt x="51" y="18"/>
                      <a:pt x="51" y="21"/>
                      <a:pt x="50" y="25"/>
                    </a:cubicBezTo>
                    <a:lnTo>
                      <a:pt x="47" y="39"/>
                    </a:lnTo>
                    <a:cubicBezTo>
                      <a:pt x="46" y="43"/>
                      <a:pt x="46" y="46"/>
                      <a:pt x="46" y="49"/>
                    </a:cubicBezTo>
                    <a:cubicBezTo>
                      <a:pt x="46" y="51"/>
                      <a:pt x="46" y="53"/>
                      <a:pt x="47" y="57"/>
                    </a:cubicBezTo>
                    <a:lnTo>
                      <a:pt x="37" y="57"/>
                    </a:lnTo>
                    <a:cubicBezTo>
                      <a:pt x="37" y="55"/>
                      <a:pt x="36" y="53"/>
                      <a:pt x="36" y="50"/>
                    </a:cubicBezTo>
                    <a:lnTo>
                      <a:pt x="36" y="50"/>
                    </a:lnTo>
                    <a:close/>
                    <a:moveTo>
                      <a:pt x="40" y="29"/>
                    </a:moveTo>
                    <a:lnTo>
                      <a:pt x="40" y="29"/>
                    </a:lnTo>
                    <a:cubicBezTo>
                      <a:pt x="38" y="29"/>
                      <a:pt x="37" y="30"/>
                      <a:pt x="35" y="30"/>
                    </a:cubicBezTo>
                    <a:cubicBezTo>
                      <a:pt x="34" y="30"/>
                      <a:pt x="31" y="31"/>
                      <a:pt x="28" y="31"/>
                    </a:cubicBezTo>
                    <a:cubicBezTo>
                      <a:pt x="22" y="31"/>
                      <a:pt x="19" y="32"/>
                      <a:pt x="16" y="33"/>
                    </a:cubicBezTo>
                    <a:cubicBezTo>
                      <a:pt x="14" y="33"/>
                      <a:pt x="12" y="35"/>
                      <a:pt x="11" y="36"/>
                    </a:cubicBezTo>
                    <a:cubicBezTo>
                      <a:pt x="10" y="38"/>
                      <a:pt x="10" y="40"/>
                      <a:pt x="10" y="42"/>
                    </a:cubicBezTo>
                    <a:cubicBezTo>
                      <a:pt x="10" y="44"/>
                      <a:pt x="10" y="46"/>
                      <a:pt x="12" y="48"/>
                    </a:cubicBezTo>
                    <a:cubicBezTo>
                      <a:pt x="14" y="50"/>
                      <a:pt x="17" y="51"/>
                      <a:pt x="20" y="51"/>
                    </a:cubicBezTo>
                    <a:cubicBezTo>
                      <a:pt x="23" y="51"/>
                      <a:pt x="26" y="50"/>
                      <a:pt x="29" y="48"/>
                    </a:cubicBezTo>
                    <a:cubicBezTo>
                      <a:pt x="32" y="47"/>
                      <a:pt x="34" y="44"/>
                      <a:pt x="36" y="41"/>
                    </a:cubicBezTo>
                    <a:cubicBezTo>
                      <a:pt x="37" y="38"/>
                      <a:pt x="39" y="34"/>
                      <a:pt x="40" y="29"/>
                    </a:cubicBezTo>
                    <a:lnTo>
                      <a:pt x="40"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204"/>
              <p:cNvSpPr>
                <a:spLocks noEditPoints="1"/>
              </p:cNvSpPr>
              <p:nvPr/>
            </p:nvSpPr>
            <p:spPr bwMode="auto">
              <a:xfrm>
                <a:off x="5840" y="1074"/>
                <a:ext cx="31" cy="41"/>
              </a:xfrm>
              <a:custGeom>
                <a:avLst/>
                <a:gdLst>
                  <a:gd name="T0" fmla="*/ 35 w 58"/>
                  <a:gd name="T1" fmla="*/ 68 h 77"/>
                  <a:gd name="T2" fmla="*/ 35 w 58"/>
                  <a:gd name="T3" fmla="*/ 68 h 77"/>
                  <a:gd name="T4" fmla="*/ 19 w 58"/>
                  <a:gd name="T5" fmla="*/ 77 h 77"/>
                  <a:gd name="T6" fmla="*/ 6 w 58"/>
                  <a:gd name="T7" fmla="*/ 71 h 77"/>
                  <a:gd name="T8" fmla="*/ 0 w 58"/>
                  <a:gd name="T9" fmla="*/ 54 h 77"/>
                  <a:gd name="T10" fmla="*/ 5 w 58"/>
                  <a:gd name="T11" fmla="*/ 36 h 77"/>
                  <a:gd name="T12" fmla="*/ 15 w 58"/>
                  <a:gd name="T13" fmla="*/ 24 h 77"/>
                  <a:gd name="T14" fmla="*/ 27 w 58"/>
                  <a:gd name="T15" fmla="*/ 19 h 77"/>
                  <a:gd name="T16" fmla="*/ 43 w 58"/>
                  <a:gd name="T17" fmla="*/ 29 h 77"/>
                  <a:gd name="T18" fmla="*/ 49 w 58"/>
                  <a:gd name="T19" fmla="*/ 0 h 77"/>
                  <a:gd name="T20" fmla="*/ 58 w 58"/>
                  <a:gd name="T21" fmla="*/ 0 h 77"/>
                  <a:gd name="T22" fmla="*/ 42 w 58"/>
                  <a:gd name="T23" fmla="*/ 76 h 77"/>
                  <a:gd name="T24" fmla="*/ 34 w 58"/>
                  <a:gd name="T25" fmla="*/ 76 h 77"/>
                  <a:gd name="T26" fmla="*/ 35 w 58"/>
                  <a:gd name="T27" fmla="*/ 68 h 77"/>
                  <a:gd name="T28" fmla="*/ 10 w 58"/>
                  <a:gd name="T29" fmla="*/ 53 h 77"/>
                  <a:gd name="T30" fmla="*/ 10 w 58"/>
                  <a:gd name="T31" fmla="*/ 53 h 77"/>
                  <a:gd name="T32" fmla="*/ 11 w 58"/>
                  <a:gd name="T33" fmla="*/ 62 h 77"/>
                  <a:gd name="T34" fmla="*/ 15 w 58"/>
                  <a:gd name="T35" fmla="*/ 67 h 77"/>
                  <a:gd name="T36" fmla="*/ 21 w 58"/>
                  <a:gd name="T37" fmla="*/ 69 h 77"/>
                  <a:gd name="T38" fmla="*/ 33 w 58"/>
                  <a:gd name="T39" fmla="*/ 63 h 77"/>
                  <a:gd name="T40" fmla="*/ 40 w 58"/>
                  <a:gd name="T41" fmla="*/ 41 h 77"/>
                  <a:gd name="T42" fmla="*/ 36 w 58"/>
                  <a:gd name="T43" fmla="*/ 31 h 77"/>
                  <a:gd name="T44" fmla="*/ 28 w 58"/>
                  <a:gd name="T45" fmla="*/ 27 h 77"/>
                  <a:gd name="T46" fmla="*/ 22 w 58"/>
                  <a:gd name="T47" fmla="*/ 29 h 77"/>
                  <a:gd name="T48" fmla="*/ 16 w 58"/>
                  <a:gd name="T49" fmla="*/ 34 h 77"/>
                  <a:gd name="T50" fmla="*/ 12 w 58"/>
                  <a:gd name="T51" fmla="*/ 43 h 77"/>
                  <a:gd name="T52" fmla="*/ 10 w 58"/>
                  <a:gd name="T53" fmla="*/ 53 h 77"/>
                  <a:gd name="T54" fmla="*/ 10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5" y="77"/>
                      <a:pt x="19" y="77"/>
                    </a:cubicBezTo>
                    <a:cubicBezTo>
                      <a:pt x="13" y="77"/>
                      <a:pt x="9" y="75"/>
                      <a:pt x="6" y="71"/>
                    </a:cubicBezTo>
                    <a:cubicBezTo>
                      <a:pt x="2" y="67"/>
                      <a:pt x="0" y="62"/>
                      <a:pt x="0" y="54"/>
                    </a:cubicBezTo>
                    <a:cubicBezTo>
                      <a:pt x="0" y="48"/>
                      <a:pt x="2" y="42"/>
                      <a:pt x="5" y="36"/>
                    </a:cubicBezTo>
                    <a:cubicBezTo>
                      <a:pt x="7" y="30"/>
                      <a:pt x="11" y="26"/>
                      <a:pt x="15" y="24"/>
                    </a:cubicBezTo>
                    <a:cubicBezTo>
                      <a:pt x="19" y="21"/>
                      <a:pt x="23" y="19"/>
                      <a:pt x="27" y="19"/>
                    </a:cubicBezTo>
                    <a:cubicBezTo>
                      <a:pt x="34" y="19"/>
                      <a:pt x="39" y="23"/>
                      <a:pt x="43" y="29"/>
                    </a:cubicBezTo>
                    <a:lnTo>
                      <a:pt x="49" y="0"/>
                    </a:lnTo>
                    <a:lnTo>
                      <a:pt x="58" y="0"/>
                    </a:lnTo>
                    <a:lnTo>
                      <a:pt x="42" y="76"/>
                    </a:lnTo>
                    <a:lnTo>
                      <a:pt x="34" y="76"/>
                    </a:lnTo>
                    <a:lnTo>
                      <a:pt x="35" y="68"/>
                    </a:lnTo>
                    <a:close/>
                    <a:moveTo>
                      <a:pt x="10" y="53"/>
                    </a:moveTo>
                    <a:lnTo>
                      <a:pt x="10" y="53"/>
                    </a:lnTo>
                    <a:cubicBezTo>
                      <a:pt x="10" y="56"/>
                      <a:pt x="10" y="59"/>
                      <a:pt x="11" y="62"/>
                    </a:cubicBezTo>
                    <a:cubicBezTo>
                      <a:pt x="12" y="64"/>
                      <a:pt x="13" y="66"/>
                      <a:pt x="15" y="67"/>
                    </a:cubicBezTo>
                    <a:cubicBezTo>
                      <a:pt x="17" y="69"/>
                      <a:pt x="19" y="69"/>
                      <a:pt x="21" y="69"/>
                    </a:cubicBezTo>
                    <a:cubicBezTo>
                      <a:pt x="26" y="69"/>
                      <a:pt x="29" y="67"/>
                      <a:pt x="33" y="63"/>
                    </a:cubicBezTo>
                    <a:cubicBezTo>
                      <a:pt x="38" y="57"/>
                      <a:pt x="40" y="50"/>
                      <a:pt x="40" y="41"/>
                    </a:cubicBezTo>
                    <a:cubicBezTo>
                      <a:pt x="40" y="37"/>
                      <a:pt x="39" y="33"/>
                      <a:pt x="36" y="31"/>
                    </a:cubicBezTo>
                    <a:cubicBezTo>
                      <a:pt x="34" y="28"/>
                      <a:pt x="31" y="27"/>
                      <a:pt x="28" y="27"/>
                    </a:cubicBezTo>
                    <a:cubicBezTo>
                      <a:pt x="26" y="27"/>
                      <a:pt x="24" y="28"/>
                      <a:pt x="22" y="29"/>
                    </a:cubicBezTo>
                    <a:cubicBezTo>
                      <a:pt x="20" y="30"/>
                      <a:pt x="18" y="31"/>
                      <a:pt x="16" y="34"/>
                    </a:cubicBezTo>
                    <a:cubicBezTo>
                      <a:pt x="14" y="36"/>
                      <a:pt x="13" y="39"/>
                      <a:pt x="12" y="43"/>
                    </a:cubicBezTo>
                    <a:cubicBezTo>
                      <a:pt x="10" y="47"/>
                      <a:pt x="10" y="50"/>
                      <a:pt x="10" y="53"/>
                    </a:cubicBezTo>
                    <a:lnTo>
                      <a:pt x="1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205"/>
              <p:cNvSpPr>
                <a:spLocks/>
              </p:cNvSpPr>
              <p:nvPr/>
            </p:nvSpPr>
            <p:spPr bwMode="auto">
              <a:xfrm>
                <a:off x="5888" y="1084"/>
                <a:ext cx="26" cy="31"/>
              </a:xfrm>
              <a:custGeom>
                <a:avLst/>
                <a:gdLst>
                  <a:gd name="T0" fmla="*/ 35 w 48"/>
                  <a:gd name="T1" fmla="*/ 37 h 58"/>
                  <a:gd name="T2" fmla="*/ 35 w 48"/>
                  <a:gd name="T3" fmla="*/ 37 h 58"/>
                  <a:gd name="T4" fmla="*/ 45 w 48"/>
                  <a:gd name="T5" fmla="*/ 38 h 58"/>
                  <a:gd name="T6" fmla="*/ 35 w 48"/>
                  <a:gd name="T7" fmla="*/ 53 h 58"/>
                  <a:gd name="T8" fmla="*/ 20 w 48"/>
                  <a:gd name="T9" fmla="*/ 58 h 58"/>
                  <a:gd name="T10" fmla="*/ 5 w 48"/>
                  <a:gd name="T11" fmla="*/ 52 h 58"/>
                  <a:gd name="T12" fmla="*/ 0 w 48"/>
                  <a:gd name="T13" fmla="*/ 36 h 58"/>
                  <a:gd name="T14" fmla="*/ 3 w 48"/>
                  <a:gd name="T15" fmla="*/ 18 h 58"/>
                  <a:gd name="T16" fmla="*/ 14 w 48"/>
                  <a:gd name="T17" fmla="*/ 5 h 58"/>
                  <a:gd name="T18" fmla="*/ 29 w 48"/>
                  <a:gd name="T19" fmla="*/ 0 h 58"/>
                  <a:gd name="T20" fmla="*/ 43 w 48"/>
                  <a:gd name="T21" fmla="*/ 5 h 58"/>
                  <a:gd name="T22" fmla="*/ 48 w 48"/>
                  <a:gd name="T23" fmla="*/ 19 h 58"/>
                  <a:gd name="T24" fmla="*/ 39 w 48"/>
                  <a:gd name="T25" fmla="*/ 19 h 58"/>
                  <a:gd name="T26" fmla="*/ 36 w 48"/>
                  <a:gd name="T27" fmla="*/ 11 h 58"/>
                  <a:gd name="T28" fmla="*/ 28 w 48"/>
                  <a:gd name="T29" fmla="*/ 8 h 58"/>
                  <a:gd name="T30" fmla="*/ 18 w 48"/>
                  <a:gd name="T31" fmla="*/ 12 h 58"/>
                  <a:gd name="T32" fmla="*/ 12 w 48"/>
                  <a:gd name="T33" fmla="*/ 23 h 58"/>
                  <a:gd name="T34" fmla="*/ 9 w 48"/>
                  <a:gd name="T35" fmla="*/ 37 h 58"/>
                  <a:gd name="T36" fmla="*/ 12 w 48"/>
                  <a:gd name="T37" fmla="*/ 47 h 58"/>
                  <a:gd name="T38" fmla="*/ 20 w 48"/>
                  <a:gd name="T39" fmla="*/ 51 h 58"/>
                  <a:gd name="T40" fmla="*/ 29 w 48"/>
                  <a:gd name="T41" fmla="*/ 47 h 58"/>
                  <a:gd name="T42" fmla="*/ 35 w 48"/>
                  <a:gd name="T43" fmla="*/ 37 h 58"/>
                  <a:gd name="T44" fmla="*/ 35 w 48"/>
                  <a:gd name="T4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35" y="37"/>
                    </a:moveTo>
                    <a:lnTo>
                      <a:pt x="35" y="37"/>
                    </a:lnTo>
                    <a:lnTo>
                      <a:pt x="45" y="38"/>
                    </a:lnTo>
                    <a:cubicBezTo>
                      <a:pt x="42" y="44"/>
                      <a:pt x="39" y="50"/>
                      <a:pt x="35" y="53"/>
                    </a:cubicBezTo>
                    <a:cubicBezTo>
                      <a:pt x="30" y="56"/>
                      <a:pt x="25" y="58"/>
                      <a:pt x="20" y="58"/>
                    </a:cubicBezTo>
                    <a:cubicBezTo>
                      <a:pt x="14" y="58"/>
                      <a:pt x="9" y="56"/>
                      <a:pt x="5" y="52"/>
                    </a:cubicBezTo>
                    <a:cubicBezTo>
                      <a:pt x="2" y="48"/>
                      <a:pt x="0" y="43"/>
                      <a:pt x="0" y="36"/>
                    </a:cubicBezTo>
                    <a:cubicBezTo>
                      <a:pt x="0" y="30"/>
                      <a:pt x="1" y="24"/>
                      <a:pt x="3" y="18"/>
                    </a:cubicBezTo>
                    <a:cubicBezTo>
                      <a:pt x="6" y="12"/>
                      <a:pt x="9" y="8"/>
                      <a:pt x="14" y="5"/>
                    </a:cubicBezTo>
                    <a:cubicBezTo>
                      <a:pt x="18" y="2"/>
                      <a:pt x="23" y="0"/>
                      <a:pt x="29" y="0"/>
                    </a:cubicBezTo>
                    <a:cubicBezTo>
                      <a:pt x="35" y="0"/>
                      <a:pt x="39" y="2"/>
                      <a:pt x="43" y="5"/>
                    </a:cubicBezTo>
                    <a:cubicBezTo>
                      <a:pt x="46" y="9"/>
                      <a:pt x="48" y="13"/>
                      <a:pt x="48" y="19"/>
                    </a:cubicBezTo>
                    <a:lnTo>
                      <a:pt x="39" y="19"/>
                    </a:lnTo>
                    <a:cubicBezTo>
                      <a:pt x="39" y="16"/>
                      <a:pt x="38" y="13"/>
                      <a:pt x="36" y="11"/>
                    </a:cubicBezTo>
                    <a:cubicBezTo>
                      <a:pt x="34" y="9"/>
                      <a:pt x="31" y="8"/>
                      <a:pt x="28" y="8"/>
                    </a:cubicBezTo>
                    <a:cubicBezTo>
                      <a:pt x="24" y="8"/>
                      <a:pt x="21" y="9"/>
                      <a:pt x="18" y="12"/>
                    </a:cubicBezTo>
                    <a:cubicBezTo>
                      <a:pt x="15" y="14"/>
                      <a:pt x="13" y="18"/>
                      <a:pt x="12" y="23"/>
                    </a:cubicBezTo>
                    <a:cubicBezTo>
                      <a:pt x="10" y="27"/>
                      <a:pt x="9" y="32"/>
                      <a:pt x="9" y="37"/>
                    </a:cubicBezTo>
                    <a:cubicBezTo>
                      <a:pt x="9" y="41"/>
                      <a:pt x="10" y="45"/>
                      <a:pt x="12" y="47"/>
                    </a:cubicBezTo>
                    <a:cubicBezTo>
                      <a:pt x="14" y="49"/>
                      <a:pt x="17" y="51"/>
                      <a:pt x="20" y="51"/>
                    </a:cubicBezTo>
                    <a:cubicBezTo>
                      <a:pt x="23" y="51"/>
                      <a:pt x="26" y="49"/>
                      <a:pt x="29" y="47"/>
                    </a:cubicBezTo>
                    <a:cubicBezTo>
                      <a:pt x="32" y="45"/>
                      <a:pt x="34" y="41"/>
                      <a:pt x="35" y="37"/>
                    </a:cubicBezTo>
                    <a:lnTo>
                      <a:pt x="35"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206"/>
              <p:cNvSpPr>
                <a:spLocks noEditPoints="1"/>
              </p:cNvSpPr>
              <p:nvPr/>
            </p:nvSpPr>
            <p:spPr bwMode="auto">
              <a:xfrm>
                <a:off x="5916" y="1084"/>
                <a:ext cx="28" cy="31"/>
              </a:xfrm>
              <a:custGeom>
                <a:avLst/>
                <a:gdLst>
                  <a:gd name="T0" fmla="*/ 0 w 52"/>
                  <a:gd name="T1" fmla="*/ 36 h 58"/>
                  <a:gd name="T2" fmla="*/ 0 w 52"/>
                  <a:gd name="T3" fmla="*/ 36 h 58"/>
                  <a:gd name="T4" fmla="*/ 10 w 52"/>
                  <a:gd name="T5" fmla="*/ 9 h 58"/>
                  <a:gd name="T6" fmla="*/ 30 w 52"/>
                  <a:gd name="T7" fmla="*/ 0 h 58"/>
                  <a:gd name="T8" fmla="*/ 46 w 52"/>
                  <a:gd name="T9" fmla="*/ 7 h 58"/>
                  <a:gd name="T10" fmla="*/ 52 w 52"/>
                  <a:gd name="T11" fmla="*/ 23 h 58"/>
                  <a:gd name="T12" fmla="*/ 49 w 52"/>
                  <a:gd name="T13" fmla="*/ 41 h 58"/>
                  <a:gd name="T14" fmla="*/ 38 w 52"/>
                  <a:gd name="T15" fmla="*/ 54 h 58"/>
                  <a:gd name="T16" fmla="*/ 23 w 52"/>
                  <a:gd name="T17" fmla="*/ 58 h 58"/>
                  <a:gd name="T18" fmla="*/ 11 w 52"/>
                  <a:gd name="T19" fmla="*/ 55 h 58"/>
                  <a:gd name="T20" fmla="*/ 3 w 52"/>
                  <a:gd name="T21" fmla="*/ 47 h 58"/>
                  <a:gd name="T22" fmla="*/ 0 w 52"/>
                  <a:gd name="T23" fmla="*/ 36 h 58"/>
                  <a:gd name="T24" fmla="*/ 0 w 52"/>
                  <a:gd name="T25" fmla="*/ 36 h 58"/>
                  <a:gd name="T26" fmla="*/ 10 w 52"/>
                  <a:gd name="T27" fmla="*/ 35 h 58"/>
                  <a:gd name="T28" fmla="*/ 10 w 52"/>
                  <a:gd name="T29" fmla="*/ 35 h 58"/>
                  <a:gd name="T30" fmla="*/ 13 w 52"/>
                  <a:gd name="T31" fmla="*/ 47 h 58"/>
                  <a:gd name="T32" fmla="*/ 23 w 52"/>
                  <a:gd name="T33" fmla="*/ 51 h 58"/>
                  <a:gd name="T34" fmla="*/ 29 w 52"/>
                  <a:gd name="T35" fmla="*/ 49 h 58"/>
                  <a:gd name="T36" fmla="*/ 34 w 52"/>
                  <a:gd name="T37" fmla="*/ 46 h 58"/>
                  <a:gd name="T38" fmla="*/ 39 w 52"/>
                  <a:gd name="T39" fmla="*/ 40 h 58"/>
                  <a:gd name="T40" fmla="*/ 42 w 52"/>
                  <a:gd name="T41" fmla="*/ 33 h 58"/>
                  <a:gd name="T42" fmla="*/ 43 w 52"/>
                  <a:gd name="T43" fmla="*/ 23 h 58"/>
                  <a:gd name="T44" fmla="*/ 39 w 52"/>
                  <a:gd name="T45" fmla="*/ 12 h 58"/>
                  <a:gd name="T46" fmla="*/ 30 w 52"/>
                  <a:gd name="T47" fmla="*/ 8 h 58"/>
                  <a:gd name="T48" fmla="*/ 22 w 52"/>
                  <a:gd name="T49" fmla="*/ 10 h 58"/>
                  <a:gd name="T50" fmla="*/ 15 w 52"/>
                  <a:gd name="T51" fmla="*/ 16 h 58"/>
                  <a:gd name="T52" fmla="*/ 11 w 52"/>
                  <a:gd name="T53" fmla="*/ 25 h 58"/>
                  <a:gd name="T54" fmla="*/ 10 w 52"/>
                  <a:gd name="T55" fmla="*/ 35 h 58"/>
                  <a:gd name="T56" fmla="*/ 10 w 52"/>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8">
                    <a:moveTo>
                      <a:pt x="0" y="36"/>
                    </a:moveTo>
                    <a:lnTo>
                      <a:pt x="0" y="36"/>
                    </a:lnTo>
                    <a:cubicBezTo>
                      <a:pt x="0" y="25"/>
                      <a:pt x="3" y="16"/>
                      <a:pt x="10" y="9"/>
                    </a:cubicBezTo>
                    <a:cubicBezTo>
                      <a:pt x="15" y="3"/>
                      <a:pt x="22" y="0"/>
                      <a:pt x="30" y="0"/>
                    </a:cubicBezTo>
                    <a:cubicBezTo>
                      <a:pt x="37" y="0"/>
                      <a:pt x="42" y="3"/>
                      <a:pt x="46" y="7"/>
                    </a:cubicBezTo>
                    <a:cubicBezTo>
                      <a:pt x="50" y="11"/>
                      <a:pt x="52" y="16"/>
                      <a:pt x="52" y="23"/>
                    </a:cubicBezTo>
                    <a:cubicBezTo>
                      <a:pt x="52" y="30"/>
                      <a:pt x="51" y="36"/>
                      <a:pt x="49" y="41"/>
                    </a:cubicBezTo>
                    <a:cubicBezTo>
                      <a:pt x="46" y="46"/>
                      <a:pt x="42" y="51"/>
                      <a:pt x="38" y="54"/>
                    </a:cubicBezTo>
                    <a:cubicBezTo>
                      <a:pt x="33" y="56"/>
                      <a:pt x="28" y="58"/>
                      <a:pt x="23" y="58"/>
                    </a:cubicBezTo>
                    <a:cubicBezTo>
                      <a:pt x="19" y="58"/>
                      <a:pt x="15" y="57"/>
                      <a:pt x="11" y="55"/>
                    </a:cubicBezTo>
                    <a:cubicBezTo>
                      <a:pt x="8" y="53"/>
                      <a:pt x="5" y="51"/>
                      <a:pt x="3" y="47"/>
                    </a:cubicBezTo>
                    <a:cubicBezTo>
                      <a:pt x="1" y="44"/>
                      <a:pt x="0" y="40"/>
                      <a:pt x="0" y="36"/>
                    </a:cubicBezTo>
                    <a:lnTo>
                      <a:pt x="0" y="36"/>
                    </a:lnTo>
                    <a:close/>
                    <a:moveTo>
                      <a:pt x="10" y="35"/>
                    </a:moveTo>
                    <a:lnTo>
                      <a:pt x="10" y="35"/>
                    </a:lnTo>
                    <a:cubicBezTo>
                      <a:pt x="10" y="40"/>
                      <a:pt x="11" y="44"/>
                      <a:pt x="13" y="47"/>
                    </a:cubicBezTo>
                    <a:cubicBezTo>
                      <a:pt x="16" y="49"/>
                      <a:pt x="19" y="51"/>
                      <a:pt x="23" y="51"/>
                    </a:cubicBezTo>
                    <a:cubicBezTo>
                      <a:pt x="25" y="51"/>
                      <a:pt x="27" y="50"/>
                      <a:pt x="29" y="49"/>
                    </a:cubicBezTo>
                    <a:cubicBezTo>
                      <a:pt x="31" y="49"/>
                      <a:pt x="33" y="47"/>
                      <a:pt x="34" y="46"/>
                    </a:cubicBezTo>
                    <a:cubicBezTo>
                      <a:pt x="36" y="44"/>
                      <a:pt x="37" y="42"/>
                      <a:pt x="39" y="40"/>
                    </a:cubicBezTo>
                    <a:cubicBezTo>
                      <a:pt x="40" y="38"/>
                      <a:pt x="41" y="36"/>
                      <a:pt x="42" y="33"/>
                    </a:cubicBezTo>
                    <a:cubicBezTo>
                      <a:pt x="43" y="30"/>
                      <a:pt x="43" y="26"/>
                      <a:pt x="43" y="23"/>
                    </a:cubicBezTo>
                    <a:cubicBezTo>
                      <a:pt x="43" y="18"/>
                      <a:pt x="42" y="15"/>
                      <a:pt x="39" y="12"/>
                    </a:cubicBezTo>
                    <a:cubicBezTo>
                      <a:pt x="37" y="9"/>
                      <a:pt x="34" y="8"/>
                      <a:pt x="30" y="8"/>
                    </a:cubicBezTo>
                    <a:cubicBezTo>
                      <a:pt x="27" y="8"/>
                      <a:pt x="24" y="8"/>
                      <a:pt x="22" y="10"/>
                    </a:cubicBezTo>
                    <a:cubicBezTo>
                      <a:pt x="20" y="11"/>
                      <a:pt x="17" y="13"/>
                      <a:pt x="15" y="16"/>
                    </a:cubicBezTo>
                    <a:cubicBezTo>
                      <a:pt x="13" y="19"/>
                      <a:pt x="12" y="22"/>
                      <a:pt x="11" y="25"/>
                    </a:cubicBezTo>
                    <a:cubicBezTo>
                      <a:pt x="10" y="29"/>
                      <a:pt x="10" y="32"/>
                      <a:pt x="10" y="35"/>
                    </a:cubicBezTo>
                    <a:lnTo>
                      <a:pt x="10"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207"/>
              <p:cNvSpPr>
                <a:spLocks/>
              </p:cNvSpPr>
              <p:nvPr/>
            </p:nvSpPr>
            <p:spPr bwMode="auto">
              <a:xfrm>
                <a:off x="5948" y="1073"/>
                <a:ext cx="21" cy="42"/>
              </a:xfrm>
              <a:custGeom>
                <a:avLst/>
                <a:gdLst>
                  <a:gd name="T0" fmla="*/ 0 w 39"/>
                  <a:gd name="T1" fmla="*/ 78 h 78"/>
                  <a:gd name="T2" fmla="*/ 0 w 39"/>
                  <a:gd name="T3" fmla="*/ 78 h 78"/>
                  <a:gd name="T4" fmla="*/ 10 w 39"/>
                  <a:gd name="T5" fmla="*/ 30 h 78"/>
                  <a:gd name="T6" fmla="*/ 2 w 39"/>
                  <a:gd name="T7" fmla="*/ 30 h 78"/>
                  <a:gd name="T8" fmla="*/ 3 w 39"/>
                  <a:gd name="T9" fmla="*/ 23 h 78"/>
                  <a:gd name="T10" fmla="*/ 12 w 39"/>
                  <a:gd name="T11" fmla="*/ 23 h 78"/>
                  <a:gd name="T12" fmla="*/ 13 w 39"/>
                  <a:gd name="T13" fmla="*/ 15 h 78"/>
                  <a:gd name="T14" fmla="*/ 16 w 39"/>
                  <a:gd name="T15" fmla="*/ 6 h 78"/>
                  <a:gd name="T16" fmla="*/ 20 w 39"/>
                  <a:gd name="T17" fmla="*/ 2 h 78"/>
                  <a:gd name="T18" fmla="*/ 28 w 39"/>
                  <a:gd name="T19" fmla="*/ 0 h 78"/>
                  <a:gd name="T20" fmla="*/ 39 w 39"/>
                  <a:gd name="T21" fmla="*/ 2 h 78"/>
                  <a:gd name="T22" fmla="*/ 37 w 39"/>
                  <a:gd name="T23" fmla="*/ 10 h 78"/>
                  <a:gd name="T24" fmla="*/ 29 w 39"/>
                  <a:gd name="T25" fmla="*/ 9 h 78"/>
                  <a:gd name="T26" fmla="*/ 25 w 39"/>
                  <a:gd name="T27" fmla="*/ 10 h 78"/>
                  <a:gd name="T28" fmla="*/ 22 w 39"/>
                  <a:gd name="T29" fmla="*/ 17 h 78"/>
                  <a:gd name="T30" fmla="*/ 21 w 39"/>
                  <a:gd name="T31" fmla="*/ 23 h 78"/>
                  <a:gd name="T32" fmla="*/ 32 w 39"/>
                  <a:gd name="T33" fmla="*/ 23 h 78"/>
                  <a:gd name="T34" fmla="*/ 30 w 39"/>
                  <a:gd name="T35" fmla="*/ 30 h 78"/>
                  <a:gd name="T36" fmla="*/ 20 w 39"/>
                  <a:gd name="T37" fmla="*/ 30 h 78"/>
                  <a:gd name="T38" fmla="*/ 10 w 39"/>
                  <a:gd name="T39" fmla="*/ 78 h 78"/>
                  <a:gd name="T40" fmla="*/ 0 w 39"/>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8">
                    <a:moveTo>
                      <a:pt x="0" y="78"/>
                    </a:moveTo>
                    <a:lnTo>
                      <a:pt x="0" y="78"/>
                    </a:lnTo>
                    <a:lnTo>
                      <a:pt x="10" y="30"/>
                    </a:lnTo>
                    <a:lnTo>
                      <a:pt x="2" y="30"/>
                    </a:lnTo>
                    <a:lnTo>
                      <a:pt x="3" y="23"/>
                    </a:lnTo>
                    <a:lnTo>
                      <a:pt x="12" y="23"/>
                    </a:lnTo>
                    <a:lnTo>
                      <a:pt x="13" y="15"/>
                    </a:lnTo>
                    <a:cubicBezTo>
                      <a:pt x="14" y="11"/>
                      <a:pt x="15" y="8"/>
                      <a:pt x="16" y="6"/>
                    </a:cubicBezTo>
                    <a:cubicBezTo>
                      <a:pt x="17" y="5"/>
                      <a:pt x="18" y="3"/>
                      <a:pt x="20" y="2"/>
                    </a:cubicBezTo>
                    <a:cubicBezTo>
                      <a:pt x="22" y="1"/>
                      <a:pt x="25" y="0"/>
                      <a:pt x="28" y="0"/>
                    </a:cubicBezTo>
                    <a:cubicBezTo>
                      <a:pt x="31" y="0"/>
                      <a:pt x="34" y="1"/>
                      <a:pt x="39" y="2"/>
                    </a:cubicBezTo>
                    <a:lnTo>
                      <a:pt x="37" y="10"/>
                    </a:lnTo>
                    <a:cubicBezTo>
                      <a:pt x="34" y="9"/>
                      <a:pt x="31" y="9"/>
                      <a:pt x="29" y="9"/>
                    </a:cubicBezTo>
                    <a:cubicBezTo>
                      <a:pt x="27" y="9"/>
                      <a:pt x="26" y="9"/>
                      <a:pt x="25" y="10"/>
                    </a:cubicBezTo>
                    <a:cubicBezTo>
                      <a:pt x="24" y="11"/>
                      <a:pt x="23" y="13"/>
                      <a:pt x="22" y="17"/>
                    </a:cubicBezTo>
                    <a:lnTo>
                      <a:pt x="21" y="23"/>
                    </a:lnTo>
                    <a:lnTo>
                      <a:pt x="32" y="23"/>
                    </a:lnTo>
                    <a:lnTo>
                      <a:pt x="30" y="30"/>
                    </a:lnTo>
                    <a:lnTo>
                      <a:pt x="20" y="30"/>
                    </a:lnTo>
                    <a:lnTo>
                      <a:pt x="10" y="78"/>
                    </a:lnTo>
                    <a:lnTo>
                      <a:pt x="0"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208"/>
              <p:cNvSpPr>
                <a:spLocks/>
              </p:cNvSpPr>
              <p:nvPr/>
            </p:nvSpPr>
            <p:spPr bwMode="auto">
              <a:xfrm>
                <a:off x="5964" y="1073"/>
                <a:ext cx="21" cy="42"/>
              </a:xfrm>
              <a:custGeom>
                <a:avLst/>
                <a:gdLst>
                  <a:gd name="T0" fmla="*/ 0 w 38"/>
                  <a:gd name="T1" fmla="*/ 78 h 78"/>
                  <a:gd name="T2" fmla="*/ 0 w 38"/>
                  <a:gd name="T3" fmla="*/ 78 h 78"/>
                  <a:gd name="T4" fmla="*/ 10 w 38"/>
                  <a:gd name="T5" fmla="*/ 30 h 78"/>
                  <a:gd name="T6" fmla="*/ 2 w 38"/>
                  <a:gd name="T7" fmla="*/ 30 h 78"/>
                  <a:gd name="T8" fmla="*/ 3 w 38"/>
                  <a:gd name="T9" fmla="*/ 23 h 78"/>
                  <a:gd name="T10" fmla="*/ 11 w 38"/>
                  <a:gd name="T11" fmla="*/ 23 h 78"/>
                  <a:gd name="T12" fmla="*/ 13 w 38"/>
                  <a:gd name="T13" fmla="*/ 15 h 78"/>
                  <a:gd name="T14" fmla="*/ 16 w 38"/>
                  <a:gd name="T15" fmla="*/ 6 h 78"/>
                  <a:gd name="T16" fmla="*/ 20 w 38"/>
                  <a:gd name="T17" fmla="*/ 2 h 78"/>
                  <a:gd name="T18" fmla="*/ 28 w 38"/>
                  <a:gd name="T19" fmla="*/ 0 h 78"/>
                  <a:gd name="T20" fmla="*/ 38 w 38"/>
                  <a:gd name="T21" fmla="*/ 2 h 78"/>
                  <a:gd name="T22" fmla="*/ 37 w 38"/>
                  <a:gd name="T23" fmla="*/ 10 h 78"/>
                  <a:gd name="T24" fmla="*/ 29 w 38"/>
                  <a:gd name="T25" fmla="*/ 9 h 78"/>
                  <a:gd name="T26" fmla="*/ 25 w 38"/>
                  <a:gd name="T27" fmla="*/ 10 h 78"/>
                  <a:gd name="T28" fmla="*/ 22 w 38"/>
                  <a:gd name="T29" fmla="*/ 17 h 78"/>
                  <a:gd name="T30" fmla="*/ 21 w 38"/>
                  <a:gd name="T31" fmla="*/ 23 h 78"/>
                  <a:gd name="T32" fmla="*/ 31 w 38"/>
                  <a:gd name="T33" fmla="*/ 23 h 78"/>
                  <a:gd name="T34" fmla="*/ 30 w 38"/>
                  <a:gd name="T35" fmla="*/ 30 h 78"/>
                  <a:gd name="T36" fmla="*/ 19 w 38"/>
                  <a:gd name="T37" fmla="*/ 30 h 78"/>
                  <a:gd name="T38" fmla="*/ 9 w 38"/>
                  <a:gd name="T39" fmla="*/ 78 h 78"/>
                  <a:gd name="T40" fmla="*/ 0 w 38"/>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8">
                    <a:moveTo>
                      <a:pt x="0" y="78"/>
                    </a:moveTo>
                    <a:lnTo>
                      <a:pt x="0" y="78"/>
                    </a:lnTo>
                    <a:lnTo>
                      <a:pt x="10" y="30"/>
                    </a:lnTo>
                    <a:lnTo>
                      <a:pt x="2" y="30"/>
                    </a:lnTo>
                    <a:lnTo>
                      <a:pt x="3" y="23"/>
                    </a:lnTo>
                    <a:lnTo>
                      <a:pt x="11" y="23"/>
                    </a:lnTo>
                    <a:lnTo>
                      <a:pt x="13" y="15"/>
                    </a:lnTo>
                    <a:cubicBezTo>
                      <a:pt x="14" y="11"/>
                      <a:pt x="15" y="8"/>
                      <a:pt x="16" y="6"/>
                    </a:cubicBezTo>
                    <a:cubicBezTo>
                      <a:pt x="16" y="5"/>
                      <a:pt x="18" y="3"/>
                      <a:pt x="20" y="2"/>
                    </a:cubicBezTo>
                    <a:cubicBezTo>
                      <a:pt x="22" y="1"/>
                      <a:pt x="25" y="0"/>
                      <a:pt x="28" y="0"/>
                    </a:cubicBezTo>
                    <a:cubicBezTo>
                      <a:pt x="30" y="0"/>
                      <a:pt x="34" y="1"/>
                      <a:pt x="38" y="2"/>
                    </a:cubicBezTo>
                    <a:lnTo>
                      <a:pt x="37" y="10"/>
                    </a:lnTo>
                    <a:cubicBezTo>
                      <a:pt x="33" y="9"/>
                      <a:pt x="31" y="9"/>
                      <a:pt x="29" y="9"/>
                    </a:cubicBezTo>
                    <a:cubicBezTo>
                      <a:pt x="27" y="9"/>
                      <a:pt x="25" y="9"/>
                      <a:pt x="25" y="10"/>
                    </a:cubicBezTo>
                    <a:cubicBezTo>
                      <a:pt x="24" y="11"/>
                      <a:pt x="23" y="13"/>
                      <a:pt x="22" y="17"/>
                    </a:cubicBezTo>
                    <a:lnTo>
                      <a:pt x="21" y="23"/>
                    </a:lnTo>
                    <a:lnTo>
                      <a:pt x="31" y="23"/>
                    </a:lnTo>
                    <a:lnTo>
                      <a:pt x="30" y="30"/>
                    </a:lnTo>
                    <a:lnTo>
                      <a:pt x="19" y="30"/>
                    </a:lnTo>
                    <a:lnTo>
                      <a:pt x="9" y="78"/>
                    </a:lnTo>
                    <a:lnTo>
                      <a:pt x="0"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209"/>
              <p:cNvSpPr>
                <a:spLocks noEditPoints="1"/>
              </p:cNvSpPr>
              <p:nvPr/>
            </p:nvSpPr>
            <p:spPr bwMode="auto">
              <a:xfrm>
                <a:off x="5980" y="1084"/>
                <a:ext cx="28" cy="31"/>
              </a:xfrm>
              <a:custGeom>
                <a:avLst/>
                <a:gdLst>
                  <a:gd name="T0" fmla="*/ 39 w 51"/>
                  <a:gd name="T1" fmla="*/ 38 h 58"/>
                  <a:gd name="T2" fmla="*/ 39 w 51"/>
                  <a:gd name="T3" fmla="*/ 38 h 58"/>
                  <a:gd name="T4" fmla="*/ 48 w 51"/>
                  <a:gd name="T5" fmla="*/ 39 h 58"/>
                  <a:gd name="T6" fmla="*/ 39 w 51"/>
                  <a:gd name="T7" fmla="*/ 52 h 58"/>
                  <a:gd name="T8" fmla="*/ 22 w 51"/>
                  <a:gd name="T9" fmla="*/ 58 h 58"/>
                  <a:gd name="T10" fmla="*/ 11 w 51"/>
                  <a:gd name="T11" fmla="*/ 55 h 58"/>
                  <a:gd name="T12" fmla="*/ 3 w 51"/>
                  <a:gd name="T13" fmla="*/ 47 h 58"/>
                  <a:gd name="T14" fmla="*/ 0 w 51"/>
                  <a:gd name="T15" fmla="*/ 35 h 58"/>
                  <a:gd name="T16" fmla="*/ 4 w 51"/>
                  <a:gd name="T17" fmla="*/ 17 h 58"/>
                  <a:gd name="T18" fmla="*/ 15 w 51"/>
                  <a:gd name="T19" fmla="*/ 5 h 58"/>
                  <a:gd name="T20" fmla="*/ 30 w 51"/>
                  <a:gd name="T21" fmla="*/ 0 h 58"/>
                  <a:gd name="T22" fmla="*/ 45 w 51"/>
                  <a:gd name="T23" fmla="*/ 7 h 58"/>
                  <a:gd name="T24" fmla="*/ 51 w 51"/>
                  <a:gd name="T25" fmla="*/ 23 h 58"/>
                  <a:gd name="T26" fmla="*/ 50 w 51"/>
                  <a:gd name="T27" fmla="*/ 31 h 58"/>
                  <a:gd name="T28" fmla="*/ 10 w 51"/>
                  <a:gd name="T29" fmla="*/ 31 h 58"/>
                  <a:gd name="T30" fmla="*/ 10 w 51"/>
                  <a:gd name="T31" fmla="*/ 34 h 58"/>
                  <a:gd name="T32" fmla="*/ 13 w 51"/>
                  <a:gd name="T33" fmla="*/ 46 h 58"/>
                  <a:gd name="T34" fmla="*/ 22 w 51"/>
                  <a:gd name="T35" fmla="*/ 50 h 58"/>
                  <a:gd name="T36" fmla="*/ 31 w 51"/>
                  <a:gd name="T37" fmla="*/ 47 h 58"/>
                  <a:gd name="T38" fmla="*/ 39 w 51"/>
                  <a:gd name="T39" fmla="*/ 38 h 58"/>
                  <a:gd name="T40" fmla="*/ 39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30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9" y="38"/>
                    </a:moveTo>
                    <a:lnTo>
                      <a:pt x="39" y="38"/>
                    </a:lnTo>
                    <a:lnTo>
                      <a:pt x="48" y="39"/>
                    </a:lnTo>
                    <a:cubicBezTo>
                      <a:pt x="46" y="43"/>
                      <a:pt x="43" y="48"/>
                      <a:pt x="39" y="52"/>
                    </a:cubicBezTo>
                    <a:cubicBezTo>
                      <a:pt x="34" y="56"/>
                      <a:pt x="28" y="58"/>
                      <a:pt x="22" y="58"/>
                    </a:cubicBezTo>
                    <a:cubicBezTo>
                      <a:pt x="18" y="58"/>
                      <a:pt x="14" y="57"/>
                      <a:pt x="11" y="55"/>
                    </a:cubicBezTo>
                    <a:cubicBezTo>
                      <a:pt x="7" y="53"/>
                      <a:pt x="5" y="50"/>
                      <a:pt x="3" y="47"/>
                    </a:cubicBezTo>
                    <a:cubicBezTo>
                      <a:pt x="1" y="43"/>
                      <a:pt x="0" y="39"/>
                      <a:pt x="0" y="35"/>
                    </a:cubicBezTo>
                    <a:cubicBezTo>
                      <a:pt x="0" y="29"/>
                      <a:pt x="2" y="23"/>
                      <a:pt x="4" y="17"/>
                    </a:cubicBezTo>
                    <a:cubicBezTo>
                      <a:pt x="7" y="11"/>
                      <a:pt x="11" y="7"/>
                      <a:pt x="15" y="5"/>
                    </a:cubicBezTo>
                    <a:cubicBezTo>
                      <a:pt x="20" y="2"/>
                      <a:pt x="24" y="0"/>
                      <a:pt x="30" y="0"/>
                    </a:cubicBezTo>
                    <a:cubicBezTo>
                      <a:pt x="36" y="0"/>
                      <a:pt x="41" y="2"/>
                      <a:pt x="45" y="7"/>
                    </a:cubicBezTo>
                    <a:cubicBezTo>
                      <a:pt x="49" y="11"/>
                      <a:pt x="51" y="16"/>
                      <a:pt x="51" y="23"/>
                    </a:cubicBezTo>
                    <a:cubicBezTo>
                      <a:pt x="51" y="26"/>
                      <a:pt x="51" y="29"/>
                      <a:pt x="50" y="31"/>
                    </a:cubicBezTo>
                    <a:lnTo>
                      <a:pt x="10" y="31"/>
                    </a:lnTo>
                    <a:cubicBezTo>
                      <a:pt x="10" y="33"/>
                      <a:pt x="10" y="34"/>
                      <a:pt x="10" y="34"/>
                    </a:cubicBezTo>
                    <a:cubicBezTo>
                      <a:pt x="10" y="40"/>
                      <a:pt x="11" y="43"/>
                      <a:pt x="13" y="46"/>
                    </a:cubicBezTo>
                    <a:cubicBezTo>
                      <a:pt x="16" y="49"/>
                      <a:pt x="19" y="50"/>
                      <a:pt x="22" y="50"/>
                    </a:cubicBezTo>
                    <a:cubicBezTo>
                      <a:pt x="25" y="50"/>
                      <a:pt x="28" y="49"/>
                      <a:pt x="31" y="47"/>
                    </a:cubicBezTo>
                    <a:cubicBezTo>
                      <a:pt x="35" y="45"/>
                      <a:pt x="37" y="42"/>
                      <a:pt x="39" y="38"/>
                    </a:cubicBezTo>
                    <a:lnTo>
                      <a:pt x="39" y="38"/>
                    </a:lnTo>
                    <a:close/>
                    <a:moveTo>
                      <a:pt x="11" y="24"/>
                    </a:moveTo>
                    <a:lnTo>
                      <a:pt x="11" y="24"/>
                    </a:lnTo>
                    <a:lnTo>
                      <a:pt x="42" y="24"/>
                    </a:lnTo>
                    <a:cubicBezTo>
                      <a:pt x="42" y="23"/>
                      <a:pt x="42" y="23"/>
                      <a:pt x="42" y="22"/>
                    </a:cubicBezTo>
                    <a:cubicBezTo>
                      <a:pt x="42" y="18"/>
                      <a:pt x="41" y="14"/>
                      <a:pt x="39" y="11"/>
                    </a:cubicBezTo>
                    <a:cubicBezTo>
                      <a:pt x="36" y="9"/>
                      <a:pt x="33" y="8"/>
                      <a:pt x="30" y="8"/>
                    </a:cubicBezTo>
                    <a:cubicBezTo>
                      <a:pt x="26" y="8"/>
                      <a:pt x="22" y="9"/>
                      <a:pt x="19" y="12"/>
                    </a:cubicBezTo>
                    <a:cubicBezTo>
                      <a:pt x="16"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reeform 1211"/>
            <p:cNvSpPr>
              <a:spLocks noEditPoints="1"/>
            </p:cNvSpPr>
            <p:nvPr/>
          </p:nvSpPr>
          <p:spPr bwMode="auto">
            <a:xfrm>
              <a:off x="6013" y="1084"/>
              <a:ext cx="27" cy="31"/>
            </a:xfrm>
            <a:custGeom>
              <a:avLst/>
              <a:gdLst>
                <a:gd name="T0" fmla="*/ 38 w 50"/>
                <a:gd name="T1" fmla="*/ 38 h 58"/>
                <a:gd name="T2" fmla="*/ 38 w 50"/>
                <a:gd name="T3" fmla="*/ 38 h 58"/>
                <a:gd name="T4" fmla="*/ 47 w 50"/>
                <a:gd name="T5" fmla="*/ 39 h 58"/>
                <a:gd name="T6" fmla="*/ 38 w 50"/>
                <a:gd name="T7" fmla="*/ 52 h 58"/>
                <a:gd name="T8" fmla="*/ 21 w 50"/>
                <a:gd name="T9" fmla="*/ 58 h 58"/>
                <a:gd name="T10" fmla="*/ 10 w 50"/>
                <a:gd name="T11" fmla="*/ 55 h 58"/>
                <a:gd name="T12" fmla="*/ 2 w 50"/>
                <a:gd name="T13" fmla="*/ 47 h 58"/>
                <a:gd name="T14" fmla="*/ 0 w 50"/>
                <a:gd name="T15" fmla="*/ 35 h 58"/>
                <a:gd name="T16" fmla="*/ 4 w 50"/>
                <a:gd name="T17" fmla="*/ 17 h 58"/>
                <a:gd name="T18" fmla="*/ 15 w 50"/>
                <a:gd name="T19" fmla="*/ 5 h 58"/>
                <a:gd name="T20" fmla="*/ 29 w 50"/>
                <a:gd name="T21" fmla="*/ 0 h 58"/>
                <a:gd name="T22" fmla="*/ 45 w 50"/>
                <a:gd name="T23" fmla="*/ 7 h 58"/>
                <a:gd name="T24" fmla="*/ 50 w 50"/>
                <a:gd name="T25" fmla="*/ 23 h 58"/>
                <a:gd name="T26" fmla="*/ 50 w 50"/>
                <a:gd name="T27" fmla="*/ 31 h 58"/>
                <a:gd name="T28" fmla="*/ 9 w 50"/>
                <a:gd name="T29" fmla="*/ 31 h 58"/>
                <a:gd name="T30" fmla="*/ 9 w 50"/>
                <a:gd name="T31" fmla="*/ 34 h 58"/>
                <a:gd name="T32" fmla="*/ 13 w 50"/>
                <a:gd name="T33" fmla="*/ 46 h 58"/>
                <a:gd name="T34" fmla="*/ 21 w 50"/>
                <a:gd name="T35" fmla="*/ 50 h 58"/>
                <a:gd name="T36" fmla="*/ 31 w 50"/>
                <a:gd name="T37" fmla="*/ 47 h 58"/>
                <a:gd name="T38" fmla="*/ 38 w 50"/>
                <a:gd name="T39" fmla="*/ 38 h 58"/>
                <a:gd name="T40" fmla="*/ 38 w 50"/>
                <a:gd name="T41" fmla="*/ 38 h 58"/>
                <a:gd name="T42" fmla="*/ 11 w 50"/>
                <a:gd name="T43" fmla="*/ 24 h 58"/>
                <a:gd name="T44" fmla="*/ 11 w 50"/>
                <a:gd name="T45" fmla="*/ 24 h 58"/>
                <a:gd name="T46" fmla="*/ 42 w 50"/>
                <a:gd name="T47" fmla="*/ 24 h 58"/>
                <a:gd name="T48" fmla="*/ 42 w 50"/>
                <a:gd name="T49" fmla="*/ 22 h 58"/>
                <a:gd name="T50" fmla="*/ 38 w 50"/>
                <a:gd name="T51" fmla="*/ 11 h 58"/>
                <a:gd name="T52" fmla="*/ 29 w 50"/>
                <a:gd name="T53" fmla="*/ 8 h 58"/>
                <a:gd name="T54" fmla="*/ 18 w 50"/>
                <a:gd name="T55" fmla="*/ 12 h 58"/>
                <a:gd name="T56" fmla="*/ 11 w 50"/>
                <a:gd name="T57" fmla="*/ 24 h 58"/>
                <a:gd name="T58" fmla="*/ 11 w 50"/>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8">
                  <a:moveTo>
                    <a:pt x="38" y="38"/>
                  </a:moveTo>
                  <a:lnTo>
                    <a:pt x="38" y="38"/>
                  </a:lnTo>
                  <a:lnTo>
                    <a:pt x="47" y="39"/>
                  </a:lnTo>
                  <a:cubicBezTo>
                    <a:pt x="46" y="43"/>
                    <a:pt x="43" y="48"/>
                    <a:pt x="38" y="52"/>
                  </a:cubicBezTo>
                  <a:cubicBezTo>
                    <a:pt x="33" y="56"/>
                    <a:pt x="28" y="58"/>
                    <a:pt x="21" y="58"/>
                  </a:cubicBezTo>
                  <a:cubicBezTo>
                    <a:pt x="17" y="58"/>
                    <a:pt x="13" y="57"/>
                    <a:pt x="10" y="55"/>
                  </a:cubicBezTo>
                  <a:cubicBezTo>
                    <a:pt x="7" y="53"/>
                    <a:pt x="4" y="50"/>
                    <a:pt x="2" y="47"/>
                  </a:cubicBezTo>
                  <a:cubicBezTo>
                    <a:pt x="0" y="43"/>
                    <a:pt x="0" y="39"/>
                    <a:pt x="0" y="35"/>
                  </a:cubicBezTo>
                  <a:cubicBezTo>
                    <a:pt x="0" y="29"/>
                    <a:pt x="1" y="23"/>
                    <a:pt x="4" y="17"/>
                  </a:cubicBezTo>
                  <a:cubicBezTo>
                    <a:pt x="7" y="11"/>
                    <a:pt x="10" y="7"/>
                    <a:pt x="15" y="5"/>
                  </a:cubicBezTo>
                  <a:cubicBezTo>
                    <a:pt x="19" y="2"/>
                    <a:pt x="24" y="0"/>
                    <a:pt x="29" y="0"/>
                  </a:cubicBezTo>
                  <a:cubicBezTo>
                    <a:pt x="35" y="0"/>
                    <a:pt x="41" y="2"/>
                    <a:pt x="45" y="7"/>
                  </a:cubicBezTo>
                  <a:cubicBezTo>
                    <a:pt x="48" y="11"/>
                    <a:pt x="50" y="16"/>
                    <a:pt x="50" y="23"/>
                  </a:cubicBezTo>
                  <a:cubicBezTo>
                    <a:pt x="50" y="26"/>
                    <a:pt x="50" y="29"/>
                    <a:pt x="50" y="31"/>
                  </a:cubicBezTo>
                  <a:lnTo>
                    <a:pt x="9" y="31"/>
                  </a:lnTo>
                  <a:cubicBezTo>
                    <a:pt x="9" y="33"/>
                    <a:pt x="9" y="34"/>
                    <a:pt x="9" y="34"/>
                  </a:cubicBezTo>
                  <a:cubicBezTo>
                    <a:pt x="9" y="40"/>
                    <a:pt x="10" y="43"/>
                    <a:pt x="13" y="46"/>
                  </a:cubicBezTo>
                  <a:cubicBezTo>
                    <a:pt x="15" y="49"/>
                    <a:pt x="18" y="50"/>
                    <a:pt x="21" y="50"/>
                  </a:cubicBezTo>
                  <a:cubicBezTo>
                    <a:pt x="24"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0" y="14"/>
                    <a:pt x="38" y="11"/>
                  </a:cubicBezTo>
                  <a:cubicBezTo>
                    <a:pt x="36" y="9"/>
                    <a:pt x="33" y="8"/>
                    <a:pt x="29" y="8"/>
                  </a:cubicBezTo>
                  <a:cubicBezTo>
                    <a:pt x="25" y="8"/>
                    <a:pt x="21" y="9"/>
                    <a:pt x="18" y="12"/>
                  </a:cubicBezTo>
                  <a:cubicBezTo>
                    <a:pt x="15" y="15"/>
                    <a:pt x="12"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12"/>
            <p:cNvSpPr>
              <a:spLocks noEditPoints="1"/>
            </p:cNvSpPr>
            <p:nvPr/>
          </p:nvSpPr>
          <p:spPr bwMode="auto">
            <a:xfrm>
              <a:off x="6060" y="1084"/>
              <a:ext cx="28" cy="31"/>
            </a:xfrm>
            <a:custGeom>
              <a:avLst/>
              <a:gdLst>
                <a:gd name="T0" fmla="*/ 36 w 51"/>
                <a:gd name="T1" fmla="*/ 50 h 58"/>
                <a:gd name="T2" fmla="*/ 36 w 51"/>
                <a:gd name="T3" fmla="*/ 50 h 58"/>
                <a:gd name="T4" fmla="*/ 26 w 51"/>
                <a:gd name="T5" fmla="*/ 56 h 58"/>
                <a:gd name="T6" fmla="*/ 17 w 51"/>
                <a:gd name="T7" fmla="*/ 58 h 58"/>
                <a:gd name="T8" fmla="*/ 4 w 51"/>
                <a:gd name="T9" fmla="*/ 53 h 58"/>
                <a:gd name="T10" fmla="*/ 0 w 51"/>
                <a:gd name="T11" fmla="*/ 42 h 58"/>
                <a:gd name="T12" fmla="*/ 2 w 51"/>
                <a:gd name="T13" fmla="*/ 34 h 58"/>
                <a:gd name="T14" fmla="*/ 7 w 51"/>
                <a:gd name="T15" fmla="*/ 28 h 58"/>
                <a:gd name="T16" fmla="*/ 16 w 51"/>
                <a:gd name="T17" fmla="*/ 25 h 58"/>
                <a:gd name="T18" fmla="*/ 28 w 51"/>
                <a:gd name="T19" fmla="*/ 24 h 58"/>
                <a:gd name="T20" fmla="*/ 40 w 51"/>
                <a:gd name="T21" fmla="*/ 22 h 58"/>
                <a:gd name="T22" fmla="*/ 42 w 51"/>
                <a:gd name="T23" fmla="*/ 16 h 58"/>
                <a:gd name="T24" fmla="*/ 39 w 51"/>
                <a:gd name="T25" fmla="*/ 11 h 58"/>
                <a:gd name="T26" fmla="*/ 30 w 51"/>
                <a:gd name="T27" fmla="*/ 8 h 58"/>
                <a:gd name="T28" fmla="*/ 20 w 51"/>
                <a:gd name="T29" fmla="*/ 11 h 58"/>
                <a:gd name="T30" fmla="*/ 15 w 51"/>
                <a:gd name="T31" fmla="*/ 18 h 58"/>
                <a:gd name="T32" fmla="*/ 5 w 51"/>
                <a:gd name="T33" fmla="*/ 17 h 58"/>
                <a:gd name="T34" fmla="*/ 14 w 51"/>
                <a:gd name="T35" fmla="*/ 5 h 58"/>
                <a:gd name="T36" fmla="*/ 30 w 51"/>
                <a:gd name="T37" fmla="*/ 0 h 58"/>
                <a:gd name="T38" fmla="*/ 46 w 51"/>
                <a:gd name="T39" fmla="*/ 5 h 58"/>
                <a:gd name="T40" fmla="*/ 51 w 51"/>
                <a:gd name="T41" fmla="*/ 15 h 58"/>
                <a:gd name="T42" fmla="*/ 50 w 51"/>
                <a:gd name="T43" fmla="*/ 25 h 58"/>
                <a:gd name="T44" fmla="*/ 46 w 51"/>
                <a:gd name="T45" fmla="*/ 39 h 58"/>
                <a:gd name="T46" fmla="*/ 45 w 51"/>
                <a:gd name="T47" fmla="*/ 49 h 58"/>
                <a:gd name="T48" fmla="*/ 46 w 51"/>
                <a:gd name="T49" fmla="*/ 57 h 58"/>
                <a:gd name="T50" fmla="*/ 37 w 51"/>
                <a:gd name="T51" fmla="*/ 57 h 58"/>
                <a:gd name="T52" fmla="*/ 36 w 51"/>
                <a:gd name="T53" fmla="*/ 50 h 58"/>
                <a:gd name="T54" fmla="*/ 36 w 51"/>
                <a:gd name="T55" fmla="*/ 50 h 58"/>
                <a:gd name="T56" fmla="*/ 39 w 51"/>
                <a:gd name="T57" fmla="*/ 29 h 58"/>
                <a:gd name="T58" fmla="*/ 39 w 51"/>
                <a:gd name="T59" fmla="*/ 29 h 58"/>
                <a:gd name="T60" fmla="*/ 35 w 51"/>
                <a:gd name="T61" fmla="*/ 30 h 58"/>
                <a:gd name="T62" fmla="*/ 27 w 51"/>
                <a:gd name="T63" fmla="*/ 31 h 58"/>
                <a:gd name="T64" fmla="*/ 16 w 51"/>
                <a:gd name="T65" fmla="*/ 33 h 58"/>
                <a:gd name="T66" fmla="*/ 11 w 51"/>
                <a:gd name="T67" fmla="*/ 36 h 58"/>
                <a:gd name="T68" fmla="*/ 9 w 51"/>
                <a:gd name="T69" fmla="*/ 42 h 58"/>
                <a:gd name="T70" fmla="*/ 12 w 51"/>
                <a:gd name="T71" fmla="*/ 48 h 58"/>
                <a:gd name="T72" fmla="*/ 19 w 51"/>
                <a:gd name="T73" fmla="*/ 51 h 58"/>
                <a:gd name="T74" fmla="*/ 28 w 51"/>
                <a:gd name="T75" fmla="*/ 48 h 58"/>
                <a:gd name="T76" fmla="*/ 35 w 51"/>
                <a:gd name="T77" fmla="*/ 41 h 58"/>
                <a:gd name="T78" fmla="*/ 39 w 51"/>
                <a:gd name="T79" fmla="*/ 29 h 58"/>
                <a:gd name="T80" fmla="*/ 39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2" y="53"/>
                    <a:pt x="29" y="55"/>
                    <a:pt x="26" y="56"/>
                  </a:cubicBezTo>
                  <a:cubicBezTo>
                    <a:pt x="23" y="57"/>
                    <a:pt x="20" y="58"/>
                    <a:pt x="17" y="58"/>
                  </a:cubicBezTo>
                  <a:cubicBezTo>
                    <a:pt x="12" y="58"/>
                    <a:pt x="7" y="56"/>
                    <a:pt x="4" y="53"/>
                  </a:cubicBezTo>
                  <a:cubicBezTo>
                    <a:pt x="1" y="50"/>
                    <a:pt x="0" y="47"/>
                    <a:pt x="0" y="42"/>
                  </a:cubicBezTo>
                  <a:cubicBezTo>
                    <a:pt x="0" y="39"/>
                    <a:pt x="0" y="36"/>
                    <a:pt x="2" y="34"/>
                  </a:cubicBezTo>
                  <a:cubicBezTo>
                    <a:pt x="3" y="31"/>
                    <a:pt x="5" y="30"/>
                    <a:pt x="7" y="28"/>
                  </a:cubicBezTo>
                  <a:cubicBezTo>
                    <a:pt x="10" y="27"/>
                    <a:pt x="12" y="26"/>
                    <a:pt x="16" y="25"/>
                  </a:cubicBezTo>
                  <a:cubicBezTo>
                    <a:pt x="18" y="25"/>
                    <a:pt x="22" y="24"/>
                    <a:pt x="28" y="24"/>
                  </a:cubicBezTo>
                  <a:cubicBezTo>
                    <a:pt x="34" y="24"/>
                    <a:pt x="38" y="23"/>
                    <a:pt x="40" y="22"/>
                  </a:cubicBezTo>
                  <a:cubicBezTo>
                    <a:pt x="41" y="20"/>
                    <a:pt x="42" y="17"/>
                    <a:pt x="42" y="16"/>
                  </a:cubicBezTo>
                  <a:cubicBezTo>
                    <a:pt x="42" y="14"/>
                    <a:pt x="41" y="12"/>
                    <a:pt x="39" y="11"/>
                  </a:cubicBezTo>
                  <a:cubicBezTo>
                    <a:pt x="37" y="9"/>
                    <a:pt x="34" y="8"/>
                    <a:pt x="30" y="8"/>
                  </a:cubicBezTo>
                  <a:cubicBezTo>
                    <a:pt x="26" y="8"/>
                    <a:pt x="23" y="9"/>
                    <a:pt x="20" y="11"/>
                  </a:cubicBezTo>
                  <a:cubicBezTo>
                    <a:pt x="18" y="12"/>
                    <a:pt x="16" y="15"/>
                    <a:pt x="15" y="18"/>
                  </a:cubicBezTo>
                  <a:lnTo>
                    <a:pt x="5" y="17"/>
                  </a:lnTo>
                  <a:cubicBezTo>
                    <a:pt x="7" y="12"/>
                    <a:pt x="10" y="8"/>
                    <a:pt x="14" y="5"/>
                  </a:cubicBezTo>
                  <a:cubicBezTo>
                    <a:pt x="18" y="2"/>
                    <a:pt x="24" y="0"/>
                    <a:pt x="30" y="0"/>
                  </a:cubicBezTo>
                  <a:cubicBezTo>
                    <a:pt x="37" y="0"/>
                    <a:pt x="42" y="2"/>
                    <a:pt x="46" y="5"/>
                  </a:cubicBezTo>
                  <a:cubicBezTo>
                    <a:pt x="49" y="8"/>
                    <a:pt x="51" y="11"/>
                    <a:pt x="51" y="15"/>
                  </a:cubicBezTo>
                  <a:cubicBezTo>
                    <a:pt x="51" y="18"/>
                    <a:pt x="50" y="21"/>
                    <a:pt x="50" y="25"/>
                  </a:cubicBezTo>
                  <a:lnTo>
                    <a:pt x="46" y="39"/>
                  </a:lnTo>
                  <a:cubicBezTo>
                    <a:pt x="46" y="43"/>
                    <a:pt x="45" y="46"/>
                    <a:pt x="45" y="49"/>
                  </a:cubicBezTo>
                  <a:cubicBezTo>
                    <a:pt x="45" y="51"/>
                    <a:pt x="45" y="53"/>
                    <a:pt x="46" y="57"/>
                  </a:cubicBezTo>
                  <a:lnTo>
                    <a:pt x="37" y="57"/>
                  </a:lnTo>
                  <a:cubicBezTo>
                    <a:pt x="36" y="55"/>
                    <a:pt x="36" y="53"/>
                    <a:pt x="36" y="50"/>
                  </a:cubicBezTo>
                  <a:lnTo>
                    <a:pt x="36" y="50"/>
                  </a:lnTo>
                  <a:close/>
                  <a:moveTo>
                    <a:pt x="39" y="29"/>
                  </a:moveTo>
                  <a:lnTo>
                    <a:pt x="39" y="29"/>
                  </a:lnTo>
                  <a:cubicBezTo>
                    <a:pt x="38" y="29"/>
                    <a:pt x="36" y="30"/>
                    <a:pt x="35" y="30"/>
                  </a:cubicBezTo>
                  <a:cubicBezTo>
                    <a:pt x="33" y="30"/>
                    <a:pt x="31" y="31"/>
                    <a:pt x="27" y="31"/>
                  </a:cubicBezTo>
                  <a:cubicBezTo>
                    <a:pt x="22" y="31"/>
                    <a:pt x="18" y="32"/>
                    <a:pt x="16" y="33"/>
                  </a:cubicBezTo>
                  <a:cubicBezTo>
                    <a:pt x="14" y="33"/>
                    <a:pt x="12" y="35"/>
                    <a:pt x="11" y="36"/>
                  </a:cubicBezTo>
                  <a:cubicBezTo>
                    <a:pt x="10" y="38"/>
                    <a:pt x="9" y="40"/>
                    <a:pt x="9" y="42"/>
                  </a:cubicBezTo>
                  <a:cubicBezTo>
                    <a:pt x="9" y="44"/>
                    <a:pt x="10" y="46"/>
                    <a:pt x="12" y="48"/>
                  </a:cubicBezTo>
                  <a:cubicBezTo>
                    <a:pt x="14" y="50"/>
                    <a:pt x="16" y="51"/>
                    <a:pt x="19" y="51"/>
                  </a:cubicBezTo>
                  <a:cubicBezTo>
                    <a:pt x="23" y="51"/>
                    <a:pt x="26" y="50"/>
                    <a:pt x="28" y="48"/>
                  </a:cubicBezTo>
                  <a:cubicBezTo>
                    <a:pt x="31" y="47"/>
                    <a:pt x="34" y="44"/>
                    <a:pt x="35" y="41"/>
                  </a:cubicBezTo>
                  <a:cubicBezTo>
                    <a:pt x="37" y="38"/>
                    <a:pt x="38" y="34"/>
                    <a:pt x="39" y="29"/>
                  </a:cubicBezTo>
                  <a:lnTo>
                    <a:pt x="39"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13"/>
            <p:cNvSpPr>
              <a:spLocks/>
            </p:cNvSpPr>
            <p:nvPr/>
          </p:nvSpPr>
          <p:spPr bwMode="auto">
            <a:xfrm>
              <a:off x="6091"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5 w 52"/>
                <a:gd name="T23" fmla="*/ 57 h 57"/>
                <a:gd name="T24" fmla="*/ 42 w 52"/>
                <a:gd name="T25" fmla="*/ 22 h 57"/>
                <a:gd name="T26" fmla="*/ 43 w 52"/>
                <a:gd name="T27" fmla="*/ 14 h 57"/>
                <a:gd name="T28" fmla="*/ 41 w 52"/>
                <a:gd name="T29" fmla="*/ 10 h 57"/>
                <a:gd name="T30" fmla="*/ 36 w 52"/>
                <a:gd name="T31" fmla="*/ 8 h 57"/>
                <a:gd name="T32" fmla="*/ 23 w 52"/>
                <a:gd name="T33" fmla="*/ 13 h 57"/>
                <a:gd name="T34" fmla="*/ 15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2" y="7"/>
                    <a:pt x="25" y="5"/>
                    <a:pt x="28" y="3"/>
                  </a:cubicBezTo>
                  <a:cubicBezTo>
                    <a:pt x="31" y="1"/>
                    <a:pt x="35" y="0"/>
                    <a:pt x="38" y="0"/>
                  </a:cubicBezTo>
                  <a:cubicBezTo>
                    <a:pt x="42" y="0"/>
                    <a:pt x="46" y="2"/>
                    <a:pt x="48" y="4"/>
                  </a:cubicBezTo>
                  <a:cubicBezTo>
                    <a:pt x="51" y="6"/>
                    <a:pt x="52" y="10"/>
                    <a:pt x="52" y="14"/>
                  </a:cubicBezTo>
                  <a:cubicBezTo>
                    <a:pt x="52" y="16"/>
                    <a:pt x="52" y="19"/>
                    <a:pt x="51" y="23"/>
                  </a:cubicBezTo>
                  <a:lnTo>
                    <a:pt x="44" y="57"/>
                  </a:lnTo>
                  <a:lnTo>
                    <a:pt x="35" y="57"/>
                  </a:lnTo>
                  <a:lnTo>
                    <a:pt x="42" y="22"/>
                  </a:lnTo>
                  <a:cubicBezTo>
                    <a:pt x="43" y="18"/>
                    <a:pt x="43" y="16"/>
                    <a:pt x="43" y="14"/>
                  </a:cubicBezTo>
                  <a:cubicBezTo>
                    <a:pt x="43" y="12"/>
                    <a:pt x="42" y="11"/>
                    <a:pt x="41" y="10"/>
                  </a:cubicBezTo>
                  <a:cubicBezTo>
                    <a:pt x="40" y="9"/>
                    <a:pt x="38" y="8"/>
                    <a:pt x="36" y="8"/>
                  </a:cubicBezTo>
                  <a:cubicBezTo>
                    <a:pt x="31" y="8"/>
                    <a:pt x="27" y="10"/>
                    <a:pt x="23" y="13"/>
                  </a:cubicBezTo>
                  <a:cubicBezTo>
                    <a:pt x="19" y="17"/>
                    <a:pt x="16" y="23"/>
                    <a:pt x="15"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14"/>
            <p:cNvSpPr>
              <a:spLocks noEditPoints="1"/>
            </p:cNvSpPr>
            <p:nvPr/>
          </p:nvSpPr>
          <p:spPr bwMode="auto">
            <a:xfrm>
              <a:off x="6124" y="1074"/>
              <a:ext cx="31" cy="41"/>
            </a:xfrm>
            <a:custGeom>
              <a:avLst/>
              <a:gdLst>
                <a:gd name="T0" fmla="*/ 35 w 58"/>
                <a:gd name="T1" fmla="*/ 68 h 77"/>
                <a:gd name="T2" fmla="*/ 35 w 58"/>
                <a:gd name="T3" fmla="*/ 68 h 77"/>
                <a:gd name="T4" fmla="*/ 18 w 58"/>
                <a:gd name="T5" fmla="*/ 77 h 77"/>
                <a:gd name="T6" fmla="*/ 5 w 58"/>
                <a:gd name="T7" fmla="*/ 71 h 77"/>
                <a:gd name="T8" fmla="*/ 0 w 58"/>
                <a:gd name="T9" fmla="*/ 54 h 77"/>
                <a:gd name="T10" fmla="*/ 4 w 58"/>
                <a:gd name="T11" fmla="*/ 36 h 77"/>
                <a:gd name="T12" fmla="*/ 15 w 58"/>
                <a:gd name="T13" fmla="*/ 24 h 77"/>
                <a:gd name="T14" fmla="*/ 27 w 58"/>
                <a:gd name="T15" fmla="*/ 19 h 77"/>
                <a:gd name="T16" fmla="*/ 43 w 58"/>
                <a:gd name="T17" fmla="*/ 29 h 77"/>
                <a:gd name="T18" fmla="*/ 49 w 58"/>
                <a:gd name="T19" fmla="*/ 0 h 77"/>
                <a:gd name="T20" fmla="*/ 58 w 58"/>
                <a:gd name="T21" fmla="*/ 0 h 77"/>
                <a:gd name="T22" fmla="*/ 42 w 58"/>
                <a:gd name="T23" fmla="*/ 76 h 77"/>
                <a:gd name="T24" fmla="*/ 34 w 58"/>
                <a:gd name="T25" fmla="*/ 76 h 77"/>
                <a:gd name="T26" fmla="*/ 35 w 58"/>
                <a:gd name="T27" fmla="*/ 68 h 77"/>
                <a:gd name="T28" fmla="*/ 10 w 58"/>
                <a:gd name="T29" fmla="*/ 53 h 77"/>
                <a:gd name="T30" fmla="*/ 10 w 58"/>
                <a:gd name="T31" fmla="*/ 53 h 77"/>
                <a:gd name="T32" fmla="*/ 11 w 58"/>
                <a:gd name="T33" fmla="*/ 62 h 77"/>
                <a:gd name="T34" fmla="*/ 15 w 58"/>
                <a:gd name="T35" fmla="*/ 67 h 77"/>
                <a:gd name="T36" fmla="*/ 21 w 58"/>
                <a:gd name="T37" fmla="*/ 69 h 77"/>
                <a:gd name="T38" fmla="*/ 33 w 58"/>
                <a:gd name="T39" fmla="*/ 63 h 77"/>
                <a:gd name="T40" fmla="*/ 40 w 58"/>
                <a:gd name="T41" fmla="*/ 41 h 77"/>
                <a:gd name="T42" fmla="*/ 36 w 58"/>
                <a:gd name="T43" fmla="*/ 31 h 77"/>
                <a:gd name="T44" fmla="*/ 28 w 58"/>
                <a:gd name="T45" fmla="*/ 27 h 77"/>
                <a:gd name="T46" fmla="*/ 21 w 58"/>
                <a:gd name="T47" fmla="*/ 29 h 77"/>
                <a:gd name="T48" fmla="*/ 16 w 58"/>
                <a:gd name="T49" fmla="*/ 34 h 77"/>
                <a:gd name="T50" fmla="*/ 11 w 58"/>
                <a:gd name="T51" fmla="*/ 43 h 77"/>
                <a:gd name="T52" fmla="*/ 10 w 58"/>
                <a:gd name="T53" fmla="*/ 53 h 77"/>
                <a:gd name="T54" fmla="*/ 10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8" y="77"/>
                  </a:cubicBezTo>
                  <a:cubicBezTo>
                    <a:pt x="13" y="77"/>
                    <a:pt x="9" y="75"/>
                    <a:pt x="5" y="71"/>
                  </a:cubicBezTo>
                  <a:cubicBezTo>
                    <a:pt x="2" y="67"/>
                    <a:pt x="0" y="62"/>
                    <a:pt x="0" y="54"/>
                  </a:cubicBezTo>
                  <a:cubicBezTo>
                    <a:pt x="0" y="48"/>
                    <a:pt x="2" y="42"/>
                    <a:pt x="4" y="36"/>
                  </a:cubicBezTo>
                  <a:cubicBezTo>
                    <a:pt x="7" y="30"/>
                    <a:pt x="11" y="26"/>
                    <a:pt x="15" y="24"/>
                  </a:cubicBezTo>
                  <a:cubicBezTo>
                    <a:pt x="19" y="21"/>
                    <a:pt x="23" y="19"/>
                    <a:pt x="27" y="19"/>
                  </a:cubicBezTo>
                  <a:cubicBezTo>
                    <a:pt x="34" y="19"/>
                    <a:pt x="39" y="23"/>
                    <a:pt x="43" y="29"/>
                  </a:cubicBezTo>
                  <a:lnTo>
                    <a:pt x="49" y="0"/>
                  </a:lnTo>
                  <a:lnTo>
                    <a:pt x="58" y="0"/>
                  </a:lnTo>
                  <a:lnTo>
                    <a:pt x="42" y="76"/>
                  </a:lnTo>
                  <a:lnTo>
                    <a:pt x="34" y="76"/>
                  </a:lnTo>
                  <a:lnTo>
                    <a:pt x="35" y="68"/>
                  </a:lnTo>
                  <a:close/>
                  <a:moveTo>
                    <a:pt x="10" y="53"/>
                  </a:moveTo>
                  <a:lnTo>
                    <a:pt x="10" y="53"/>
                  </a:lnTo>
                  <a:cubicBezTo>
                    <a:pt x="10" y="56"/>
                    <a:pt x="10" y="59"/>
                    <a:pt x="11" y="62"/>
                  </a:cubicBezTo>
                  <a:cubicBezTo>
                    <a:pt x="11" y="64"/>
                    <a:pt x="13" y="66"/>
                    <a:pt x="15" y="67"/>
                  </a:cubicBezTo>
                  <a:cubicBezTo>
                    <a:pt x="16" y="69"/>
                    <a:pt x="19" y="69"/>
                    <a:pt x="21" y="69"/>
                  </a:cubicBezTo>
                  <a:cubicBezTo>
                    <a:pt x="25" y="69"/>
                    <a:pt x="29" y="67"/>
                    <a:pt x="33" y="63"/>
                  </a:cubicBezTo>
                  <a:cubicBezTo>
                    <a:pt x="37" y="57"/>
                    <a:pt x="40" y="50"/>
                    <a:pt x="40" y="41"/>
                  </a:cubicBezTo>
                  <a:cubicBezTo>
                    <a:pt x="40" y="37"/>
                    <a:pt x="39" y="33"/>
                    <a:pt x="36" y="31"/>
                  </a:cubicBezTo>
                  <a:cubicBezTo>
                    <a:pt x="34" y="28"/>
                    <a:pt x="31" y="27"/>
                    <a:pt x="28" y="27"/>
                  </a:cubicBezTo>
                  <a:cubicBezTo>
                    <a:pt x="25" y="27"/>
                    <a:pt x="23" y="28"/>
                    <a:pt x="21" y="29"/>
                  </a:cubicBezTo>
                  <a:cubicBezTo>
                    <a:pt x="20" y="30"/>
                    <a:pt x="18" y="31"/>
                    <a:pt x="16" y="34"/>
                  </a:cubicBezTo>
                  <a:cubicBezTo>
                    <a:pt x="14" y="36"/>
                    <a:pt x="13" y="39"/>
                    <a:pt x="11" y="43"/>
                  </a:cubicBezTo>
                  <a:cubicBezTo>
                    <a:pt x="10" y="47"/>
                    <a:pt x="10" y="50"/>
                    <a:pt x="10" y="53"/>
                  </a:cubicBezTo>
                  <a:lnTo>
                    <a:pt x="1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15"/>
            <p:cNvSpPr>
              <a:spLocks/>
            </p:cNvSpPr>
            <p:nvPr/>
          </p:nvSpPr>
          <p:spPr bwMode="auto">
            <a:xfrm>
              <a:off x="6171" y="1084"/>
              <a:ext cx="45" cy="31"/>
            </a:xfrm>
            <a:custGeom>
              <a:avLst/>
              <a:gdLst>
                <a:gd name="T0" fmla="*/ 0 w 83"/>
                <a:gd name="T1" fmla="*/ 57 h 57"/>
                <a:gd name="T2" fmla="*/ 0 w 83"/>
                <a:gd name="T3" fmla="*/ 57 h 57"/>
                <a:gd name="T4" fmla="*/ 12 w 83"/>
                <a:gd name="T5" fmla="*/ 2 h 57"/>
                <a:gd name="T6" fmla="*/ 21 w 83"/>
                <a:gd name="T7" fmla="*/ 2 h 57"/>
                <a:gd name="T8" fmla="*/ 19 w 83"/>
                <a:gd name="T9" fmla="*/ 11 h 57"/>
                <a:gd name="T10" fmla="*/ 28 w 83"/>
                <a:gd name="T11" fmla="*/ 3 h 57"/>
                <a:gd name="T12" fmla="*/ 37 w 83"/>
                <a:gd name="T13" fmla="*/ 0 h 57"/>
                <a:gd name="T14" fmla="*/ 46 w 83"/>
                <a:gd name="T15" fmla="*/ 3 h 57"/>
                <a:gd name="T16" fmla="*/ 50 w 83"/>
                <a:gd name="T17" fmla="*/ 11 h 57"/>
                <a:gd name="T18" fmla="*/ 59 w 83"/>
                <a:gd name="T19" fmla="*/ 3 h 57"/>
                <a:gd name="T20" fmla="*/ 69 w 83"/>
                <a:gd name="T21" fmla="*/ 0 h 57"/>
                <a:gd name="T22" fmla="*/ 79 w 83"/>
                <a:gd name="T23" fmla="*/ 4 h 57"/>
                <a:gd name="T24" fmla="*/ 83 w 83"/>
                <a:gd name="T25" fmla="*/ 13 h 57"/>
                <a:gd name="T26" fmla="*/ 82 w 83"/>
                <a:gd name="T27" fmla="*/ 21 h 57"/>
                <a:gd name="T28" fmla="*/ 74 w 83"/>
                <a:gd name="T29" fmla="*/ 57 h 57"/>
                <a:gd name="T30" fmla="*/ 65 w 83"/>
                <a:gd name="T31" fmla="*/ 57 h 57"/>
                <a:gd name="T32" fmla="*/ 72 w 83"/>
                <a:gd name="T33" fmla="*/ 20 h 57"/>
                <a:gd name="T34" fmla="*/ 73 w 83"/>
                <a:gd name="T35" fmla="*/ 14 h 57"/>
                <a:gd name="T36" fmla="*/ 72 w 83"/>
                <a:gd name="T37" fmla="*/ 10 h 57"/>
                <a:gd name="T38" fmla="*/ 67 w 83"/>
                <a:gd name="T39" fmla="*/ 8 h 57"/>
                <a:gd name="T40" fmla="*/ 58 w 83"/>
                <a:gd name="T41" fmla="*/ 11 h 57"/>
                <a:gd name="T42" fmla="*/ 52 w 83"/>
                <a:gd name="T43" fmla="*/ 17 h 57"/>
                <a:gd name="T44" fmla="*/ 47 w 83"/>
                <a:gd name="T45" fmla="*/ 30 h 57"/>
                <a:gd name="T46" fmla="*/ 42 w 83"/>
                <a:gd name="T47" fmla="*/ 57 h 57"/>
                <a:gd name="T48" fmla="*/ 32 w 83"/>
                <a:gd name="T49" fmla="*/ 57 h 57"/>
                <a:gd name="T50" fmla="*/ 40 w 83"/>
                <a:gd name="T51" fmla="*/ 20 h 57"/>
                <a:gd name="T52" fmla="*/ 41 w 83"/>
                <a:gd name="T53" fmla="*/ 14 h 57"/>
                <a:gd name="T54" fmla="*/ 39 w 83"/>
                <a:gd name="T55" fmla="*/ 10 h 57"/>
                <a:gd name="T56" fmla="*/ 35 w 83"/>
                <a:gd name="T57" fmla="*/ 8 h 57"/>
                <a:gd name="T58" fmla="*/ 27 w 83"/>
                <a:gd name="T59" fmla="*/ 11 h 57"/>
                <a:gd name="T60" fmla="*/ 19 w 83"/>
                <a:gd name="T61" fmla="*/ 18 h 57"/>
                <a:gd name="T62" fmla="*/ 15 w 83"/>
                <a:gd name="T63" fmla="*/ 31 h 57"/>
                <a:gd name="T64" fmla="*/ 9 w 83"/>
                <a:gd name="T65" fmla="*/ 57 h 57"/>
                <a:gd name="T66" fmla="*/ 0 w 83"/>
                <a:gd name="T6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57">
                  <a:moveTo>
                    <a:pt x="0" y="57"/>
                  </a:moveTo>
                  <a:lnTo>
                    <a:pt x="0" y="57"/>
                  </a:lnTo>
                  <a:lnTo>
                    <a:pt x="12" y="2"/>
                  </a:lnTo>
                  <a:lnTo>
                    <a:pt x="21" y="2"/>
                  </a:lnTo>
                  <a:lnTo>
                    <a:pt x="19" y="11"/>
                  </a:lnTo>
                  <a:cubicBezTo>
                    <a:pt x="23" y="7"/>
                    <a:pt x="26" y="4"/>
                    <a:pt x="28" y="3"/>
                  </a:cubicBezTo>
                  <a:cubicBezTo>
                    <a:pt x="31" y="1"/>
                    <a:pt x="34" y="0"/>
                    <a:pt x="37" y="0"/>
                  </a:cubicBezTo>
                  <a:cubicBezTo>
                    <a:pt x="41" y="0"/>
                    <a:pt x="44" y="1"/>
                    <a:pt x="46" y="3"/>
                  </a:cubicBezTo>
                  <a:cubicBezTo>
                    <a:pt x="48" y="5"/>
                    <a:pt x="50" y="7"/>
                    <a:pt x="50" y="11"/>
                  </a:cubicBezTo>
                  <a:cubicBezTo>
                    <a:pt x="53" y="7"/>
                    <a:pt x="56" y="5"/>
                    <a:pt x="59" y="3"/>
                  </a:cubicBezTo>
                  <a:cubicBezTo>
                    <a:pt x="62" y="1"/>
                    <a:pt x="66" y="0"/>
                    <a:pt x="69" y="0"/>
                  </a:cubicBezTo>
                  <a:cubicBezTo>
                    <a:pt x="74" y="0"/>
                    <a:pt x="77" y="2"/>
                    <a:pt x="79" y="4"/>
                  </a:cubicBezTo>
                  <a:cubicBezTo>
                    <a:pt x="82" y="6"/>
                    <a:pt x="83" y="9"/>
                    <a:pt x="83" y="13"/>
                  </a:cubicBezTo>
                  <a:cubicBezTo>
                    <a:pt x="83" y="15"/>
                    <a:pt x="82" y="17"/>
                    <a:pt x="82" y="21"/>
                  </a:cubicBezTo>
                  <a:lnTo>
                    <a:pt x="74" y="57"/>
                  </a:lnTo>
                  <a:lnTo>
                    <a:pt x="65" y="57"/>
                  </a:lnTo>
                  <a:lnTo>
                    <a:pt x="72" y="20"/>
                  </a:lnTo>
                  <a:cubicBezTo>
                    <a:pt x="73" y="17"/>
                    <a:pt x="73" y="15"/>
                    <a:pt x="73" y="14"/>
                  </a:cubicBezTo>
                  <a:cubicBezTo>
                    <a:pt x="73" y="12"/>
                    <a:pt x="73" y="11"/>
                    <a:pt x="72" y="10"/>
                  </a:cubicBezTo>
                  <a:cubicBezTo>
                    <a:pt x="70" y="9"/>
                    <a:pt x="69" y="8"/>
                    <a:pt x="67" y="8"/>
                  </a:cubicBezTo>
                  <a:cubicBezTo>
                    <a:pt x="64" y="8"/>
                    <a:pt x="61" y="9"/>
                    <a:pt x="58" y="11"/>
                  </a:cubicBezTo>
                  <a:cubicBezTo>
                    <a:pt x="55" y="12"/>
                    <a:pt x="53" y="15"/>
                    <a:pt x="52" y="17"/>
                  </a:cubicBezTo>
                  <a:cubicBezTo>
                    <a:pt x="50" y="20"/>
                    <a:pt x="48" y="24"/>
                    <a:pt x="47" y="30"/>
                  </a:cubicBezTo>
                  <a:lnTo>
                    <a:pt x="42" y="57"/>
                  </a:lnTo>
                  <a:lnTo>
                    <a:pt x="32" y="57"/>
                  </a:lnTo>
                  <a:lnTo>
                    <a:pt x="40" y="20"/>
                  </a:lnTo>
                  <a:cubicBezTo>
                    <a:pt x="41" y="17"/>
                    <a:pt x="41" y="15"/>
                    <a:pt x="41" y="14"/>
                  </a:cubicBezTo>
                  <a:cubicBezTo>
                    <a:pt x="41" y="12"/>
                    <a:pt x="40" y="11"/>
                    <a:pt x="39" y="10"/>
                  </a:cubicBezTo>
                  <a:cubicBezTo>
                    <a:pt x="38" y="9"/>
                    <a:pt x="37" y="8"/>
                    <a:pt x="35" y="8"/>
                  </a:cubicBezTo>
                  <a:cubicBezTo>
                    <a:pt x="32" y="8"/>
                    <a:pt x="29" y="9"/>
                    <a:pt x="27" y="11"/>
                  </a:cubicBezTo>
                  <a:cubicBezTo>
                    <a:pt x="24" y="12"/>
                    <a:pt x="21" y="15"/>
                    <a:pt x="19" y="18"/>
                  </a:cubicBezTo>
                  <a:cubicBezTo>
                    <a:pt x="18" y="21"/>
                    <a:pt x="16" y="25"/>
                    <a:pt x="15"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16"/>
            <p:cNvSpPr>
              <a:spLocks noEditPoints="1"/>
            </p:cNvSpPr>
            <p:nvPr/>
          </p:nvSpPr>
          <p:spPr bwMode="auto">
            <a:xfrm>
              <a:off x="6220" y="1084"/>
              <a:ext cx="28" cy="31"/>
            </a:xfrm>
            <a:custGeom>
              <a:avLst/>
              <a:gdLst>
                <a:gd name="T0" fmla="*/ 38 w 51"/>
                <a:gd name="T1" fmla="*/ 38 h 58"/>
                <a:gd name="T2" fmla="*/ 38 w 51"/>
                <a:gd name="T3" fmla="*/ 38 h 58"/>
                <a:gd name="T4" fmla="*/ 47 w 51"/>
                <a:gd name="T5" fmla="*/ 39 h 58"/>
                <a:gd name="T6" fmla="*/ 38 w 51"/>
                <a:gd name="T7" fmla="*/ 52 h 58"/>
                <a:gd name="T8" fmla="*/ 22 w 51"/>
                <a:gd name="T9" fmla="*/ 58 h 58"/>
                <a:gd name="T10" fmla="*/ 10 w 51"/>
                <a:gd name="T11" fmla="*/ 55 h 58"/>
                <a:gd name="T12" fmla="*/ 3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10 w 51"/>
                <a:gd name="T29" fmla="*/ 31 h 58"/>
                <a:gd name="T30" fmla="*/ 9 w 51"/>
                <a:gd name="T31" fmla="*/ 34 h 58"/>
                <a:gd name="T32" fmla="*/ 13 w 51"/>
                <a:gd name="T33" fmla="*/ 46 h 58"/>
                <a:gd name="T34" fmla="*/ 22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29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2" y="58"/>
                  </a:cubicBezTo>
                  <a:cubicBezTo>
                    <a:pt x="18" y="58"/>
                    <a:pt x="14" y="57"/>
                    <a:pt x="10" y="55"/>
                  </a:cubicBezTo>
                  <a:cubicBezTo>
                    <a:pt x="7" y="53"/>
                    <a:pt x="4" y="50"/>
                    <a:pt x="3" y="47"/>
                  </a:cubicBezTo>
                  <a:cubicBezTo>
                    <a:pt x="1" y="43"/>
                    <a:pt x="0" y="39"/>
                    <a:pt x="0" y="35"/>
                  </a:cubicBezTo>
                  <a:cubicBezTo>
                    <a:pt x="0" y="29"/>
                    <a:pt x="1" y="23"/>
                    <a:pt x="4" y="17"/>
                  </a:cubicBezTo>
                  <a:cubicBezTo>
                    <a:pt x="7" y="11"/>
                    <a:pt x="10" y="7"/>
                    <a:pt x="15" y="5"/>
                  </a:cubicBezTo>
                  <a:cubicBezTo>
                    <a:pt x="19" y="2"/>
                    <a:pt x="24" y="0"/>
                    <a:pt x="29" y="0"/>
                  </a:cubicBezTo>
                  <a:cubicBezTo>
                    <a:pt x="36" y="0"/>
                    <a:pt x="41" y="2"/>
                    <a:pt x="45" y="7"/>
                  </a:cubicBezTo>
                  <a:cubicBezTo>
                    <a:pt x="49" y="11"/>
                    <a:pt x="51" y="16"/>
                    <a:pt x="51" y="23"/>
                  </a:cubicBezTo>
                  <a:cubicBezTo>
                    <a:pt x="51" y="26"/>
                    <a:pt x="51" y="29"/>
                    <a:pt x="50" y="31"/>
                  </a:cubicBezTo>
                  <a:lnTo>
                    <a:pt x="10" y="31"/>
                  </a:lnTo>
                  <a:cubicBezTo>
                    <a:pt x="9" y="33"/>
                    <a:pt x="9" y="34"/>
                    <a:pt x="9" y="34"/>
                  </a:cubicBezTo>
                  <a:cubicBezTo>
                    <a:pt x="9" y="40"/>
                    <a:pt x="11" y="43"/>
                    <a:pt x="13" y="46"/>
                  </a:cubicBezTo>
                  <a:cubicBezTo>
                    <a:pt x="15" y="49"/>
                    <a:pt x="18" y="50"/>
                    <a:pt x="22" y="50"/>
                  </a:cubicBezTo>
                  <a:cubicBezTo>
                    <a:pt x="25" y="50"/>
                    <a:pt x="28" y="49"/>
                    <a:pt x="31" y="47"/>
                  </a:cubicBezTo>
                  <a:cubicBezTo>
                    <a:pt x="34" y="45"/>
                    <a:pt x="37" y="42"/>
                    <a:pt x="38" y="38"/>
                  </a:cubicBezTo>
                  <a:lnTo>
                    <a:pt x="38" y="38"/>
                  </a:lnTo>
                  <a:close/>
                  <a:moveTo>
                    <a:pt x="11" y="24"/>
                  </a:moveTo>
                  <a:lnTo>
                    <a:pt x="11" y="24"/>
                  </a:lnTo>
                  <a:lnTo>
                    <a:pt x="42" y="24"/>
                  </a:lnTo>
                  <a:cubicBezTo>
                    <a:pt x="42" y="23"/>
                    <a:pt x="42" y="23"/>
                    <a:pt x="42" y="22"/>
                  </a:cubicBezTo>
                  <a:cubicBezTo>
                    <a:pt x="42" y="18"/>
                    <a:pt x="41" y="14"/>
                    <a:pt x="39" y="11"/>
                  </a:cubicBezTo>
                  <a:cubicBezTo>
                    <a:pt x="36" y="9"/>
                    <a:pt x="33" y="8"/>
                    <a:pt x="29" y="8"/>
                  </a:cubicBezTo>
                  <a:cubicBezTo>
                    <a:pt x="25" y="8"/>
                    <a:pt x="22" y="9"/>
                    <a:pt x="19"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17"/>
            <p:cNvSpPr>
              <a:spLocks noEditPoints="1"/>
            </p:cNvSpPr>
            <p:nvPr/>
          </p:nvSpPr>
          <p:spPr bwMode="auto">
            <a:xfrm>
              <a:off x="6252" y="1074"/>
              <a:ext cx="31" cy="41"/>
            </a:xfrm>
            <a:custGeom>
              <a:avLst/>
              <a:gdLst>
                <a:gd name="T0" fmla="*/ 35 w 58"/>
                <a:gd name="T1" fmla="*/ 68 h 77"/>
                <a:gd name="T2" fmla="*/ 35 w 58"/>
                <a:gd name="T3" fmla="*/ 68 h 77"/>
                <a:gd name="T4" fmla="*/ 19 w 58"/>
                <a:gd name="T5" fmla="*/ 77 h 77"/>
                <a:gd name="T6" fmla="*/ 6 w 58"/>
                <a:gd name="T7" fmla="*/ 71 h 77"/>
                <a:gd name="T8" fmla="*/ 0 w 58"/>
                <a:gd name="T9" fmla="*/ 54 h 77"/>
                <a:gd name="T10" fmla="*/ 4 w 58"/>
                <a:gd name="T11" fmla="*/ 36 h 77"/>
                <a:gd name="T12" fmla="*/ 15 w 58"/>
                <a:gd name="T13" fmla="*/ 24 h 77"/>
                <a:gd name="T14" fmla="*/ 27 w 58"/>
                <a:gd name="T15" fmla="*/ 19 h 77"/>
                <a:gd name="T16" fmla="*/ 43 w 58"/>
                <a:gd name="T17" fmla="*/ 29 h 77"/>
                <a:gd name="T18" fmla="*/ 49 w 58"/>
                <a:gd name="T19" fmla="*/ 0 h 77"/>
                <a:gd name="T20" fmla="*/ 58 w 58"/>
                <a:gd name="T21" fmla="*/ 0 h 77"/>
                <a:gd name="T22" fmla="*/ 42 w 58"/>
                <a:gd name="T23" fmla="*/ 76 h 77"/>
                <a:gd name="T24" fmla="*/ 34 w 58"/>
                <a:gd name="T25" fmla="*/ 76 h 77"/>
                <a:gd name="T26" fmla="*/ 35 w 58"/>
                <a:gd name="T27" fmla="*/ 68 h 77"/>
                <a:gd name="T28" fmla="*/ 10 w 58"/>
                <a:gd name="T29" fmla="*/ 53 h 77"/>
                <a:gd name="T30" fmla="*/ 10 w 58"/>
                <a:gd name="T31" fmla="*/ 53 h 77"/>
                <a:gd name="T32" fmla="*/ 11 w 58"/>
                <a:gd name="T33" fmla="*/ 62 h 77"/>
                <a:gd name="T34" fmla="*/ 15 w 58"/>
                <a:gd name="T35" fmla="*/ 67 h 77"/>
                <a:gd name="T36" fmla="*/ 21 w 58"/>
                <a:gd name="T37" fmla="*/ 69 h 77"/>
                <a:gd name="T38" fmla="*/ 33 w 58"/>
                <a:gd name="T39" fmla="*/ 63 h 77"/>
                <a:gd name="T40" fmla="*/ 40 w 58"/>
                <a:gd name="T41" fmla="*/ 41 h 77"/>
                <a:gd name="T42" fmla="*/ 36 w 58"/>
                <a:gd name="T43" fmla="*/ 31 h 77"/>
                <a:gd name="T44" fmla="*/ 28 w 58"/>
                <a:gd name="T45" fmla="*/ 27 h 77"/>
                <a:gd name="T46" fmla="*/ 22 w 58"/>
                <a:gd name="T47" fmla="*/ 29 h 77"/>
                <a:gd name="T48" fmla="*/ 16 w 58"/>
                <a:gd name="T49" fmla="*/ 34 h 77"/>
                <a:gd name="T50" fmla="*/ 12 w 58"/>
                <a:gd name="T51" fmla="*/ 43 h 77"/>
                <a:gd name="T52" fmla="*/ 10 w 58"/>
                <a:gd name="T53" fmla="*/ 53 h 77"/>
                <a:gd name="T54" fmla="*/ 10 w 58"/>
                <a:gd name="T55"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77">
                  <a:moveTo>
                    <a:pt x="35" y="68"/>
                  </a:moveTo>
                  <a:lnTo>
                    <a:pt x="35" y="68"/>
                  </a:lnTo>
                  <a:cubicBezTo>
                    <a:pt x="30" y="74"/>
                    <a:pt x="24" y="77"/>
                    <a:pt x="19" y="77"/>
                  </a:cubicBezTo>
                  <a:cubicBezTo>
                    <a:pt x="13" y="77"/>
                    <a:pt x="9" y="75"/>
                    <a:pt x="6" y="71"/>
                  </a:cubicBezTo>
                  <a:cubicBezTo>
                    <a:pt x="2" y="67"/>
                    <a:pt x="0" y="62"/>
                    <a:pt x="0" y="54"/>
                  </a:cubicBezTo>
                  <a:cubicBezTo>
                    <a:pt x="0" y="48"/>
                    <a:pt x="2" y="42"/>
                    <a:pt x="4" y="36"/>
                  </a:cubicBezTo>
                  <a:cubicBezTo>
                    <a:pt x="7" y="30"/>
                    <a:pt x="11" y="26"/>
                    <a:pt x="15" y="24"/>
                  </a:cubicBezTo>
                  <a:cubicBezTo>
                    <a:pt x="19" y="21"/>
                    <a:pt x="23" y="19"/>
                    <a:pt x="27" y="19"/>
                  </a:cubicBezTo>
                  <a:cubicBezTo>
                    <a:pt x="34" y="19"/>
                    <a:pt x="39" y="23"/>
                    <a:pt x="43" y="29"/>
                  </a:cubicBezTo>
                  <a:lnTo>
                    <a:pt x="49" y="0"/>
                  </a:lnTo>
                  <a:lnTo>
                    <a:pt x="58" y="0"/>
                  </a:lnTo>
                  <a:lnTo>
                    <a:pt x="42" y="76"/>
                  </a:lnTo>
                  <a:lnTo>
                    <a:pt x="34" y="76"/>
                  </a:lnTo>
                  <a:lnTo>
                    <a:pt x="35" y="68"/>
                  </a:lnTo>
                  <a:close/>
                  <a:moveTo>
                    <a:pt x="10" y="53"/>
                  </a:moveTo>
                  <a:lnTo>
                    <a:pt x="10" y="53"/>
                  </a:lnTo>
                  <a:cubicBezTo>
                    <a:pt x="10" y="56"/>
                    <a:pt x="10" y="59"/>
                    <a:pt x="11" y="62"/>
                  </a:cubicBezTo>
                  <a:cubicBezTo>
                    <a:pt x="12" y="64"/>
                    <a:pt x="13" y="66"/>
                    <a:pt x="15" y="67"/>
                  </a:cubicBezTo>
                  <a:cubicBezTo>
                    <a:pt x="17" y="69"/>
                    <a:pt x="19" y="69"/>
                    <a:pt x="21" y="69"/>
                  </a:cubicBezTo>
                  <a:cubicBezTo>
                    <a:pt x="26" y="69"/>
                    <a:pt x="29" y="67"/>
                    <a:pt x="33" y="63"/>
                  </a:cubicBezTo>
                  <a:cubicBezTo>
                    <a:pt x="37" y="57"/>
                    <a:pt x="40" y="50"/>
                    <a:pt x="40" y="41"/>
                  </a:cubicBezTo>
                  <a:cubicBezTo>
                    <a:pt x="40" y="37"/>
                    <a:pt x="39" y="33"/>
                    <a:pt x="36" y="31"/>
                  </a:cubicBezTo>
                  <a:cubicBezTo>
                    <a:pt x="34" y="28"/>
                    <a:pt x="31" y="27"/>
                    <a:pt x="28" y="27"/>
                  </a:cubicBezTo>
                  <a:cubicBezTo>
                    <a:pt x="25" y="27"/>
                    <a:pt x="23" y="28"/>
                    <a:pt x="22" y="29"/>
                  </a:cubicBezTo>
                  <a:cubicBezTo>
                    <a:pt x="20" y="30"/>
                    <a:pt x="18" y="31"/>
                    <a:pt x="16" y="34"/>
                  </a:cubicBezTo>
                  <a:cubicBezTo>
                    <a:pt x="14" y="36"/>
                    <a:pt x="13" y="39"/>
                    <a:pt x="12" y="43"/>
                  </a:cubicBezTo>
                  <a:cubicBezTo>
                    <a:pt x="10" y="47"/>
                    <a:pt x="10" y="50"/>
                    <a:pt x="10" y="53"/>
                  </a:cubicBezTo>
                  <a:lnTo>
                    <a:pt x="10"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18"/>
            <p:cNvSpPr>
              <a:spLocks noEditPoints="1"/>
            </p:cNvSpPr>
            <p:nvPr/>
          </p:nvSpPr>
          <p:spPr bwMode="auto">
            <a:xfrm>
              <a:off x="6283" y="1074"/>
              <a:ext cx="13" cy="41"/>
            </a:xfrm>
            <a:custGeom>
              <a:avLst/>
              <a:gdLst>
                <a:gd name="T0" fmla="*/ 14 w 25"/>
                <a:gd name="T1" fmla="*/ 10 h 76"/>
                <a:gd name="T2" fmla="*/ 14 w 25"/>
                <a:gd name="T3" fmla="*/ 10 h 76"/>
                <a:gd name="T4" fmla="*/ 16 w 25"/>
                <a:gd name="T5" fmla="*/ 0 h 76"/>
                <a:gd name="T6" fmla="*/ 25 w 25"/>
                <a:gd name="T7" fmla="*/ 0 h 76"/>
                <a:gd name="T8" fmla="*/ 23 w 25"/>
                <a:gd name="T9" fmla="*/ 10 h 76"/>
                <a:gd name="T10" fmla="*/ 14 w 25"/>
                <a:gd name="T11" fmla="*/ 10 h 76"/>
                <a:gd name="T12" fmla="*/ 0 w 25"/>
                <a:gd name="T13" fmla="*/ 76 h 76"/>
                <a:gd name="T14" fmla="*/ 0 w 25"/>
                <a:gd name="T15" fmla="*/ 76 h 76"/>
                <a:gd name="T16" fmla="*/ 12 w 25"/>
                <a:gd name="T17" fmla="*/ 21 h 76"/>
                <a:gd name="T18" fmla="*/ 21 w 25"/>
                <a:gd name="T19" fmla="*/ 21 h 76"/>
                <a:gd name="T20" fmla="*/ 10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4" y="10"/>
                  </a:moveTo>
                  <a:lnTo>
                    <a:pt x="14" y="10"/>
                  </a:lnTo>
                  <a:lnTo>
                    <a:pt x="16" y="0"/>
                  </a:lnTo>
                  <a:lnTo>
                    <a:pt x="25" y="0"/>
                  </a:lnTo>
                  <a:lnTo>
                    <a:pt x="23" y="10"/>
                  </a:lnTo>
                  <a:lnTo>
                    <a:pt x="14" y="10"/>
                  </a:lnTo>
                  <a:close/>
                  <a:moveTo>
                    <a:pt x="0" y="76"/>
                  </a:moveTo>
                  <a:lnTo>
                    <a:pt x="0" y="76"/>
                  </a:lnTo>
                  <a:lnTo>
                    <a:pt x="12" y="21"/>
                  </a:lnTo>
                  <a:lnTo>
                    <a:pt x="21" y="21"/>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19"/>
            <p:cNvSpPr>
              <a:spLocks/>
            </p:cNvSpPr>
            <p:nvPr/>
          </p:nvSpPr>
          <p:spPr bwMode="auto">
            <a:xfrm>
              <a:off x="6297" y="1084"/>
              <a:ext cx="26" cy="31"/>
            </a:xfrm>
            <a:custGeom>
              <a:avLst/>
              <a:gdLst>
                <a:gd name="T0" fmla="*/ 35 w 48"/>
                <a:gd name="T1" fmla="*/ 37 h 58"/>
                <a:gd name="T2" fmla="*/ 35 w 48"/>
                <a:gd name="T3" fmla="*/ 37 h 58"/>
                <a:gd name="T4" fmla="*/ 45 w 48"/>
                <a:gd name="T5" fmla="*/ 38 h 58"/>
                <a:gd name="T6" fmla="*/ 35 w 48"/>
                <a:gd name="T7" fmla="*/ 53 h 58"/>
                <a:gd name="T8" fmla="*/ 20 w 48"/>
                <a:gd name="T9" fmla="*/ 58 h 58"/>
                <a:gd name="T10" fmla="*/ 5 w 48"/>
                <a:gd name="T11" fmla="*/ 52 h 58"/>
                <a:gd name="T12" fmla="*/ 0 w 48"/>
                <a:gd name="T13" fmla="*/ 36 h 58"/>
                <a:gd name="T14" fmla="*/ 3 w 48"/>
                <a:gd name="T15" fmla="*/ 18 h 58"/>
                <a:gd name="T16" fmla="*/ 14 w 48"/>
                <a:gd name="T17" fmla="*/ 5 h 58"/>
                <a:gd name="T18" fmla="*/ 29 w 48"/>
                <a:gd name="T19" fmla="*/ 0 h 58"/>
                <a:gd name="T20" fmla="*/ 43 w 48"/>
                <a:gd name="T21" fmla="*/ 5 h 58"/>
                <a:gd name="T22" fmla="*/ 48 w 48"/>
                <a:gd name="T23" fmla="*/ 19 h 58"/>
                <a:gd name="T24" fmla="*/ 39 w 48"/>
                <a:gd name="T25" fmla="*/ 19 h 58"/>
                <a:gd name="T26" fmla="*/ 36 w 48"/>
                <a:gd name="T27" fmla="*/ 11 h 58"/>
                <a:gd name="T28" fmla="*/ 28 w 48"/>
                <a:gd name="T29" fmla="*/ 8 h 58"/>
                <a:gd name="T30" fmla="*/ 18 w 48"/>
                <a:gd name="T31" fmla="*/ 12 h 58"/>
                <a:gd name="T32" fmla="*/ 12 w 48"/>
                <a:gd name="T33" fmla="*/ 23 h 58"/>
                <a:gd name="T34" fmla="*/ 9 w 48"/>
                <a:gd name="T35" fmla="*/ 37 h 58"/>
                <a:gd name="T36" fmla="*/ 12 w 48"/>
                <a:gd name="T37" fmla="*/ 47 h 58"/>
                <a:gd name="T38" fmla="*/ 20 w 48"/>
                <a:gd name="T39" fmla="*/ 51 h 58"/>
                <a:gd name="T40" fmla="*/ 29 w 48"/>
                <a:gd name="T41" fmla="*/ 47 h 58"/>
                <a:gd name="T42" fmla="*/ 35 w 48"/>
                <a:gd name="T43" fmla="*/ 37 h 58"/>
                <a:gd name="T44" fmla="*/ 35 w 48"/>
                <a:gd name="T4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58">
                  <a:moveTo>
                    <a:pt x="35" y="37"/>
                  </a:moveTo>
                  <a:lnTo>
                    <a:pt x="35" y="37"/>
                  </a:lnTo>
                  <a:lnTo>
                    <a:pt x="45" y="38"/>
                  </a:lnTo>
                  <a:cubicBezTo>
                    <a:pt x="42" y="44"/>
                    <a:pt x="39" y="50"/>
                    <a:pt x="35" y="53"/>
                  </a:cubicBezTo>
                  <a:cubicBezTo>
                    <a:pt x="30" y="56"/>
                    <a:pt x="25" y="58"/>
                    <a:pt x="20" y="58"/>
                  </a:cubicBezTo>
                  <a:cubicBezTo>
                    <a:pt x="14" y="58"/>
                    <a:pt x="9" y="56"/>
                    <a:pt x="5" y="52"/>
                  </a:cubicBezTo>
                  <a:cubicBezTo>
                    <a:pt x="2" y="48"/>
                    <a:pt x="0" y="43"/>
                    <a:pt x="0" y="36"/>
                  </a:cubicBezTo>
                  <a:cubicBezTo>
                    <a:pt x="0" y="30"/>
                    <a:pt x="1" y="24"/>
                    <a:pt x="3" y="18"/>
                  </a:cubicBezTo>
                  <a:cubicBezTo>
                    <a:pt x="6" y="12"/>
                    <a:pt x="9" y="8"/>
                    <a:pt x="14" y="5"/>
                  </a:cubicBezTo>
                  <a:cubicBezTo>
                    <a:pt x="18" y="2"/>
                    <a:pt x="23" y="0"/>
                    <a:pt x="29" y="0"/>
                  </a:cubicBezTo>
                  <a:cubicBezTo>
                    <a:pt x="35" y="0"/>
                    <a:pt x="39" y="2"/>
                    <a:pt x="43" y="5"/>
                  </a:cubicBezTo>
                  <a:cubicBezTo>
                    <a:pt x="46" y="9"/>
                    <a:pt x="48" y="13"/>
                    <a:pt x="48" y="19"/>
                  </a:cubicBezTo>
                  <a:lnTo>
                    <a:pt x="39" y="19"/>
                  </a:lnTo>
                  <a:cubicBezTo>
                    <a:pt x="39" y="16"/>
                    <a:pt x="38" y="13"/>
                    <a:pt x="36" y="11"/>
                  </a:cubicBezTo>
                  <a:cubicBezTo>
                    <a:pt x="34" y="9"/>
                    <a:pt x="31" y="8"/>
                    <a:pt x="28" y="8"/>
                  </a:cubicBezTo>
                  <a:cubicBezTo>
                    <a:pt x="24" y="8"/>
                    <a:pt x="21" y="9"/>
                    <a:pt x="18" y="12"/>
                  </a:cubicBezTo>
                  <a:cubicBezTo>
                    <a:pt x="15" y="14"/>
                    <a:pt x="13" y="18"/>
                    <a:pt x="12" y="23"/>
                  </a:cubicBezTo>
                  <a:cubicBezTo>
                    <a:pt x="10" y="27"/>
                    <a:pt x="9" y="32"/>
                    <a:pt x="9" y="37"/>
                  </a:cubicBezTo>
                  <a:cubicBezTo>
                    <a:pt x="9" y="41"/>
                    <a:pt x="10" y="45"/>
                    <a:pt x="12" y="47"/>
                  </a:cubicBezTo>
                  <a:cubicBezTo>
                    <a:pt x="14" y="49"/>
                    <a:pt x="17" y="51"/>
                    <a:pt x="20" y="51"/>
                  </a:cubicBezTo>
                  <a:cubicBezTo>
                    <a:pt x="23" y="51"/>
                    <a:pt x="26" y="49"/>
                    <a:pt x="29" y="47"/>
                  </a:cubicBezTo>
                  <a:cubicBezTo>
                    <a:pt x="31" y="45"/>
                    <a:pt x="34" y="41"/>
                    <a:pt x="35" y="37"/>
                  </a:cubicBezTo>
                  <a:lnTo>
                    <a:pt x="35"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20"/>
            <p:cNvSpPr>
              <a:spLocks noEditPoints="1"/>
            </p:cNvSpPr>
            <p:nvPr/>
          </p:nvSpPr>
          <p:spPr bwMode="auto">
            <a:xfrm>
              <a:off x="6324" y="1074"/>
              <a:ext cx="13" cy="41"/>
            </a:xfrm>
            <a:custGeom>
              <a:avLst/>
              <a:gdLst>
                <a:gd name="T0" fmla="*/ 14 w 25"/>
                <a:gd name="T1" fmla="*/ 10 h 76"/>
                <a:gd name="T2" fmla="*/ 14 w 25"/>
                <a:gd name="T3" fmla="*/ 10 h 76"/>
                <a:gd name="T4" fmla="*/ 16 w 25"/>
                <a:gd name="T5" fmla="*/ 0 h 76"/>
                <a:gd name="T6" fmla="*/ 25 w 25"/>
                <a:gd name="T7" fmla="*/ 0 h 76"/>
                <a:gd name="T8" fmla="*/ 23 w 25"/>
                <a:gd name="T9" fmla="*/ 10 h 76"/>
                <a:gd name="T10" fmla="*/ 14 w 25"/>
                <a:gd name="T11" fmla="*/ 10 h 76"/>
                <a:gd name="T12" fmla="*/ 0 w 25"/>
                <a:gd name="T13" fmla="*/ 76 h 76"/>
                <a:gd name="T14" fmla="*/ 0 w 25"/>
                <a:gd name="T15" fmla="*/ 76 h 76"/>
                <a:gd name="T16" fmla="*/ 12 w 25"/>
                <a:gd name="T17" fmla="*/ 21 h 76"/>
                <a:gd name="T18" fmla="*/ 21 w 25"/>
                <a:gd name="T19" fmla="*/ 21 h 76"/>
                <a:gd name="T20" fmla="*/ 10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4" y="10"/>
                  </a:moveTo>
                  <a:lnTo>
                    <a:pt x="14" y="10"/>
                  </a:lnTo>
                  <a:lnTo>
                    <a:pt x="16" y="0"/>
                  </a:lnTo>
                  <a:lnTo>
                    <a:pt x="25" y="0"/>
                  </a:lnTo>
                  <a:lnTo>
                    <a:pt x="23" y="10"/>
                  </a:lnTo>
                  <a:lnTo>
                    <a:pt x="14" y="10"/>
                  </a:lnTo>
                  <a:close/>
                  <a:moveTo>
                    <a:pt x="0" y="76"/>
                  </a:moveTo>
                  <a:lnTo>
                    <a:pt x="0" y="76"/>
                  </a:lnTo>
                  <a:lnTo>
                    <a:pt x="12" y="21"/>
                  </a:lnTo>
                  <a:lnTo>
                    <a:pt x="21" y="21"/>
                  </a:lnTo>
                  <a:lnTo>
                    <a:pt x="10"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21"/>
            <p:cNvSpPr>
              <a:spLocks/>
            </p:cNvSpPr>
            <p:nvPr/>
          </p:nvSpPr>
          <p:spPr bwMode="auto">
            <a:xfrm>
              <a:off x="6337" y="1084"/>
              <a:ext cx="28" cy="31"/>
            </a:xfrm>
            <a:custGeom>
              <a:avLst/>
              <a:gdLst>
                <a:gd name="T0" fmla="*/ 0 w 53"/>
                <a:gd name="T1" fmla="*/ 57 h 57"/>
                <a:gd name="T2" fmla="*/ 0 w 53"/>
                <a:gd name="T3" fmla="*/ 57 h 57"/>
                <a:gd name="T4" fmla="*/ 12 w 53"/>
                <a:gd name="T5" fmla="*/ 2 h 57"/>
                <a:gd name="T6" fmla="*/ 20 w 53"/>
                <a:gd name="T7" fmla="*/ 2 h 57"/>
                <a:gd name="T8" fmla="*/ 18 w 53"/>
                <a:gd name="T9" fmla="*/ 11 h 57"/>
                <a:gd name="T10" fmla="*/ 29 w 53"/>
                <a:gd name="T11" fmla="*/ 3 h 57"/>
                <a:gd name="T12" fmla="*/ 38 w 53"/>
                <a:gd name="T13" fmla="*/ 0 h 57"/>
                <a:gd name="T14" fmla="*/ 49 w 53"/>
                <a:gd name="T15" fmla="*/ 4 h 57"/>
                <a:gd name="T16" fmla="*/ 53 w 53"/>
                <a:gd name="T17" fmla="*/ 14 h 57"/>
                <a:gd name="T18" fmla="*/ 51 w 53"/>
                <a:gd name="T19" fmla="*/ 23 h 57"/>
                <a:gd name="T20" fmla="*/ 44 w 53"/>
                <a:gd name="T21" fmla="*/ 57 h 57"/>
                <a:gd name="T22" fmla="*/ 35 w 53"/>
                <a:gd name="T23" fmla="*/ 57 h 57"/>
                <a:gd name="T24" fmla="*/ 42 w 53"/>
                <a:gd name="T25" fmla="*/ 22 h 57"/>
                <a:gd name="T26" fmla="*/ 43 w 53"/>
                <a:gd name="T27" fmla="*/ 14 h 57"/>
                <a:gd name="T28" fmla="*/ 42 w 53"/>
                <a:gd name="T29" fmla="*/ 10 h 57"/>
                <a:gd name="T30" fmla="*/ 36 w 53"/>
                <a:gd name="T31" fmla="*/ 8 h 57"/>
                <a:gd name="T32" fmla="*/ 23 w 53"/>
                <a:gd name="T33" fmla="*/ 13 h 57"/>
                <a:gd name="T34" fmla="*/ 15 w 53"/>
                <a:gd name="T35" fmla="*/ 31 h 57"/>
                <a:gd name="T36" fmla="*/ 10 w 53"/>
                <a:gd name="T37" fmla="*/ 57 h 57"/>
                <a:gd name="T38" fmla="*/ 0 w 53"/>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7">
                  <a:moveTo>
                    <a:pt x="0" y="57"/>
                  </a:moveTo>
                  <a:lnTo>
                    <a:pt x="0" y="57"/>
                  </a:lnTo>
                  <a:lnTo>
                    <a:pt x="12" y="2"/>
                  </a:lnTo>
                  <a:lnTo>
                    <a:pt x="20" y="2"/>
                  </a:lnTo>
                  <a:lnTo>
                    <a:pt x="18" y="11"/>
                  </a:lnTo>
                  <a:cubicBezTo>
                    <a:pt x="22" y="7"/>
                    <a:pt x="25" y="5"/>
                    <a:pt x="29" y="3"/>
                  </a:cubicBezTo>
                  <a:cubicBezTo>
                    <a:pt x="32" y="1"/>
                    <a:pt x="35" y="0"/>
                    <a:pt x="38" y="0"/>
                  </a:cubicBezTo>
                  <a:cubicBezTo>
                    <a:pt x="43" y="0"/>
                    <a:pt x="46" y="2"/>
                    <a:pt x="49" y="4"/>
                  </a:cubicBezTo>
                  <a:cubicBezTo>
                    <a:pt x="51" y="6"/>
                    <a:pt x="53" y="10"/>
                    <a:pt x="53" y="14"/>
                  </a:cubicBezTo>
                  <a:cubicBezTo>
                    <a:pt x="53" y="16"/>
                    <a:pt x="52" y="19"/>
                    <a:pt x="51" y="23"/>
                  </a:cubicBezTo>
                  <a:lnTo>
                    <a:pt x="44" y="57"/>
                  </a:lnTo>
                  <a:lnTo>
                    <a:pt x="35" y="57"/>
                  </a:lnTo>
                  <a:lnTo>
                    <a:pt x="42" y="22"/>
                  </a:lnTo>
                  <a:cubicBezTo>
                    <a:pt x="43" y="18"/>
                    <a:pt x="43" y="16"/>
                    <a:pt x="43" y="14"/>
                  </a:cubicBezTo>
                  <a:cubicBezTo>
                    <a:pt x="43" y="12"/>
                    <a:pt x="43" y="11"/>
                    <a:pt x="42" y="10"/>
                  </a:cubicBezTo>
                  <a:cubicBezTo>
                    <a:pt x="40" y="9"/>
                    <a:pt x="38" y="8"/>
                    <a:pt x="36" y="8"/>
                  </a:cubicBezTo>
                  <a:cubicBezTo>
                    <a:pt x="31" y="8"/>
                    <a:pt x="27" y="10"/>
                    <a:pt x="23" y="13"/>
                  </a:cubicBezTo>
                  <a:cubicBezTo>
                    <a:pt x="19" y="17"/>
                    <a:pt x="17" y="23"/>
                    <a:pt x="15" y="31"/>
                  </a:cubicBezTo>
                  <a:lnTo>
                    <a:pt x="10"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22"/>
            <p:cNvSpPr>
              <a:spLocks noEditPoints="1"/>
            </p:cNvSpPr>
            <p:nvPr/>
          </p:nvSpPr>
          <p:spPr bwMode="auto">
            <a:xfrm>
              <a:off x="6370" y="1084"/>
              <a:ext cx="27" cy="31"/>
            </a:xfrm>
            <a:custGeom>
              <a:avLst/>
              <a:gdLst>
                <a:gd name="T0" fmla="*/ 38 w 50"/>
                <a:gd name="T1" fmla="*/ 38 h 58"/>
                <a:gd name="T2" fmla="*/ 38 w 50"/>
                <a:gd name="T3" fmla="*/ 38 h 58"/>
                <a:gd name="T4" fmla="*/ 47 w 50"/>
                <a:gd name="T5" fmla="*/ 39 h 58"/>
                <a:gd name="T6" fmla="*/ 38 w 50"/>
                <a:gd name="T7" fmla="*/ 52 h 58"/>
                <a:gd name="T8" fmla="*/ 21 w 50"/>
                <a:gd name="T9" fmla="*/ 58 h 58"/>
                <a:gd name="T10" fmla="*/ 10 w 50"/>
                <a:gd name="T11" fmla="*/ 55 h 58"/>
                <a:gd name="T12" fmla="*/ 2 w 50"/>
                <a:gd name="T13" fmla="*/ 47 h 58"/>
                <a:gd name="T14" fmla="*/ 0 w 50"/>
                <a:gd name="T15" fmla="*/ 35 h 58"/>
                <a:gd name="T16" fmla="*/ 4 w 50"/>
                <a:gd name="T17" fmla="*/ 17 h 58"/>
                <a:gd name="T18" fmla="*/ 15 w 50"/>
                <a:gd name="T19" fmla="*/ 5 h 58"/>
                <a:gd name="T20" fmla="*/ 29 w 50"/>
                <a:gd name="T21" fmla="*/ 0 h 58"/>
                <a:gd name="T22" fmla="*/ 45 w 50"/>
                <a:gd name="T23" fmla="*/ 7 h 58"/>
                <a:gd name="T24" fmla="*/ 50 w 50"/>
                <a:gd name="T25" fmla="*/ 23 h 58"/>
                <a:gd name="T26" fmla="*/ 50 w 50"/>
                <a:gd name="T27" fmla="*/ 31 h 58"/>
                <a:gd name="T28" fmla="*/ 9 w 50"/>
                <a:gd name="T29" fmla="*/ 31 h 58"/>
                <a:gd name="T30" fmla="*/ 9 w 50"/>
                <a:gd name="T31" fmla="*/ 34 h 58"/>
                <a:gd name="T32" fmla="*/ 13 w 50"/>
                <a:gd name="T33" fmla="*/ 46 h 58"/>
                <a:gd name="T34" fmla="*/ 21 w 50"/>
                <a:gd name="T35" fmla="*/ 50 h 58"/>
                <a:gd name="T36" fmla="*/ 31 w 50"/>
                <a:gd name="T37" fmla="*/ 47 h 58"/>
                <a:gd name="T38" fmla="*/ 38 w 50"/>
                <a:gd name="T39" fmla="*/ 38 h 58"/>
                <a:gd name="T40" fmla="*/ 38 w 50"/>
                <a:gd name="T41" fmla="*/ 38 h 58"/>
                <a:gd name="T42" fmla="*/ 11 w 50"/>
                <a:gd name="T43" fmla="*/ 24 h 58"/>
                <a:gd name="T44" fmla="*/ 11 w 50"/>
                <a:gd name="T45" fmla="*/ 24 h 58"/>
                <a:gd name="T46" fmla="*/ 42 w 50"/>
                <a:gd name="T47" fmla="*/ 24 h 58"/>
                <a:gd name="T48" fmla="*/ 42 w 50"/>
                <a:gd name="T49" fmla="*/ 22 h 58"/>
                <a:gd name="T50" fmla="*/ 38 w 50"/>
                <a:gd name="T51" fmla="*/ 11 h 58"/>
                <a:gd name="T52" fmla="*/ 29 w 50"/>
                <a:gd name="T53" fmla="*/ 8 h 58"/>
                <a:gd name="T54" fmla="*/ 18 w 50"/>
                <a:gd name="T55" fmla="*/ 12 h 58"/>
                <a:gd name="T56" fmla="*/ 11 w 50"/>
                <a:gd name="T57" fmla="*/ 24 h 58"/>
                <a:gd name="T58" fmla="*/ 11 w 50"/>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58">
                  <a:moveTo>
                    <a:pt x="38" y="38"/>
                  </a:moveTo>
                  <a:lnTo>
                    <a:pt x="38" y="38"/>
                  </a:lnTo>
                  <a:lnTo>
                    <a:pt x="47" y="39"/>
                  </a:lnTo>
                  <a:cubicBezTo>
                    <a:pt x="46" y="43"/>
                    <a:pt x="43" y="48"/>
                    <a:pt x="38" y="52"/>
                  </a:cubicBezTo>
                  <a:cubicBezTo>
                    <a:pt x="33" y="56"/>
                    <a:pt x="28" y="58"/>
                    <a:pt x="21" y="58"/>
                  </a:cubicBezTo>
                  <a:cubicBezTo>
                    <a:pt x="17" y="58"/>
                    <a:pt x="13" y="57"/>
                    <a:pt x="10" y="55"/>
                  </a:cubicBezTo>
                  <a:cubicBezTo>
                    <a:pt x="7" y="53"/>
                    <a:pt x="4" y="50"/>
                    <a:pt x="2" y="47"/>
                  </a:cubicBezTo>
                  <a:cubicBezTo>
                    <a:pt x="0" y="43"/>
                    <a:pt x="0" y="39"/>
                    <a:pt x="0" y="35"/>
                  </a:cubicBezTo>
                  <a:cubicBezTo>
                    <a:pt x="0" y="29"/>
                    <a:pt x="1" y="23"/>
                    <a:pt x="4" y="17"/>
                  </a:cubicBezTo>
                  <a:cubicBezTo>
                    <a:pt x="7" y="11"/>
                    <a:pt x="10" y="7"/>
                    <a:pt x="15" y="5"/>
                  </a:cubicBezTo>
                  <a:cubicBezTo>
                    <a:pt x="19" y="2"/>
                    <a:pt x="24" y="0"/>
                    <a:pt x="29" y="0"/>
                  </a:cubicBezTo>
                  <a:cubicBezTo>
                    <a:pt x="35" y="0"/>
                    <a:pt x="41" y="2"/>
                    <a:pt x="45" y="7"/>
                  </a:cubicBezTo>
                  <a:cubicBezTo>
                    <a:pt x="48" y="11"/>
                    <a:pt x="50" y="16"/>
                    <a:pt x="50" y="23"/>
                  </a:cubicBezTo>
                  <a:cubicBezTo>
                    <a:pt x="50" y="26"/>
                    <a:pt x="50" y="29"/>
                    <a:pt x="50" y="31"/>
                  </a:cubicBezTo>
                  <a:lnTo>
                    <a:pt x="9" y="31"/>
                  </a:lnTo>
                  <a:cubicBezTo>
                    <a:pt x="9" y="33"/>
                    <a:pt x="9" y="34"/>
                    <a:pt x="9" y="34"/>
                  </a:cubicBezTo>
                  <a:cubicBezTo>
                    <a:pt x="9" y="40"/>
                    <a:pt x="10" y="43"/>
                    <a:pt x="13" y="46"/>
                  </a:cubicBezTo>
                  <a:cubicBezTo>
                    <a:pt x="15" y="49"/>
                    <a:pt x="18" y="50"/>
                    <a:pt x="21" y="50"/>
                  </a:cubicBezTo>
                  <a:cubicBezTo>
                    <a:pt x="24" y="50"/>
                    <a:pt x="28" y="49"/>
                    <a:pt x="31" y="47"/>
                  </a:cubicBezTo>
                  <a:cubicBezTo>
                    <a:pt x="34" y="45"/>
                    <a:pt x="36" y="42"/>
                    <a:pt x="38" y="38"/>
                  </a:cubicBezTo>
                  <a:lnTo>
                    <a:pt x="38" y="38"/>
                  </a:lnTo>
                  <a:close/>
                  <a:moveTo>
                    <a:pt x="11" y="24"/>
                  </a:moveTo>
                  <a:lnTo>
                    <a:pt x="11" y="24"/>
                  </a:lnTo>
                  <a:lnTo>
                    <a:pt x="42" y="24"/>
                  </a:lnTo>
                  <a:cubicBezTo>
                    <a:pt x="42" y="23"/>
                    <a:pt x="42" y="23"/>
                    <a:pt x="42" y="22"/>
                  </a:cubicBezTo>
                  <a:cubicBezTo>
                    <a:pt x="42" y="18"/>
                    <a:pt x="40" y="14"/>
                    <a:pt x="38" y="11"/>
                  </a:cubicBezTo>
                  <a:cubicBezTo>
                    <a:pt x="36" y="9"/>
                    <a:pt x="33" y="8"/>
                    <a:pt x="29" y="8"/>
                  </a:cubicBezTo>
                  <a:cubicBezTo>
                    <a:pt x="25" y="8"/>
                    <a:pt x="21" y="9"/>
                    <a:pt x="18" y="12"/>
                  </a:cubicBezTo>
                  <a:cubicBezTo>
                    <a:pt x="15" y="15"/>
                    <a:pt x="12"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23"/>
            <p:cNvSpPr>
              <a:spLocks noEditPoints="1"/>
            </p:cNvSpPr>
            <p:nvPr/>
          </p:nvSpPr>
          <p:spPr bwMode="auto">
            <a:xfrm>
              <a:off x="6418" y="1084"/>
              <a:ext cx="27" cy="31"/>
            </a:xfrm>
            <a:custGeom>
              <a:avLst/>
              <a:gdLst>
                <a:gd name="T0" fmla="*/ 36 w 51"/>
                <a:gd name="T1" fmla="*/ 50 h 58"/>
                <a:gd name="T2" fmla="*/ 36 w 51"/>
                <a:gd name="T3" fmla="*/ 50 h 58"/>
                <a:gd name="T4" fmla="*/ 26 w 51"/>
                <a:gd name="T5" fmla="*/ 56 h 58"/>
                <a:gd name="T6" fmla="*/ 17 w 51"/>
                <a:gd name="T7" fmla="*/ 58 h 58"/>
                <a:gd name="T8" fmla="*/ 4 w 51"/>
                <a:gd name="T9" fmla="*/ 53 h 58"/>
                <a:gd name="T10" fmla="*/ 0 w 51"/>
                <a:gd name="T11" fmla="*/ 42 h 58"/>
                <a:gd name="T12" fmla="*/ 2 w 51"/>
                <a:gd name="T13" fmla="*/ 34 h 58"/>
                <a:gd name="T14" fmla="*/ 7 w 51"/>
                <a:gd name="T15" fmla="*/ 28 h 58"/>
                <a:gd name="T16" fmla="*/ 16 w 51"/>
                <a:gd name="T17" fmla="*/ 25 h 58"/>
                <a:gd name="T18" fmla="*/ 28 w 51"/>
                <a:gd name="T19" fmla="*/ 24 h 58"/>
                <a:gd name="T20" fmla="*/ 40 w 51"/>
                <a:gd name="T21" fmla="*/ 22 h 58"/>
                <a:gd name="T22" fmla="*/ 42 w 51"/>
                <a:gd name="T23" fmla="*/ 16 h 58"/>
                <a:gd name="T24" fmla="*/ 39 w 51"/>
                <a:gd name="T25" fmla="*/ 11 h 58"/>
                <a:gd name="T26" fmla="*/ 30 w 51"/>
                <a:gd name="T27" fmla="*/ 8 h 58"/>
                <a:gd name="T28" fmla="*/ 20 w 51"/>
                <a:gd name="T29" fmla="*/ 11 h 58"/>
                <a:gd name="T30" fmla="*/ 15 w 51"/>
                <a:gd name="T31" fmla="*/ 18 h 58"/>
                <a:gd name="T32" fmla="*/ 5 w 51"/>
                <a:gd name="T33" fmla="*/ 17 h 58"/>
                <a:gd name="T34" fmla="*/ 14 w 51"/>
                <a:gd name="T35" fmla="*/ 5 h 58"/>
                <a:gd name="T36" fmla="*/ 30 w 51"/>
                <a:gd name="T37" fmla="*/ 0 h 58"/>
                <a:gd name="T38" fmla="*/ 46 w 51"/>
                <a:gd name="T39" fmla="*/ 5 h 58"/>
                <a:gd name="T40" fmla="*/ 51 w 51"/>
                <a:gd name="T41" fmla="*/ 15 h 58"/>
                <a:gd name="T42" fmla="*/ 50 w 51"/>
                <a:gd name="T43" fmla="*/ 25 h 58"/>
                <a:gd name="T44" fmla="*/ 46 w 51"/>
                <a:gd name="T45" fmla="*/ 39 h 58"/>
                <a:gd name="T46" fmla="*/ 45 w 51"/>
                <a:gd name="T47" fmla="*/ 49 h 58"/>
                <a:gd name="T48" fmla="*/ 46 w 51"/>
                <a:gd name="T49" fmla="*/ 57 h 58"/>
                <a:gd name="T50" fmla="*/ 37 w 51"/>
                <a:gd name="T51" fmla="*/ 57 h 58"/>
                <a:gd name="T52" fmla="*/ 36 w 51"/>
                <a:gd name="T53" fmla="*/ 50 h 58"/>
                <a:gd name="T54" fmla="*/ 36 w 51"/>
                <a:gd name="T55" fmla="*/ 50 h 58"/>
                <a:gd name="T56" fmla="*/ 39 w 51"/>
                <a:gd name="T57" fmla="*/ 29 h 58"/>
                <a:gd name="T58" fmla="*/ 39 w 51"/>
                <a:gd name="T59" fmla="*/ 29 h 58"/>
                <a:gd name="T60" fmla="*/ 35 w 51"/>
                <a:gd name="T61" fmla="*/ 30 h 58"/>
                <a:gd name="T62" fmla="*/ 27 w 51"/>
                <a:gd name="T63" fmla="*/ 31 h 58"/>
                <a:gd name="T64" fmla="*/ 16 w 51"/>
                <a:gd name="T65" fmla="*/ 33 h 58"/>
                <a:gd name="T66" fmla="*/ 11 w 51"/>
                <a:gd name="T67" fmla="*/ 36 h 58"/>
                <a:gd name="T68" fmla="*/ 9 w 51"/>
                <a:gd name="T69" fmla="*/ 42 h 58"/>
                <a:gd name="T70" fmla="*/ 12 w 51"/>
                <a:gd name="T71" fmla="*/ 48 h 58"/>
                <a:gd name="T72" fmla="*/ 19 w 51"/>
                <a:gd name="T73" fmla="*/ 51 h 58"/>
                <a:gd name="T74" fmla="*/ 28 w 51"/>
                <a:gd name="T75" fmla="*/ 48 h 58"/>
                <a:gd name="T76" fmla="*/ 35 w 51"/>
                <a:gd name="T77" fmla="*/ 41 h 58"/>
                <a:gd name="T78" fmla="*/ 39 w 51"/>
                <a:gd name="T79" fmla="*/ 29 h 58"/>
                <a:gd name="T80" fmla="*/ 39 w 51"/>
                <a:gd name="T8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8">
                  <a:moveTo>
                    <a:pt x="36" y="50"/>
                  </a:moveTo>
                  <a:lnTo>
                    <a:pt x="36" y="50"/>
                  </a:lnTo>
                  <a:cubicBezTo>
                    <a:pt x="32" y="53"/>
                    <a:pt x="29" y="55"/>
                    <a:pt x="26" y="56"/>
                  </a:cubicBezTo>
                  <a:cubicBezTo>
                    <a:pt x="23" y="57"/>
                    <a:pt x="20" y="58"/>
                    <a:pt x="17" y="58"/>
                  </a:cubicBezTo>
                  <a:cubicBezTo>
                    <a:pt x="12" y="58"/>
                    <a:pt x="7" y="56"/>
                    <a:pt x="4" y="53"/>
                  </a:cubicBezTo>
                  <a:cubicBezTo>
                    <a:pt x="1" y="50"/>
                    <a:pt x="0" y="47"/>
                    <a:pt x="0" y="42"/>
                  </a:cubicBezTo>
                  <a:cubicBezTo>
                    <a:pt x="0" y="39"/>
                    <a:pt x="0" y="36"/>
                    <a:pt x="2" y="34"/>
                  </a:cubicBezTo>
                  <a:cubicBezTo>
                    <a:pt x="3" y="31"/>
                    <a:pt x="5" y="30"/>
                    <a:pt x="7" y="28"/>
                  </a:cubicBezTo>
                  <a:cubicBezTo>
                    <a:pt x="10" y="27"/>
                    <a:pt x="12" y="26"/>
                    <a:pt x="16" y="25"/>
                  </a:cubicBezTo>
                  <a:cubicBezTo>
                    <a:pt x="18" y="25"/>
                    <a:pt x="22" y="24"/>
                    <a:pt x="28" y="24"/>
                  </a:cubicBezTo>
                  <a:cubicBezTo>
                    <a:pt x="34" y="24"/>
                    <a:pt x="38" y="23"/>
                    <a:pt x="40" y="22"/>
                  </a:cubicBezTo>
                  <a:cubicBezTo>
                    <a:pt x="41" y="20"/>
                    <a:pt x="42" y="17"/>
                    <a:pt x="42" y="16"/>
                  </a:cubicBezTo>
                  <a:cubicBezTo>
                    <a:pt x="42" y="14"/>
                    <a:pt x="41" y="12"/>
                    <a:pt x="39" y="11"/>
                  </a:cubicBezTo>
                  <a:cubicBezTo>
                    <a:pt x="37" y="9"/>
                    <a:pt x="34" y="8"/>
                    <a:pt x="30" y="8"/>
                  </a:cubicBezTo>
                  <a:cubicBezTo>
                    <a:pt x="26" y="8"/>
                    <a:pt x="23" y="9"/>
                    <a:pt x="20" y="11"/>
                  </a:cubicBezTo>
                  <a:cubicBezTo>
                    <a:pt x="18" y="12"/>
                    <a:pt x="16" y="15"/>
                    <a:pt x="15" y="18"/>
                  </a:cubicBezTo>
                  <a:lnTo>
                    <a:pt x="5" y="17"/>
                  </a:lnTo>
                  <a:cubicBezTo>
                    <a:pt x="7" y="12"/>
                    <a:pt x="10" y="8"/>
                    <a:pt x="14" y="5"/>
                  </a:cubicBezTo>
                  <a:cubicBezTo>
                    <a:pt x="18" y="2"/>
                    <a:pt x="24" y="0"/>
                    <a:pt x="30" y="0"/>
                  </a:cubicBezTo>
                  <a:cubicBezTo>
                    <a:pt x="37" y="0"/>
                    <a:pt x="42" y="2"/>
                    <a:pt x="46" y="5"/>
                  </a:cubicBezTo>
                  <a:cubicBezTo>
                    <a:pt x="49" y="8"/>
                    <a:pt x="51" y="11"/>
                    <a:pt x="51" y="15"/>
                  </a:cubicBezTo>
                  <a:cubicBezTo>
                    <a:pt x="51" y="18"/>
                    <a:pt x="50" y="21"/>
                    <a:pt x="50" y="25"/>
                  </a:cubicBezTo>
                  <a:lnTo>
                    <a:pt x="46" y="39"/>
                  </a:lnTo>
                  <a:cubicBezTo>
                    <a:pt x="46" y="43"/>
                    <a:pt x="45" y="46"/>
                    <a:pt x="45" y="49"/>
                  </a:cubicBezTo>
                  <a:cubicBezTo>
                    <a:pt x="45" y="51"/>
                    <a:pt x="45" y="53"/>
                    <a:pt x="46" y="57"/>
                  </a:cubicBezTo>
                  <a:lnTo>
                    <a:pt x="37" y="57"/>
                  </a:lnTo>
                  <a:cubicBezTo>
                    <a:pt x="36" y="55"/>
                    <a:pt x="36" y="53"/>
                    <a:pt x="36" y="50"/>
                  </a:cubicBezTo>
                  <a:lnTo>
                    <a:pt x="36" y="50"/>
                  </a:lnTo>
                  <a:close/>
                  <a:moveTo>
                    <a:pt x="39" y="29"/>
                  </a:moveTo>
                  <a:lnTo>
                    <a:pt x="39" y="29"/>
                  </a:lnTo>
                  <a:cubicBezTo>
                    <a:pt x="38" y="29"/>
                    <a:pt x="36" y="30"/>
                    <a:pt x="35" y="30"/>
                  </a:cubicBezTo>
                  <a:cubicBezTo>
                    <a:pt x="33" y="30"/>
                    <a:pt x="31" y="31"/>
                    <a:pt x="27" y="31"/>
                  </a:cubicBezTo>
                  <a:cubicBezTo>
                    <a:pt x="22" y="31"/>
                    <a:pt x="18" y="32"/>
                    <a:pt x="16" y="33"/>
                  </a:cubicBezTo>
                  <a:cubicBezTo>
                    <a:pt x="14" y="33"/>
                    <a:pt x="12" y="35"/>
                    <a:pt x="11" y="36"/>
                  </a:cubicBezTo>
                  <a:cubicBezTo>
                    <a:pt x="10" y="38"/>
                    <a:pt x="9" y="40"/>
                    <a:pt x="9" y="42"/>
                  </a:cubicBezTo>
                  <a:cubicBezTo>
                    <a:pt x="9" y="44"/>
                    <a:pt x="10" y="46"/>
                    <a:pt x="12" y="48"/>
                  </a:cubicBezTo>
                  <a:cubicBezTo>
                    <a:pt x="14" y="50"/>
                    <a:pt x="16" y="51"/>
                    <a:pt x="19" y="51"/>
                  </a:cubicBezTo>
                  <a:cubicBezTo>
                    <a:pt x="23" y="51"/>
                    <a:pt x="26" y="50"/>
                    <a:pt x="28" y="48"/>
                  </a:cubicBezTo>
                  <a:cubicBezTo>
                    <a:pt x="31" y="47"/>
                    <a:pt x="34" y="44"/>
                    <a:pt x="35" y="41"/>
                  </a:cubicBezTo>
                  <a:cubicBezTo>
                    <a:pt x="37" y="38"/>
                    <a:pt x="38" y="34"/>
                    <a:pt x="39" y="29"/>
                  </a:cubicBezTo>
                  <a:lnTo>
                    <a:pt x="39"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24"/>
            <p:cNvSpPr>
              <a:spLocks/>
            </p:cNvSpPr>
            <p:nvPr/>
          </p:nvSpPr>
          <p:spPr bwMode="auto">
            <a:xfrm>
              <a:off x="6450" y="1074"/>
              <a:ext cx="15" cy="41"/>
            </a:xfrm>
            <a:custGeom>
              <a:avLst/>
              <a:gdLst>
                <a:gd name="T0" fmla="*/ 20 w 28"/>
                <a:gd name="T1" fmla="*/ 67 h 76"/>
                <a:gd name="T2" fmla="*/ 20 w 28"/>
                <a:gd name="T3" fmla="*/ 67 h 76"/>
                <a:gd name="T4" fmla="*/ 18 w 28"/>
                <a:gd name="T5" fmla="*/ 75 h 76"/>
                <a:gd name="T6" fmla="*/ 12 w 28"/>
                <a:gd name="T7" fmla="*/ 76 h 76"/>
                <a:gd name="T8" fmla="*/ 3 w 28"/>
                <a:gd name="T9" fmla="*/ 73 h 76"/>
                <a:gd name="T10" fmla="*/ 0 w 28"/>
                <a:gd name="T11" fmla="*/ 67 h 76"/>
                <a:gd name="T12" fmla="*/ 2 w 28"/>
                <a:gd name="T13" fmla="*/ 59 h 76"/>
                <a:gd name="T14" fmla="*/ 8 w 28"/>
                <a:gd name="T15" fmla="*/ 27 h 76"/>
                <a:gd name="T16" fmla="*/ 1 w 28"/>
                <a:gd name="T17" fmla="*/ 27 h 76"/>
                <a:gd name="T18" fmla="*/ 2 w 28"/>
                <a:gd name="T19" fmla="*/ 20 h 76"/>
                <a:gd name="T20" fmla="*/ 10 w 28"/>
                <a:gd name="T21" fmla="*/ 20 h 76"/>
                <a:gd name="T22" fmla="*/ 13 w 28"/>
                <a:gd name="T23" fmla="*/ 6 h 76"/>
                <a:gd name="T24" fmla="*/ 23 w 28"/>
                <a:gd name="T25" fmla="*/ 0 h 76"/>
                <a:gd name="T26" fmla="*/ 19 w 28"/>
                <a:gd name="T27" fmla="*/ 20 h 76"/>
                <a:gd name="T28" fmla="*/ 28 w 28"/>
                <a:gd name="T29" fmla="*/ 20 h 76"/>
                <a:gd name="T30" fmla="*/ 27 w 28"/>
                <a:gd name="T31" fmla="*/ 27 h 76"/>
                <a:gd name="T32" fmla="*/ 18 w 28"/>
                <a:gd name="T33" fmla="*/ 27 h 76"/>
                <a:gd name="T34" fmla="*/ 11 w 28"/>
                <a:gd name="T35" fmla="*/ 57 h 76"/>
                <a:gd name="T36" fmla="*/ 10 w 28"/>
                <a:gd name="T37" fmla="*/ 64 h 76"/>
                <a:gd name="T38" fmla="*/ 11 w 28"/>
                <a:gd name="T39" fmla="*/ 67 h 76"/>
                <a:gd name="T40" fmla="*/ 14 w 28"/>
                <a:gd name="T41" fmla="*/ 68 h 76"/>
                <a:gd name="T42" fmla="*/ 20 w 28"/>
                <a:gd name="T43" fmla="*/ 67 h 76"/>
                <a:gd name="T44" fmla="*/ 20 w 28"/>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76">
                  <a:moveTo>
                    <a:pt x="20" y="67"/>
                  </a:moveTo>
                  <a:lnTo>
                    <a:pt x="20" y="67"/>
                  </a:lnTo>
                  <a:lnTo>
                    <a:pt x="18" y="75"/>
                  </a:lnTo>
                  <a:cubicBezTo>
                    <a:pt x="16" y="75"/>
                    <a:pt x="14" y="76"/>
                    <a:pt x="12" y="76"/>
                  </a:cubicBezTo>
                  <a:cubicBezTo>
                    <a:pt x="8" y="76"/>
                    <a:pt x="5" y="75"/>
                    <a:pt x="3" y="73"/>
                  </a:cubicBezTo>
                  <a:cubicBezTo>
                    <a:pt x="1" y="71"/>
                    <a:pt x="0" y="70"/>
                    <a:pt x="0" y="67"/>
                  </a:cubicBezTo>
                  <a:cubicBezTo>
                    <a:pt x="0" y="66"/>
                    <a:pt x="1" y="63"/>
                    <a:pt x="2" y="59"/>
                  </a:cubicBezTo>
                  <a:lnTo>
                    <a:pt x="8" y="27"/>
                  </a:lnTo>
                  <a:lnTo>
                    <a:pt x="1" y="27"/>
                  </a:lnTo>
                  <a:lnTo>
                    <a:pt x="2" y="20"/>
                  </a:lnTo>
                  <a:lnTo>
                    <a:pt x="10" y="20"/>
                  </a:lnTo>
                  <a:lnTo>
                    <a:pt x="13" y="6"/>
                  </a:lnTo>
                  <a:lnTo>
                    <a:pt x="23" y="0"/>
                  </a:lnTo>
                  <a:lnTo>
                    <a:pt x="19" y="20"/>
                  </a:lnTo>
                  <a:lnTo>
                    <a:pt x="28" y="20"/>
                  </a:lnTo>
                  <a:lnTo>
                    <a:pt x="27" y="27"/>
                  </a:lnTo>
                  <a:lnTo>
                    <a:pt x="18" y="27"/>
                  </a:lnTo>
                  <a:lnTo>
                    <a:pt x="11" y="57"/>
                  </a:lnTo>
                  <a:cubicBezTo>
                    <a:pt x="11" y="61"/>
                    <a:pt x="10" y="63"/>
                    <a:pt x="10" y="64"/>
                  </a:cubicBezTo>
                  <a:cubicBezTo>
                    <a:pt x="10" y="65"/>
                    <a:pt x="10" y="66"/>
                    <a:pt x="11" y="67"/>
                  </a:cubicBezTo>
                  <a:cubicBezTo>
                    <a:pt x="12" y="67"/>
                    <a:pt x="13" y="68"/>
                    <a:pt x="14" y="68"/>
                  </a:cubicBezTo>
                  <a:cubicBezTo>
                    <a:pt x="16" y="68"/>
                    <a:pt x="18" y="67"/>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25"/>
            <p:cNvSpPr>
              <a:spLocks/>
            </p:cNvSpPr>
            <p:nvPr/>
          </p:nvSpPr>
          <p:spPr bwMode="auto">
            <a:xfrm>
              <a:off x="6486" y="1074"/>
              <a:ext cx="27" cy="41"/>
            </a:xfrm>
            <a:custGeom>
              <a:avLst/>
              <a:gdLst>
                <a:gd name="T0" fmla="*/ 2 w 50"/>
                <a:gd name="T1" fmla="*/ 75 h 75"/>
                <a:gd name="T2" fmla="*/ 2 w 50"/>
                <a:gd name="T3" fmla="*/ 75 h 75"/>
                <a:gd name="T4" fmla="*/ 7 w 50"/>
                <a:gd name="T5" fmla="*/ 56 h 75"/>
                <a:gd name="T6" fmla="*/ 20 w 50"/>
                <a:gd name="T7" fmla="*/ 30 h 75"/>
                <a:gd name="T8" fmla="*/ 37 w 50"/>
                <a:gd name="T9" fmla="*/ 8 h 75"/>
                <a:gd name="T10" fmla="*/ 0 w 50"/>
                <a:gd name="T11" fmla="*/ 8 h 75"/>
                <a:gd name="T12" fmla="*/ 1 w 50"/>
                <a:gd name="T13" fmla="*/ 0 h 75"/>
                <a:gd name="T14" fmla="*/ 50 w 50"/>
                <a:gd name="T15" fmla="*/ 0 h 75"/>
                <a:gd name="T16" fmla="*/ 48 w 50"/>
                <a:gd name="T17" fmla="*/ 8 h 75"/>
                <a:gd name="T18" fmla="*/ 26 w 50"/>
                <a:gd name="T19" fmla="*/ 36 h 75"/>
                <a:gd name="T20" fmla="*/ 12 w 50"/>
                <a:gd name="T21" fmla="*/ 75 h 75"/>
                <a:gd name="T22" fmla="*/ 2 w 50"/>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5">
                  <a:moveTo>
                    <a:pt x="2" y="75"/>
                  </a:moveTo>
                  <a:lnTo>
                    <a:pt x="2" y="75"/>
                  </a:lnTo>
                  <a:cubicBezTo>
                    <a:pt x="3" y="70"/>
                    <a:pt x="5" y="63"/>
                    <a:pt x="7" y="56"/>
                  </a:cubicBezTo>
                  <a:cubicBezTo>
                    <a:pt x="11" y="48"/>
                    <a:pt x="15" y="39"/>
                    <a:pt x="20" y="30"/>
                  </a:cubicBezTo>
                  <a:cubicBezTo>
                    <a:pt x="25" y="22"/>
                    <a:pt x="31" y="15"/>
                    <a:pt x="37" y="8"/>
                  </a:cubicBezTo>
                  <a:lnTo>
                    <a:pt x="0" y="8"/>
                  </a:lnTo>
                  <a:lnTo>
                    <a:pt x="1" y="0"/>
                  </a:lnTo>
                  <a:lnTo>
                    <a:pt x="50" y="0"/>
                  </a:lnTo>
                  <a:lnTo>
                    <a:pt x="48" y="8"/>
                  </a:lnTo>
                  <a:cubicBezTo>
                    <a:pt x="40" y="16"/>
                    <a:pt x="33" y="25"/>
                    <a:pt x="26" y="36"/>
                  </a:cubicBezTo>
                  <a:cubicBezTo>
                    <a:pt x="19" y="49"/>
                    <a:pt x="14" y="62"/>
                    <a:pt x="12" y="75"/>
                  </a:cubicBezTo>
                  <a:lnTo>
                    <a:pt x="2"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26"/>
            <p:cNvSpPr>
              <a:spLocks noEditPoints="1"/>
            </p:cNvSpPr>
            <p:nvPr/>
          </p:nvSpPr>
          <p:spPr bwMode="auto">
            <a:xfrm>
              <a:off x="6514" y="1085"/>
              <a:ext cx="12" cy="30"/>
            </a:xfrm>
            <a:custGeom>
              <a:avLst/>
              <a:gdLst>
                <a:gd name="T0" fmla="*/ 9 w 22"/>
                <a:gd name="T1" fmla="*/ 10 h 55"/>
                <a:gd name="T2" fmla="*/ 9 w 22"/>
                <a:gd name="T3" fmla="*/ 10 h 55"/>
                <a:gd name="T4" fmla="*/ 12 w 22"/>
                <a:gd name="T5" fmla="*/ 0 h 55"/>
                <a:gd name="T6" fmla="*/ 22 w 22"/>
                <a:gd name="T7" fmla="*/ 0 h 55"/>
                <a:gd name="T8" fmla="*/ 20 w 22"/>
                <a:gd name="T9" fmla="*/ 10 h 55"/>
                <a:gd name="T10" fmla="*/ 9 w 22"/>
                <a:gd name="T11" fmla="*/ 10 h 55"/>
                <a:gd name="T12" fmla="*/ 0 w 22"/>
                <a:gd name="T13" fmla="*/ 55 h 55"/>
                <a:gd name="T14" fmla="*/ 0 w 22"/>
                <a:gd name="T15" fmla="*/ 55 h 55"/>
                <a:gd name="T16" fmla="*/ 2 w 22"/>
                <a:gd name="T17" fmla="*/ 44 h 55"/>
                <a:gd name="T18" fmla="*/ 13 w 22"/>
                <a:gd name="T19" fmla="*/ 44 h 55"/>
                <a:gd name="T20" fmla="*/ 11 w 22"/>
                <a:gd name="T21" fmla="*/ 55 h 55"/>
                <a:gd name="T22" fmla="*/ 0 w 22"/>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5">
                  <a:moveTo>
                    <a:pt x="9" y="10"/>
                  </a:moveTo>
                  <a:lnTo>
                    <a:pt x="9" y="10"/>
                  </a:lnTo>
                  <a:lnTo>
                    <a:pt x="12" y="0"/>
                  </a:lnTo>
                  <a:lnTo>
                    <a:pt x="22" y="0"/>
                  </a:lnTo>
                  <a:lnTo>
                    <a:pt x="20" y="10"/>
                  </a:lnTo>
                  <a:lnTo>
                    <a:pt x="9" y="10"/>
                  </a:lnTo>
                  <a:close/>
                  <a:moveTo>
                    <a:pt x="0" y="55"/>
                  </a:moveTo>
                  <a:lnTo>
                    <a:pt x="0" y="55"/>
                  </a:lnTo>
                  <a:lnTo>
                    <a:pt x="2" y="44"/>
                  </a:lnTo>
                  <a:lnTo>
                    <a:pt x="13" y="44"/>
                  </a:lnTo>
                  <a:lnTo>
                    <a:pt x="11" y="55"/>
                  </a:lnTo>
                  <a:lnTo>
                    <a:pt x="0" y="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227"/>
            <p:cNvSpPr>
              <a:spLocks noEditPoints="1"/>
            </p:cNvSpPr>
            <p:nvPr/>
          </p:nvSpPr>
          <p:spPr bwMode="auto">
            <a:xfrm>
              <a:off x="6531" y="1073"/>
              <a:ext cx="28" cy="42"/>
            </a:xfrm>
            <a:custGeom>
              <a:avLst/>
              <a:gdLst>
                <a:gd name="T0" fmla="*/ 0 w 53"/>
                <a:gd name="T1" fmla="*/ 52 h 78"/>
                <a:gd name="T2" fmla="*/ 0 w 53"/>
                <a:gd name="T3" fmla="*/ 52 h 78"/>
                <a:gd name="T4" fmla="*/ 3 w 53"/>
                <a:gd name="T5" fmla="*/ 32 h 78"/>
                <a:gd name="T6" fmla="*/ 9 w 53"/>
                <a:gd name="T7" fmla="*/ 16 h 78"/>
                <a:gd name="T8" fmla="*/ 17 w 53"/>
                <a:gd name="T9" fmla="*/ 7 h 78"/>
                <a:gd name="T10" fmla="*/ 24 w 53"/>
                <a:gd name="T11" fmla="*/ 2 h 78"/>
                <a:gd name="T12" fmla="*/ 32 w 53"/>
                <a:gd name="T13" fmla="*/ 0 h 78"/>
                <a:gd name="T14" fmla="*/ 47 w 53"/>
                <a:gd name="T15" fmla="*/ 7 h 78"/>
                <a:gd name="T16" fmla="*/ 53 w 53"/>
                <a:gd name="T17" fmla="*/ 26 h 78"/>
                <a:gd name="T18" fmla="*/ 49 w 53"/>
                <a:gd name="T19" fmla="*/ 50 h 78"/>
                <a:gd name="T20" fmla="*/ 35 w 53"/>
                <a:gd name="T21" fmla="*/ 72 h 78"/>
                <a:gd name="T22" fmla="*/ 20 w 53"/>
                <a:gd name="T23" fmla="*/ 78 h 78"/>
                <a:gd name="T24" fmla="*/ 6 w 53"/>
                <a:gd name="T25" fmla="*/ 71 h 78"/>
                <a:gd name="T26" fmla="*/ 0 w 53"/>
                <a:gd name="T27" fmla="*/ 52 h 78"/>
                <a:gd name="T28" fmla="*/ 0 w 53"/>
                <a:gd name="T29" fmla="*/ 52 h 78"/>
                <a:gd name="T30" fmla="*/ 9 w 53"/>
                <a:gd name="T31" fmla="*/ 54 h 78"/>
                <a:gd name="T32" fmla="*/ 9 w 53"/>
                <a:gd name="T33" fmla="*/ 54 h 78"/>
                <a:gd name="T34" fmla="*/ 12 w 53"/>
                <a:gd name="T35" fmla="*/ 65 h 78"/>
                <a:gd name="T36" fmla="*/ 21 w 53"/>
                <a:gd name="T37" fmla="*/ 70 h 78"/>
                <a:gd name="T38" fmla="*/ 31 w 53"/>
                <a:gd name="T39" fmla="*/ 66 h 78"/>
                <a:gd name="T40" fmla="*/ 40 w 53"/>
                <a:gd name="T41" fmla="*/ 45 h 78"/>
                <a:gd name="T42" fmla="*/ 44 w 53"/>
                <a:gd name="T43" fmla="*/ 23 h 78"/>
                <a:gd name="T44" fmla="*/ 41 w 53"/>
                <a:gd name="T45" fmla="*/ 12 h 78"/>
                <a:gd name="T46" fmla="*/ 32 w 53"/>
                <a:gd name="T47" fmla="*/ 8 h 78"/>
                <a:gd name="T48" fmla="*/ 25 w 53"/>
                <a:gd name="T49" fmla="*/ 10 h 78"/>
                <a:gd name="T50" fmla="*/ 19 w 53"/>
                <a:gd name="T51" fmla="*/ 16 h 78"/>
                <a:gd name="T52" fmla="*/ 12 w 53"/>
                <a:gd name="T53" fmla="*/ 36 h 78"/>
                <a:gd name="T54" fmla="*/ 9 w 53"/>
                <a:gd name="T55" fmla="*/ 54 h 78"/>
                <a:gd name="T56" fmla="*/ 9 w 53"/>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8">
                  <a:moveTo>
                    <a:pt x="0" y="52"/>
                  </a:moveTo>
                  <a:lnTo>
                    <a:pt x="0" y="52"/>
                  </a:lnTo>
                  <a:cubicBezTo>
                    <a:pt x="0" y="45"/>
                    <a:pt x="1" y="39"/>
                    <a:pt x="3" y="32"/>
                  </a:cubicBezTo>
                  <a:cubicBezTo>
                    <a:pt x="5" y="26"/>
                    <a:pt x="7" y="20"/>
                    <a:pt x="9" y="16"/>
                  </a:cubicBezTo>
                  <a:cubicBezTo>
                    <a:pt x="12" y="12"/>
                    <a:pt x="14" y="9"/>
                    <a:pt x="17" y="7"/>
                  </a:cubicBezTo>
                  <a:cubicBezTo>
                    <a:pt x="19" y="5"/>
                    <a:pt x="22" y="3"/>
                    <a:pt x="24" y="2"/>
                  </a:cubicBezTo>
                  <a:cubicBezTo>
                    <a:pt x="27" y="1"/>
                    <a:pt x="29" y="0"/>
                    <a:pt x="32" y="0"/>
                  </a:cubicBezTo>
                  <a:cubicBezTo>
                    <a:pt x="38" y="0"/>
                    <a:pt x="43" y="3"/>
                    <a:pt x="47" y="7"/>
                  </a:cubicBezTo>
                  <a:cubicBezTo>
                    <a:pt x="51" y="11"/>
                    <a:pt x="53" y="17"/>
                    <a:pt x="53" y="26"/>
                  </a:cubicBezTo>
                  <a:cubicBezTo>
                    <a:pt x="53" y="34"/>
                    <a:pt x="51" y="42"/>
                    <a:pt x="49" y="50"/>
                  </a:cubicBezTo>
                  <a:cubicBezTo>
                    <a:pt x="45" y="60"/>
                    <a:pt x="41" y="68"/>
                    <a:pt x="35" y="72"/>
                  </a:cubicBezTo>
                  <a:cubicBezTo>
                    <a:pt x="31" y="76"/>
                    <a:pt x="26" y="78"/>
                    <a:pt x="20" y="78"/>
                  </a:cubicBezTo>
                  <a:cubicBezTo>
                    <a:pt x="15" y="78"/>
                    <a:pt x="10" y="76"/>
                    <a:pt x="6" y="71"/>
                  </a:cubicBezTo>
                  <a:cubicBezTo>
                    <a:pt x="2" y="67"/>
                    <a:pt x="0" y="60"/>
                    <a:pt x="0" y="52"/>
                  </a:cubicBezTo>
                  <a:lnTo>
                    <a:pt x="0" y="52"/>
                  </a:lnTo>
                  <a:close/>
                  <a:moveTo>
                    <a:pt x="9" y="54"/>
                  </a:moveTo>
                  <a:lnTo>
                    <a:pt x="9" y="54"/>
                  </a:lnTo>
                  <a:cubicBezTo>
                    <a:pt x="9" y="59"/>
                    <a:pt x="10" y="62"/>
                    <a:pt x="12" y="65"/>
                  </a:cubicBezTo>
                  <a:cubicBezTo>
                    <a:pt x="14" y="69"/>
                    <a:pt x="17" y="70"/>
                    <a:pt x="21" y="70"/>
                  </a:cubicBezTo>
                  <a:cubicBezTo>
                    <a:pt x="24" y="70"/>
                    <a:pt x="28" y="69"/>
                    <a:pt x="31" y="66"/>
                  </a:cubicBezTo>
                  <a:cubicBezTo>
                    <a:pt x="35" y="61"/>
                    <a:pt x="38" y="54"/>
                    <a:pt x="40" y="45"/>
                  </a:cubicBezTo>
                  <a:cubicBezTo>
                    <a:pt x="43" y="36"/>
                    <a:pt x="44" y="29"/>
                    <a:pt x="44" y="23"/>
                  </a:cubicBezTo>
                  <a:cubicBezTo>
                    <a:pt x="44" y="18"/>
                    <a:pt x="43" y="14"/>
                    <a:pt x="41" y="12"/>
                  </a:cubicBezTo>
                  <a:cubicBezTo>
                    <a:pt x="38" y="9"/>
                    <a:pt x="36" y="8"/>
                    <a:pt x="32" y="8"/>
                  </a:cubicBezTo>
                  <a:cubicBezTo>
                    <a:pt x="30" y="8"/>
                    <a:pt x="27" y="9"/>
                    <a:pt x="25" y="10"/>
                  </a:cubicBezTo>
                  <a:cubicBezTo>
                    <a:pt x="23" y="11"/>
                    <a:pt x="21" y="13"/>
                    <a:pt x="19" y="16"/>
                  </a:cubicBezTo>
                  <a:cubicBezTo>
                    <a:pt x="16" y="21"/>
                    <a:pt x="14" y="27"/>
                    <a:pt x="12" y="36"/>
                  </a:cubicBezTo>
                  <a:cubicBezTo>
                    <a:pt x="10" y="44"/>
                    <a:pt x="9" y="50"/>
                    <a:pt x="9" y="54"/>
                  </a:cubicBezTo>
                  <a:lnTo>
                    <a:pt x="9"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228"/>
            <p:cNvSpPr>
              <a:spLocks noEditPoints="1"/>
            </p:cNvSpPr>
            <p:nvPr/>
          </p:nvSpPr>
          <p:spPr bwMode="auto">
            <a:xfrm>
              <a:off x="6563" y="1073"/>
              <a:ext cx="28" cy="42"/>
            </a:xfrm>
            <a:custGeom>
              <a:avLst/>
              <a:gdLst>
                <a:gd name="T0" fmla="*/ 0 w 53"/>
                <a:gd name="T1" fmla="*/ 52 h 78"/>
                <a:gd name="T2" fmla="*/ 0 w 53"/>
                <a:gd name="T3" fmla="*/ 52 h 78"/>
                <a:gd name="T4" fmla="*/ 3 w 53"/>
                <a:gd name="T5" fmla="*/ 32 h 78"/>
                <a:gd name="T6" fmla="*/ 10 w 53"/>
                <a:gd name="T7" fmla="*/ 16 h 78"/>
                <a:gd name="T8" fmla="*/ 17 w 53"/>
                <a:gd name="T9" fmla="*/ 7 h 78"/>
                <a:gd name="T10" fmla="*/ 24 w 53"/>
                <a:gd name="T11" fmla="*/ 2 h 78"/>
                <a:gd name="T12" fmla="*/ 33 w 53"/>
                <a:gd name="T13" fmla="*/ 0 h 78"/>
                <a:gd name="T14" fmla="*/ 47 w 53"/>
                <a:gd name="T15" fmla="*/ 7 h 78"/>
                <a:gd name="T16" fmla="*/ 53 w 53"/>
                <a:gd name="T17" fmla="*/ 26 h 78"/>
                <a:gd name="T18" fmla="*/ 49 w 53"/>
                <a:gd name="T19" fmla="*/ 50 h 78"/>
                <a:gd name="T20" fmla="*/ 36 w 53"/>
                <a:gd name="T21" fmla="*/ 72 h 78"/>
                <a:gd name="T22" fmla="*/ 21 w 53"/>
                <a:gd name="T23" fmla="*/ 78 h 78"/>
                <a:gd name="T24" fmla="*/ 6 w 53"/>
                <a:gd name="T25" fmla="*/ 71 h 78"/>
                <a:gd name="T26" fmla="*/ 0 w 53"/>
                <a:gd name="T27" fmla="*/ 52 h 78"/>
                <a:gd name="T28" fmla="*/ 0 w 53"/>
                <a:gd name="T29" fmla="*/ 52 h 78"/>
                <a:gd name="T30" fmla="*/ 9 w 53"/>
                <a:gd name="T31" fmla="*/ 54 h 78"/>
                <a:gd name="T32" fmla="*/ 9 w 53"/>
                <a:gd name="T33" fmla="*/ 54 h 78"/>
                <a:gd name="T34" fmla="*/ 12 w 53"/>
                <a:gd name="T35" fmla="*/ 65 h 78"/>
                <a:gd name="T36" fmla="*/ 21 w 53"/>
                <a:gd name="T37" fmla="*/ 70 h 78"/>
                <a:gd name="T38" fmla="*/ 31 w 53"/>
                <a:gd name="T39" fmla="*/ 66 h 78"/>
                <a:gd name="T40" fmla="*/ 41 w 53"/>
                <a:gd name="T41" fmla="*/ 45 h 78"/>
                <a:gd name="T42" fmla="*/ 44 w 53"/>
                <a:gd name="T43" fmla="*/ 23 h 78"/>
                <a:gd name="T44" fmla="*/ 41 w 53"/>
                <a:gd name="T45" fmla="*/ 12 h 78"/>
                <a:gd name="T46" fmla="*/ 33 w 53"/>
                <a:gd name="T47" fmla="*/ 8 h 78"/>
                <a:gd name="T48" fmla="*/ 26 w 53"/>
                <a:gd name="T49" fmla="*/ 10 h 78"/>
                <a:gd name="T50" fmla="*/ 19 w 53"/>
                <a:gd name="T51" fmla="*/ 16 h 78"/>
                <a:gd name="T52" fmla="*/ 12 w 53"/>
                <a:gd name="T53" fmla="*/ 36 h 78"/>
                <a:gd name="T54" fmla="*/ 9 w 53"/>
                <a:gd name="T55" fmla="*/ 54 h 78"/>
                <a:gd name="T56" fmla="*/ 9 w 53"/>
                <a:gd name="T57"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8">
                  <a:moveTo>
                    <a:pt x="0" y="52"/>
                  </a:moveTo>
                  <a:lnTo>
                    <a:pt x="0" y="52"/>
                  </a:lnTo>
                  <a:cubicBezTo>
                    <a:pt x="0" y="45"/>
                    <a:pt x="1" y="39"/>
                    <a:pt x="3" y="32"/>
                  </a:cubicBezTo>
                  <a:cubicBezTo>
                    <a:pt x="5" y="26"/>
                    <a:pt x="7" y="20"/>
                    <a:pt x="10" y="16"/>
                  </a:cubicBezTo>
                  <a:cubicBezTo>
                    <a:pt x="12" y="12"/>
                    <a:pt x="14" y="9"/>
                    <a:pt x="17" y="7"/>
                  </a:cubicBezTo>
                  <a:cubicBezTo>
                    <a:pt x="20" y="5"/>
                    <a:pt x="22" y="3"/>
                    <a:pt x="24" y="2"/>
                  </a:cubicBezTo>
                  <a:cubicBezTo>
                    <a:pt x="27" y="1"/>
                    <a:pt x="30" y="0"/>
                    <a:pt x="33" y="0"/>
                  </a:cubicBezTo>
                  <a:cubicBezTo>
                    <a:pt x="38" y="0"/>
                    <a:pt x="43" y="3"/>
                    <a:pt x="47" y="7"/>
                  </a:cubicBezTo>
                  <a:cubicBezTo>
                    <a:pt x="51" y="11"/>
                    <a:pt x="53" y="17"/>
                    <a:pt x="53" y="26"/>
                  </a:cubicBezTo>
                  <a:cubicBezTo>
                    <a:pt x="53" y="34"/>
                    <a:pt x="52" y="42"/>
                    <a:pt x="49" y="50"/>
                  </a:cubicBezTo>
                  <a:cubicBezTo>
                    <a:pt x="46" y="60"/>
                    <a:pt x="41" y="68"/>
                    <a:pt x="36" y="72"/>
                  </a:cubicBezTo>
                  <a:cubicBezTo>
                    <a:pt x="31" y="76"/>
                    <a:pt x="26" y="78"/>
                    <a:pt x="21" y="78"/>
                  </a:cubicBezTo>
                  <a:cubicBezTo>
                    <a:pt x="15" y="78"/>
                    <a:pt x="10" y="76"/>
                    <a:pt x="6" y="71"/>
                  </a:cubicBezTo>
                  <a:cubicBezTo>
                    <a:pt x="2" y="67"/>
                    <a:pt x="0" y="60"/>
                    <a:pt x="0" y="52"/>
                  </a:cubicBezTo>
                  <a:lnTo>
                    <a:pt x="0" y="52"/>
                  </a:lnTo>
                  <a:close/>
                  <a:moveTo>
                    <a:pt x="9" y="54"/>
                  </a:moveTo>
                  <a:lnTo>
                    <a:pt x="9" y="54"/>
                  </a:lnTo>
                  <a:cubicBezTo>
                    <a:pt x="9" y="59"/>
                    <a:pt x="10" y="62"/>
                    <a:pt x="12" y="65"/>
                  </a:cubicBezTo>
                  <a:cubicBezTo>
                    <a:pt x="14" y="69"/>
                    <a:pt x="17" y="70"/>
                    <a:pt x="21" y="70"/>
                  </a:cubicBezTo>
                  <a:cubicBezTo>
                    <a:pt x="25" y="70"/>
                    <a:pt x="28" y="69"/>
                    <a:pt x="31" y="66"/>
                  </a:cubicBezTo>
                  <a:cubicBezTo>
                    <a:pt x="35" y="61"/>
                    <a:pt x="39" y="54"/>
                    <a:pt x="41" y="45"/>
                  </a:cubicBezTo>
                  <a:cubicBezTo>
                    <a:pt x="43" y="36"/>
                    <a:pt x="44" y="29"/>
                    <a:pt x="44" y="23"/>
                  </a:cubicBezTo>
                  <a:cubicBezTo>
                    <a:pt x="44" y="18"/>
                    <a:pt x="43" y="14"/>
                    <a:pt x="41" y="12"/>
                  </a:cubicBezTo>
                  <a:cubicBezTo>
                    <a:pt x="39" y="9"/>
                    <a:pt x="36" y="8"/>
                    <a:pt x="33" y="8"/>
                  </a:cubicBezTo>
                  <a:cubicBezTo>
                    <a:pt x="30" y="8"/>
                    <a:pt x="28" y="9"/>
                    <a:pt x="26" y="10"/>
                  </a:cubicBezTo>
                  <a:cubicBezTo>
                    <a:pt x="23" y="11"/>
                    <a:pt x="21" y="13"/>
                    <a:pt x="19" y="16"/>
                  </a:cubicBezTo>
                  <a:cubicBezTo>
                    <a:pt x="17" y="21"/>
                    <a:pt x="14" y="27"/>
                    <a:pt x="12" y="36"/>
                  </a:cubicBezTo>
                  <a:cubicBezTo>
                    <a:pt x="10" y="44"/>
                    <a:pt x="9" y="50"/>
                    <a:pt x="9" y="54"/>
                  </a:cubicBezTo>
                  <a:lnTo>
                    <a:pt x="9"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229"/>
            <p:cNvSpPr>
              <a:spLocks noEditPoints="1"/>
            </p:cNvSpPr>
            <p:nvPr/>
          </p:nvSpPr>
          <p:spPr bwMode="auto">
            <a:xfrm>
              <a:off x="6608" y="1074"/>
              <a:ext cx="14" cy="41"/>
            </a:xfrm>
            <a:custGeom>
              <a:avLst/>
              <a:gdLst>
                <a:gd name="T0" fmla="*/ 14 w 25"/>
                <a:gd name="T1" fmla="*/ 10 h 76"/>
                <a:gd name="T2" fmla="*/ 14 w 25"/>
                <a:gd name="T3" fmla="*/ 10 h 76"/>
                <a:gd name="T4" fmla="*/ 16 w 25"/>
                <a:gd name="T5" fmla="*/ 0 h 76"/>
                <a:gd name="T6" fmla="*/ 25 w 25"/>
                <a:gd name="T7" fmla="*/ 0 h 76"/>
                <a:gd name="T8" fmla="*/ 23 w 25"/>
                <a:gd name="T9" fmla="*/ 10 h 76"/>
                <a:gd name="T10" fmla="*/ 14 w 25"/>
                <a:gd name="T11" fmla="*/ 10 h 76"/>
                <a:gd name="T12" fmla="*/ 0 w 25"/>
                <a:gd name="T13" fmla="*/ 76 h 76"/>
                <a:gd name="T14" fmla="*/ 0 w 25"/>
                <a:gd name="T15" fmla="*/ 76 h 76"/>
                <a:gd name="T16" fmla="*/ 12 w 25"/>
                <a:gd name="T17" fmla="*/ 21 h 76"/>
                <a:gd name="T18" fmla="*/ 21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4" y="10"/>
                  </a:moveTo>
                  <a:lnTo>
                    <a:pt x="14" y="10"/>
                  </a:lnTo>
                  <a:lnTo>
                    <a:pt x="16" y="0"/>
                  </a:lnTo>
                  <a:lnTo>
                    <a:pt x="25" y="0"/>
                  </a:lnTo>
                  <a:lnTo>
                    <a:pt x="23" y="10"/>
                  </a:lnTo>
                  <a:lnTo>
                    <a:pt x="14" y="10"/>
                  </a:lnTo>
                  <a:close/>
                  <a:moveTo>
                    <a:pt x="0" y="76"/>
                  </a:moveTo>
                  <a:lnTo>
                    <a:pt x="0" y="76"/>
                  </a:lnTo>
                  <a:lnTo>
                    <a:pt x="12" y="21"/>
                  </a:lnTo>
                  <a:lnTo>
                    <a:pt x="21"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30"/>
            <p:cNvSpPr>
              <a:spLocks/>
            </p:cNvSpPr>
            <p:nvPr/>
          </p:nvSpPr>
          <p:spPr bwMode="auto">
            <a:xfrm>
              <a:off x="6621" y="1084"/>
              <a:ext cx="29" cy="31"/>
            </a:xfrm>
            <a:custGeom>
              <a:avLst/>
              <a:gdLst>
                <a:gd name="T0" fmla="*/ 0 w 53"/>
                <a:gd name="T1" fmla="*/ 57 h 57"/>
                <a:gd name="T2" fmla="*/ 0 w 53"/>
                <a:gd name="T3" fmla="*/ 57 h 57"/>
                <a:gd name="T4" fmla="*/ 12 w 53"/>
                <a:gd name="T5" fmla="*/ 2 h 57"/>
                <a:gd name="T6" fmla="*/ 20 w 53"/>
                <a:gd name="T7" fmla="*/ 2 h 57"/>
                <a:gd name="T8" fmla="*/ 18 w 53"/>
                <a:gd name="T9" fmla="*/ 11 h 57"/>
                <a:gd name="T10" fmla="*/ 28 w 53"/>
                <a:gd name="T11" fmla="*/ 3 h 57"/>
                <a:gd name="T12" fmla="*/ 38 w 53"/>
                <a:gd name="T13" fmla="*/ 0 h 57"/>
                <a:gd name="T14" fmla="*/ 49 w 53"/>
                <a:gd name="T15" fmla="*/ 4 h 57"/>
                <a:gd name="T16" fmla="*/ 53 w 53"/>
                <a:gd name="T17" fmla="*/ 14 h 57"/>
                <a:gd name="T18" fmla="*/ 51 w 53"/>
                <a:gd name="T19" fmla="*/ 23 h 57"/>
                <a:gd name="T20" fmla="*/ 44 w 53"/>
                <a:gd name="T21" fmla="*/ 57 h 57"/>
                <a:gd name="T22" fmla="*/ 35 w 53"/>
                <a:gd name="T23" fmla="*/ 57 h 57"/>
                <a:gd name="T24" fmla="*/ 42 w 53"/>
                <a:gd name="T25" fmla="*/ 22 h 57"/>
                <a:gd name="T26" fmla="*/ 43 w 53"/>
                <a:gd name="T27" fmla="*/ 14 h 57"/>
                <a:gd name="T28" fmla="*/ 41 w 53"/>
                <a:gd name="T29" fmla="*/ 10 h 57"/>
                <a:gd name="T30" fmla="*/ 36 w 53"/>
                <a:gd name="T31" fmla="*/ 8 h 57"/>
                <a:gd name="T32" fmla="*/ 23 w 53"/>
                <a:gd name="T33" fmla="*/ 13 h 57"/>
                <a:gd name="T34" fmla="*/ 15 w 53"/>
                <a:gd name="T35" fmla="*/ 31 h 57"/>
                <a:gd name="T36" fmla="*/ 9 w 53"/>
                <a:gd name="T37" fmla="*/ 57 h 57"/>
                <a:gd name="T38" fmla="*/ 0 w 53"/>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7">
                  <a:moveTo>
                    <a:pt x="0" y="57"/>
                  </a:moveTo>
                  <a:lnTo>
                    <a:pt x="0" y="57"/>
                  </a:lnTo>
                  <a:lnTo>
                    <a:pt x="12" y="2"/>
                  </a:lnTo>
                  <a:lnTo>
                    <a:pt x="20" y="2"/>
                  </a:lnTo>
                  <a:lnTo>
                    <a:pt x="18" y="11"/>
                  </a:lnTo>
                  <a:cubicBezTo>
                    <a:pt x="22" y="7"/>
                    <a:pt x="25" y="5"/>
                    <a:pt x="28" y="3"/>
                  </a:cubicBezTo>
                  <a:cubicBezTo>
                    <a:pt x="32" y="1"/>
                    <a:pt x="35" y="0"/>
                    <a:pt x="38" y="0"/>
                  </a:cubicBezTo>
                  <a:cubicBezTo>
                    <a:pt x="43" y="0"/>
                    <a:pt x="46" y="2"/>
                    <a:pt x="49" y="4"/>
                  </a:cubicBezTo>
                  <a:cubicBezTo>
                    <a:pt x="51" y="6"/>
                    <a:pt x="53" y="10"/>
                    <a:pt x="53" y="14"/>
                  </a:cubicBezTo>
                  <a:cubicBezTo>
                    <a:pt x="53" y="16"/>
                    <a:pt x="52" y="19"/>
                    <a:pt x="51" y="23"/>
                  </a:cubicBezTo>
                  <a:lnTo>
                    <a:pt x="44" y="57"/>
                  </a:lnTo>
                  <a:lnTo>
                    <a:pt x="35" y="57"/>
                  </a:lnTo>
                  <a:lnTo>
                    <a:pt x="42" y="22"/>
                  </a:lnTo>
                  <a:cubicBezTo>
                    <a:pt x="43" y="18"/>
                    <a:pt x="43" y="16"/>
                    <a:pt x="43" y="14"/>
                  </a:cubicBezTo>
                  <a:cubicBezTo>
                    <a:pt x="43" y="12"/>
                    <a:pt x="43" y="11"/>
                    <a:pt x="41" y="10"/>
                  </a:cubicBezTo>
                  <a:cubicBezTo>
                    <a:pt x="40" y="9"/>
                    <a:pt x="38" y="8"/>
                    <a:pt x="36" y="8"/>
                  </a:cubicBezTo>
                  <a:cubicBezTo>
                    <a:pt x="31" y="8"/>
                    <a:pt x="27" y="10"/>
                    <a:pt x="23" y="13"/>
                  </a:cubicBezTo>
                  <a:cubicBezTo>
                    <a:pt x="19" y="17"/>
                    <a:pt x="17" y="23"/>
                    <a:pt x="15"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31"/>
            <p:cNvSpPr>
              <a:spLocks/>
            </p:cNvSpPr>
            <p:nvPr/>
          </p:nvSpPr>
          <p:spPr bwMode="auto">
            <a:xfrm>
              <a:off x="6670" y="1074"/>
              <a:ext cx="16" cy="41"/>
            </a:xfrm>
            <a:custGeom>
              <a:avLst/>
              <a:gdLst>
                <a:gd name="T0" fmla="*/ 20 w 29"/>
                <a:gd name="T1" fmla="*/ 67 h 76"/>
                <a:gd name="T2" fmla="*/ 20 w 29"/>
                <a:gd name="T3" fmla="*/ 67 h 76"/>
                <a:gd name="T4" fmla="*/ 18 w 29"/>
                <a:gd name="T5" fmla="*/ 75 h 76"/>
                <a:gd name="T6" fmla="*/ 12 w 29"/>
                <a:gd name="T7" fmla="*/ 76 h 76"/>
                <a:gd name="T8" fmla="*/ 3 w 29"/>
                <a:gd name="T9" fmla="*/ 73 h 76"/>
                <a:gd name="T10" fmla="*/ 0 w 29"/>
                <a:gd name="T11" fmla="*/ 67 h 76"/>
                <a:gd name="T12" fmla="*/ 2 w 29"/>
                <a:gd name="T13" fmla="*/ 59 h 76"/>
                <a:gd name="T14" fmla="*/ 8 w 29"/>
                <a:gd name="T15" fmla="*/ 27 h 76"/>
                <a:gd name="T16" fmla="*/ 1 w 29"/>
                <a:gd name="T17" fmla="*/ 27 h 76"/>
                <a:gd name="T18" fmla="*/ 3 w 29"/>
                <a:gd name="T19" fmla="*/ 20 h 76"/>
                <a:gd name="T20" fmla="*/ 10 w 29"/>
                <a:gd name="T21" fmla="*/ 20 h 76"/>
                <a:gd name="T22" fmla="*/ 13 w 29"/>
                <a:gd name="T23" fmla="*/ 6 h 76"/>
                <a:gd name="T24" fmla="*/ 24 w 29"/>
                <a:gd name="T25" fmla="*/ 0 h 76"/>
                <a:gd name="T26" fmla="*/ 19 w 29"/>
                <a:gd name="T27" fmla="*/ 20 h 76"/>
                <a:gd name="T28" fmla="*/ 29 w 29"/>
                <a:gd name="T29" fmla="*/ 20 h 76"/>
                <a:gd name="T30" fmla="*/ 27 w 29"/>
                <a:gd name="T31" fmla="*/ 27 h 76"/>
                <a:gd name="T32" fmla="*/ 18 w 29"/>
                <a:gd name="T33" fmla="*/ 27 h 76"/>
                <a:gd name="T34" fmla="*/ 12 w 29"/>
                <a:gd name="T35" fmla="*/ 57 h 76"/>
                <a:gd name="T36" fmla="*/ 10 w 29"/>
                <a:gd name="T37" fmla="*/ 64 h 76"/>
                <a:gd name="T38" fmla="*/ 11 w 29"/>
                <a:gd name="T39" fmla="*/ 67 h 76"/>
                <a:gd name="T40" fmla="*/ 14 w 29"/>
                <a:gd name="T41" fmla="*/ 68 h 76"/>
                <a:gd name="T42" fmla="*/ 20 w 29"/>
                <a:gd name="T43" fmla="*/ 67 h 76"/>
                <a:gd name="T44" fmla="*/ 20 w 29"/>
                <a:gd name="T4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76">
                  <a:moveTo>
                    <a:pt x="20" y="67"/>
                  </a:moveTo>
                  <a:lnTo>
                    <a:pt x="20" y="67"/>
                  </a:lnTo>
                  <a:lnTo>
                    <a:pt x="18" y="75"/>
                  </a:lnTo>
                  <a:cubicBezTo>
                    <a:pt x="16" y="75"/>
                    <a:pt x="14" y="76"/>
                    <a:pt x="12" y="76"/>
                  </a:cubicBezTo>
                  <a:cubicBezTo>
                    <a:pt x="8" y="76"/>
                    <a:pt x="5" y="75"/>
                    <a:pt x="3" y="73"/>
                  </a:cubicBezTo>
                  <a:cubicBezTo>
                    <a:pt x="1" y="71"/>
                    <a:pt x="0" y="70"/>
                    <a:pt x="0" y="67"/>
                  </a:cubicBezTo>
                  <a:cubicBezTo>
                    <a:pt x="0" y="66"/>
                    <a:pt x="1" y="63"/>
                    <a:pt x="2" y="59"/>
                  </a:cubicBezTo>
                  <a:lnTo>
                    <a:pt x="8" y="27"/>
                  </a:lnTo>
                  <a:lnTo>
                    <a:pt x="1" y="27"/>
                  </a:lnTo>
                  <a:lnTo>
                    <a:pt x="3" y="20"/>
                  </a:lnTo>
                  <a:lnTo>
                    <a:pt x="10" y="20"/>
                  </a:lnTo>
                  <a:lnTo>
                    <a:pt x="13" y="6"/>
                  </a:lnTo>
                  <a:lnTo>
                    <a:pt x="24" y="0"/>
                  </a:lnTo>
                  <a:lnTo>
                    <a:pt x="19" y="20"/>
                  </a:lnTo>
                  <a:lnTo>
                    <a:pt x="29" y="20"/>
                  </a:lnTo>
                  <a:lnTo>
                    <a:pt x="27" y="27"/>
                  </a:lnTo>
                  <a:lnTo>
                    <a:pt x="18" y="27"/>
                  </a:lnTo>
                  <a:lnTo>
                    <a:pt x="12" y="57"/>
                  </a:lnTo>
                  <a:cubicBezTo>
                    <a:pt x="11" y="61"/>
                    <a:pt x="10" y="63"/>
                    <a:pt x="10" y="64"/>
                  </a:cubicBezTo>
                  <a:cubicBezTo>
                    <a:pt x="10" y="65"/>
                    <a:pt x="11" y="66"/>
                    <a:pt x="11" y="67"/>
                  </a:cubicBezTo>
                  <a:cubicBezTo>
                    <a:pt x="12" y="67"/>
                    <a:pt x="13" y="68"/>
                    <a:pt x="14" y="68"/>
                  </a:cubicBezTo>
                  <a:cubicBezTo>
                    <a:pt x="16" y="68"/>
                    <a:pt x="18" y="67"/>
                    <a:pt x="20" y="67"/>
                  </a:cubicBezTo>
                  <a:lnTo>
                    <a:pt x="2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32"/>
            <p:cNvSpPr>
              <a:spLocks/>
            </p:cNvSpPr>
            <p:nvPr/>
          </p:nvSpPr>
          <p:spPr bwMode="auto">
            <a:xfrm>
              <a:off x="6685" y="1074"/>
              <a:ext cx="28" cy="41"/>
            </a:xfrm>
            <a:custGeom>
              <a:avLst/>
              <a:gdLst>
                <a:gd name="T0" fmla="*/ 0 w 52"/>
                <a:gd name="T1" fmla="*/ 76 h 76"/>
                <a:gd name="T2" fmla="*/ 0 w 52"/>
                <a:gd name="T3" fmla="*/ 76 h 76"/>
                <a:gd name="T4" fmla="*/ 16 w 52"/>
                <a:gd name="T5" fmla="*/ 0 h 76"/>
                <a:gd name="T6" fmla="*/ 25 w 52"/>
                <a:gd name="T7" fmla="*/ 0 h 76"/>
                <a:gd name="T8" fmla="*/ 19 w 52"/>
                <a:gd name="T9" fmla="*/ 29 h 76"/>
                <a:gd name="T10" fmla="*/ 29 w 52"/>
                <a:gd name="T11" fmla="*/ 22 h 76"/>
                <a:gd name="T12" fmla="*/ 38 w 52"/>
                <a:gd name="T13" fmla="*/ 19 h 76"/>
                <a:gd name="T14" fmla="*/ 48 w 52"/>
                <a:gd name="T15" fmla="*/ 23 h 76"/>
                <a:gd name="T16" fmla="*/ 52 w 52"/>
                <a:gd name="T17" fmla="*/ 33 h 76"/>
                <a:gd name="T18" fmla="*/ 51 w 52"/>
                <a:gd name="T19" fmla="*/ 43 h 76"/>
                <a:gd name="T20" fmla="*/ 44 w 52"/>
                <a:gd name="T21" fmla="*/ 76 h 76"/>
                <a:gd name="T22" fmla="*/ 34 w 52"/>
                <a:gd name="T23" fmla="*/ 76 h 76"/>
                <a:gd name="T24" fmla="*/ 41 w 52"/>
                <a:gd name="T25" fmla="*/ 42 h 76"/>
                <a:gd name="T26" fmla="*/ 43 w 52"/>
                <a:gd name="T27" fmla="*/ 33 h 76"/>
                <a:gd name="T28" fmla="*/ 41 w 52"/>
                <a:gd name="T29" fmla="*/ 29 h 76"/>
                <a:gd name="T30" fmla="*/ 36 w 52"/>
                <a:gd name="T31" fmla="*/ 27 h 76"/>
                <a:gd name="T32" fmla="*/ 26 w 52"/>
                <a:gd name="T33" fmla="*/ 30 h 76"/>
                <a:gd name="T34" fmla="*/ 19 w 52"/>
                <a:gd name="T35" fmla="*/ 37 h 76"/>
                <a:gd name="T36" fmla="*/ 14 w 52"/>
                <a:gd name="T37" fmla="*/ 52 h 76"/>
                <a:gd name="T38" fmla="*/ 9 w 52"/>
                <a:gd name="T39" fmla="*/ 76 h 76"/>
                <a:gd name="T40" fmla="*/ 0 w 52"/>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6">
                  <a:moveTo>
                    <a:pt x="0" y="76"/>
                  </a:moveTo>
                  <a:lnTo>
                    <a:pt x="0" y="76"/>
                  </a:lnTo>
                  <a:lnTo>
                    <a:pt x="16" y="0"/>
                  </a:lnTo>
                  <a:lnTo>
                    <a:pt x="25" y="0"/>
                  </a:lnTo>
                  <a:lnTo>
                    <a:pt x="19" y="29"/>
                  </a:lnTo>
                  <a:cubicBezTo>
                    <a:pt x="22" y="26"/>
                    <a:pt x="26" y="23"/>
                    <a:pt x="29" y="22"/>
                  </a:cubicBezTo>
                  <a:cubicBezTo>
                    <a:pt x="32" y="20"/>
                    <a:pt x="35" y="19"/>
                    <a:pt x="38" y="19"/>
                  </a:cubicBezTo>
                  <a:cubicBezTo>
                    <a:pt x="42" y="19"/>
                    <a:pt x="46" y="21"/>
                    <a:pt x="48" y="23"/>
                  </a:cubicBezTo>
                  <a:cubicBezTo>
                    <a:pt x="51" y="25"/>
                    <a:pt x="52" y="29"/>
                    <a:pt x="52" y="33"/>
                  </a:cubicBezTo>
                  <a:cubicBezTo>
                    <a:pt x="52" y="34"/>
                    <a:pt x="52" y="38"/>
                    <a:pt x="51" y="43"/>
                  </a:cubicBezTo>
                  <a:lnTo>
                    <a:pt x="44" y="76"/>
                  </a:lnTo>
                  <a:lnTo>
                    <a:pt x="34" y="76"/>
                  </a:lnTo>
                  <a:lnTo>
                    <a:pt x="41" y="42"/>
                  </a:lnTo>
                  <a:cubicBezTo>
                    <a:pt x="42" y="38"/>
                    <a:pt x="43" y="34"/>
                    <a:pt x="43" y="33"/>
                  </a:cubicBezTo>
                  <a:cubicBezTo>
                    <a:pt x="43" y="31"/>
                    <a:pt x="42" y="30"/>
                    <a:pt x="41" y="29"/>
                  </a:cubicBezTo>
                  <a:cubicBezTo>
                    <a:pt x="40" y="28"/>
                    <a:pt x="38" y="27"/>
                    <a:pt x="36" y="27"/>
                  </a:cubicBezTo>
                  <a:cubicBezTo>
                    <a:pt x="32" y="27"/>
                    <a:pt x="29" y="28"/>
                    <a:pt x="26" y="30"/>
                  </a:cubicBezTo>
                  <a:cubicBezTo>
                    <a:pt x="23" y="32"/>
                    <a:pt x="21" y="34"/>
                    <a:pt x="19" y="37"/>
                  </a:cubicBezTo>
                  <a:cubicBezTo>
                    <a:pt x="17" y="40"/>
                    <a:pt x="15" y="45"/>
                    <a:pt x="14" y="52"/>
                  </a:cubicBez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33"/>
            <p:cNvSpPr>
              <a:spLocks noEditPoints="1"/>
            </p:cNvSpPr>
            <p:nvPr/>
          </p:nvSpPr>
          <p:spPr bwMode="auto">
            <a:xfrm>
              <a:off x="6718" y="1084"/>
              <a:ext cx="28" cy="31"/>
            </a:xfrm>
            <a:custGeom>
              <a:avLst/>
              <a:gdLst>
                <a:gd name="T0" fmla="*/ 38 w 51"/>
                <a:gd name="T1" fmla="*/ 38 h 58"/>
                <a:gd name="T2" fmla="*/ 38 w 51"/>
                <a:gd name="T3" fmla="*/ 38 h 58"/>
                <a:gd name="T4" fmla="*/ 47 w 51"/>
                <a:gd name="T5" fmla="*/ 39 h 58"/>
                <a:gd name="T6" fmla="*/ 38 w 51"/>
                <a:gd name="T7" fmla="*/ 52 h 58"/>
                <a:gd name="T8" fmla="*/ 22 w 51"/>
                <a:gd name="T9" fmla="*/ 58 h 58"/>
                <a:gd name="T10" fmla="*/ 10 w 51"/>
                <a:gd name="T11" fmla="*/ 55 h 58"/>
                <a:gd name="T12" fmla="*/ 3 w 51"/>
                <a:gd name="T13" fmla="*/ 47 h 58"/>
                <a:gd name="T14" fmla="*/ 0 w 51"/>
                <a:gd name="T15" fmla="*/ 35 h 58"/>
                <a:gd name="T16" fmla="*/ 4 w 51"/>
                <a:gd name="T17" fmla="*/ 17 h 58"/>
                <a:gd name="T18" fmla="*/ 15 w 51"/>
                <a:gd name="T19" fmla="*/ 5 h 58"/>
                <a:gd name="T20" fmla="*/ 29 w 51"/>
                <a:gd name="T21" fmla="*/ 0 h 58"/>
                <a:gd name="T22" fmla="*/ 45 w 51"/>
                <a:gd name="T23" fmla="*/ 7 h 58"/>
                <a:gd name="T24" fmla="*/ 51 w 51"/>
                <a:gd name="T25" fmla="*/ 23 h 58"/>
                <a:gd name="T26" fmla="*/ 50 w 51"/>
                <a:gd name="T27" fmla="*/ 31 h 58"/>
                <a:gd name="T28" fmla="*/ 10 w 51"/>
                <a:gd name="T29" fmla="*/ 31 h 58"/>
                <a:gd name="T30" fmla="*/ 9 w 51"/>
                <a:gd name="T31" fmla="*/ 34 h 58"/>
                <a:gd name="T32" fmla="*/ 13 w 51"/>
                <a:gd name="T33" fmla="*/ 46 h 58"/>
                <a:gd name="T34" fmla="*/ 22 w 51"/>
                <a:gd name="T35" fmla="*/ 50 h 58"/>
                <a:gd name="T36" fmla="*/ 31 w 51"/>
                <a:gd name="T37" fmla="*/ 47 h 58"/>
                <a:gd name="T38" fmla="*/ 38 w 51"/>
                <a:gd name="T39" fmla="*/ 38 h 58"/>
                <a:gd name="T40" fmla="*/ 38 w 51"/>
                <a:gd name="T41" fmla="*/ 38 h 58"/>
                <a:gd name="T42" fmla="*/ 11 w 51"/>
                <a:gd name="T43" fmla="*/ 24 h 58"/>
                <a:gd name="T44" fmla="*/ 11 w 51"/>
                <a:gd name="T45" fmla="*/ 24 h 58"/>
                <a:gd name="T46" fmla="*/ 42 w 51"/>
                <a:gd name="T47" fmla="*/ 24 h 58"/>
                <a:gd name="T48" fmla="*/ 42 w 51"/>
                <a:gd name="T49" fmla="*/ 22 h 58"/>
                <a:gd name="T50" fmla="*/ 39 w 51"/>
                <a:gd name="T51" fmla="*/ 11 h 58"/>
                <a:gd name="T52" fmla="*/ 29 w 51"/>
                <a:gd name="T53" fmla="*/ 8 h 58"/>
                <a:gd name="T54" fmla="*/ 19 w 51"/>
                <a:gd name="T55" fmla="*/ 12 h 58"/>
                <a:gd name="T56" fmla="*/ 11 w 51"/>
                <a:gd name="T57" fmla="*/ 24 h 58"/>
                <a:gd name="T58" fmla="*/ 11 w 51"/>
                <a:gd name="T5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8">
                  <a:moveTo>
                    <a:pt x="38" y="38"/>
                  </a:moveTo>
                  <a:lnTo>
                    <a:pt x="38" y="38"/>
                  </a:lnTo>
                  <a:lnTo>
                    <a:pt x="47" y="39"/>
                  </a:lnTo>
                  <a:cubicBezTo>
                    <a:pt x="46" y="43"/>
                    <a:pt x="43" y="48"/>
                    <a:pt x="38" y="52"/>
                  </a:cubicBezTo>
                  <a:cubicBezTo>
                    <a:pt x="34" y="56"/>
                    <a:pt x="28" y="58"/>
                    <a:pt x="22" y="58"/>
                  </a:cubicBezTo>
                  <a:cubicBezTo>
                    <a:pt x="18" y="58"/>
                    <a:pt x="14" y="57"/>
                    <a:pt x="10" y="55"/>
                  </a:cubicBezTo>
                  <a:cubicBezTo>
                    <a:pt x="7" y="53"/>
                    <a:pt x="4" y="50"/>
                    <a:pt x="3" y="47"/>
                  </a:cubicBezTo>
                  <a:cubicBezTo>
                    <a:pt x="1" y="43"/>
                    <a:pt x="0" y="39"/>
                    <a:pt x="0" y="35"/>
                  </a:cubicBezTo>
                  <a:cubicBezTo>
                    <a:pt x="0" y="29"/>
                    <a:pt x="1" y="23"/>
                    <a:pt x="4" y="17"/>
                  </a:cubicBezTo>
                  <a:cubicBezTo>
                    <a:pt x="7" y="11"/>
                    <a:pt x="11" y="7"/>
                    <a:pt x="15" y="5"/>
                  </a:cubicBezTo>
                  <a:cubicBezTo>
                    <a:pt x="19" y="2"/>
                    <a:pt x="24" y="0"/>
                    <a:pt x="29" y="0"/>
                  </a:cubicBezTo>
                  <a:cubicBezTo>
                    <a:pt x="36" y="0"/>
                    <a:pt x="41" y="2"/>
                    <a:pt x="45" y="7"/>
                  </a:cubicBezTo>
                  <a:cubicBezTo>
                    <a:pt x="49" y="11"/>
                    <a:pt x="51" y="16"/>
                    <a:pt x="51" y="23"/>
                  </a:cubicBezTo>
                  <a:cubicBezTo>
                    <a:pt x="51" y="26"/>
                    <a:pt x="51" y="29"/>
                    <a:pt x="50" y="31"/>
                  </a:cubicBezTo>
                  <a:lnTo>
                    <a:pt x="10" y="31"/>
                  </a:lnTo>
                  <a:cubicBezTo>
                    <a:pt x="10" y="33"/>
                    <a:pt x="9" y="34"/>
                    <a:pt x="9" y="34"/>
                  </a:cubicBezTo>
                  <a:cubicBezTo>
                    <a:pt x="9" y="40"/>
                    <a:pt x="11" y="43"/>
                    <a:pt x="13" y="46"/>
                  </a:cubicBezTo>
                  <a:cubicBezTo>
                    <a:pt x="15" y="49"/>
                    <a:pt x="18" y="50"/>
                    <a:pt x="22" y="50"/>
                  </a:cubicBezTo>
                  <a:cubicBezTo>
                    <a:pt x="25" y="50"/>
                    <a:pt x="28" y="49"/>
                    <a:pt x="31" y="47"/>
                  </a:cubicBezTo>
                  <a:cubicBezTo>
                    <a:pt x="34" y="45"/>
                    <a:pt x="37" y="42"/>
                    <a:pt x="38" y="38"/>
                  </a:cubicBezTo>
                  <a:lnTo>
                    <a:pt x="38" y="38"/>
                  </a:lnTo>
                  <a:close/>
                  <a:moveTo>
                    <a:pt x="11" y="24"/>
                  </a:moveTo>
                  <a:lnTo>
                    <a:pt x="11" y="24"/>
                  </a:lnTo>
                  <a:lnTo>
                    <a:pt x="42" y="24"/>
                  </a:lnTo>
                  <a:cubicBezTo>
                    <a:pt x="42" y="23"/>
                    <a:pt x="42" y="23"/>
                    <a:pt x="42" y="22"/>
                  </a:cubicBezTo>
                  <a:cubicBezTo>
                    <a:pt x="42" y="18"/>
                    <a:pt x="41" y="14"/>
                    <a:pt x="39" y="11"/>
                  </a:cubicBezTo>
                  <a:cubicBezTo>
                    <a:pt x="36" y="9"/>
                    <a:pt x="33" y="8"/>
                    <a:pt x="29" y="8"/>
                  </a:cubicBezTo>
                  <a:cubicBezTo>
                    <a:pt x="25" y="8"/>
                    <a:pt x="22" y="9"/>
                    <a:pt x="19" y="12"/>
                  </a:cubicBezTo>
                  <a:cubicBezTo>
                    <a:pt x="15" y="15"/>
                    <a:pt x="13" y="19"/>
                    <a:pt x="11" y="24"/>
                  </a:cubicBezTo>
                  <a:lnTo>
                    <a:pt x="11"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234"/>
            <p:cNvSpPr>
              <a:spLocks/>
            </p:cNvSpPr>
            <p:nvPr/>
          </p:nvSpPr>
          <p:spPr bwMode="auto">
            <a:xfrm>
              <a:off x="6765" y="1084"/>
              <a:ext cx="45" cy="31"/>
            </a:xfrm>
            <a:custGeom>
              <a:avLst/>
              <a:gdLst>
                <a:gd name="T0" fmla="*/ 0 w 83"/>
                <a:gd name="T1" fmla="*/ 57 h 57"/>
                <a:gd name="T2" fmla="*/ 0 w 83"/>
                <a:gd name="T3" fmla="*/ 57 h 57"/>
                <a:gd name="T4" fmla="*/ 11 w 83"/>
                <a:gd name="T5" fmla="*/ 2 h 57"/>
                <a:gd name="T6" fmla="*/ 21 w 83"/>
                <a:gd name="T7" fmla="*/ 2 h 57"/>
                <a:gd name="T8" fmla="*/ 19 w 83"/>
                <a:gd name="T9" fmla="*/ 11 h 57"/>
                <a:gd name="T10" fmla="*/ 28 w 83"/>
                <a:gd name="T11" fmla="*/ 3 h 57"/>
                <a:gd name="T12" fmla="*/ 37 w 83"/>
                <a:gd name="T13" fmla="*/ 0 h 57"/>
                <a:gd name="T14" fmla="*/ 46 w 83"/>
                <a:gd name="T15" fmla="*/ 3 h 57"/>
                <a:gd name="T16" fmla="*/ 50 w 83"/>
                <a:gd name="T17" fmla="*/ 11 h 57"/>
                <a:gd name="T18" fmla="*/ 59 w 83"/>
                <a:gd name="T19" fmla="*/ 3 h 57"/>
                <a:gd name="T20" fmla="*/ 69 w 83"/>
                <a:gd name="T21" fmla="*/ 0 h 57"/>
                <a:gd name="T22" fmla="*/ 79 w 83"/>
                <a:gd name="T23" fmla="*/ 4 h 57"/>
                <a:gd name="T24" fmla="*/ 83 w 83"/>
                <a:gd name="T25" fmla="*/ 13 h 57"/>
                <a:gd name="T26" fmla="*/ 81 w 83"/>
                <a:gd name="T27" fmla="*/ 21 h 57"/>
                <a:gd name="T28" fmla="*/ 74 w 83"/>
                <a:gd name="T29" fmla="*/ 57 h 57"/>
                <a:gd name="T30" fmla="*/ 65 w 83"/>
                <a:gd name="T31" fmla="*/ 57 h 57"/>
                <a:gd name="T32" fmla="*/ 72 w 83"/>
                <a:gd name="T33" fmla="*/ 20 h 57"/>
                <a:gd name="T34" fmla="*/ 73 w 83"/>
                <a:gd name="T35" fmla="*/ 14 h 57"/>
                <a:gd name="T36" fmla="*/ 71 w 83"/>
                <a:gd name="T37" fmla="*/ 10 h 57"/>
                <a:gd name="T38" fmla="*/ 67 w 83"/>
                <a:gd name="T39" fmla="*/ 8 h 57"/>
                <a:gd name="T40" fmla="*/ 58 w 83"/>
                <a:gd name="T41" fmla="*/ 11 h 57"/>
                <a:gd name="T42" fmla="*/ 51 w 83"/>
                <a:gd name="T43" fmla="*/ 17 h 57"/>
                <a:gd name="T44" fmla="*/ 47 w 83"/>
                <a:gd name="T45" fmla="*/ 30 h 57"/>
                <a:gd name="T46" fmla="*/ 42 w 83"/>
                <a:gd name="T47" fmla="*/ 57 h 57"/>
                <a:gd name="T48" fmla="*/ 32 w 83"/>
                <a:gd name="T49" fmla="*/ 57 h 57"/>
                <a:gd name="T50" fmla="*/ 40 w 83"/>
                <a:gd name="T51" fmla="*/ 20 h 57"/>
                <a:gd name="T52" fmla="*/ 41 w 83"/>
                <a:gd name="T53" fmla="*/ 14 h 57"/>
                <a:gd name="T54" fmla="*/ 39 w 83"/>
                <a:gd name="T55" fmla="*/ 10 h 57"/>
                <a:gd name="T56" fmla="*/ 35 w 83"/>
                <a:gd name="T57" fmla="*/ 8 h 57"/>
                <a:gd name="T58" fmla="*/ 26 w 83"/>
                <a:gd name="T59" fmla="*/ 11 h 57"/>
                <a:gd name="T60" fmla="*/ 19 w 83"/>
                <a:gd name="T61" fmla="*/ 18 h 57"/>
                <a:gd name="T62" fmla="*/ 15 w 83"/>
                <a:gd name="T63" fmla="*/ 31 h 57"/>
                <a:gd name="T64" fmla="*/ 9 w 83"/>
                <a:gd name="T65" fmla="*/ 57 h 57"/>
                <a:gd name="T66" fmla="*/ 0 w 83"/>
                <a:gd name="T6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57">
                  <a:moveTo>
                    <a:pt x="0" y="57"/>
                  </a:moveTo>
                  <a:lnTo>
                    <a:pt x="0" y="57"/>
                  </a:lnTo>
                  <a:lnTo>
                    <a:pt x="11" y="2"/>
                  </a:lnTo>
                  <a:lnTo>
                    <a:pt x="21" y="2"/>
                  </a:lnTo>
                  <a:lnTo>
                    <a:pt x="19" y="11"/>
                  </a:lnTo>
                  <a:cubicBezTo>
                    <a:pt x="22" y="7"/>
                    <a:pt x="25" y="4"/>
                    <a:pt x="28" y="3"/>
                  </a:cubicBezTo>
                  <a:cubicBezTo>
                    <a:pt x="31" y="1"/>
                    <a:pt x="34" y="0"/>
                    <a:pt x="37" y="0"/>
                  </a:cubicBezTo>
                  <a:cubicBezTo>
                    <a:pt x="41" y="0"/>
                    <a:pt x="43" y="1"/>
                    <a:pt x="46" y="3"/>
                  </a:cubicBezTo>
                  <a:cubicBezTo>
                    <a:pt x="48" y="5"/>
                    <a:pt x="49" y="7"/>
                    <a:pt x="50" y="11"/>
                  </a:cubicBezTo>
                  <a:cubicBezTo>
                    <a:pt x="53" y="7"/>
                    <a:pt x="56" y="5"/>
                    <a:pt x="59" y="3"/>
                  </a:cubicBezTo>
                  <a:cubicBezTo>
                    <a:pt x="62" y="1"/>
                    <a:pt x="65" y="0"/>
                    <a:pt x="69" y="0"/>
                  </a:cubicBezTo>
                  <a:cubicBezTo>
                    <a:pt x="73" y="0"/>
                    <a:pt x="77" y="2"/>
                    <a:pt x="79" y="4"/>
                  </a:cubicBezTo>
                  <a:cubicBezTo>
                    <a:pt x="81" y="6"/>
                    <a:pt x="83" y="9"/>
                    <a:pt x="83" y="13"/>
                  </a:cubicBezTo>
                  <a:cubicBezTo>
                    <a:pt x="83" y="15"/>
                    <a:pt x="82" y="17"/>
                    <a:pt x="81" y="21"/>
                  </a:cubicBezTo>
                  <a:lnTo>
                    <a:pt x="74" y="57"/>
                  </a:lnTo>
                  <a:lnTo>
                    <a:pt x="65" y="57"/>
                  </a:lnTo>
                  <a:lnTo>
                    <a:pt x="72" y="20"/>
                  </a:lnTo>
                  <a:cubicBezTo>
                    <a:pt x="73" y="17"/>
                    <a:pt x="73" y="15"/>
                    <a:pt x="73" y="14"/>
                  </a:cubicBezTo>
                  <a:cubicBezTo>
                    <a:pt x="73" y="12"/>
                    <a:pt x="73" y="11"/>
                    <a:pt x="71" y="10"/>
                  </a:cubicBezTo>
                  <a:cubicBezTo>
                    <a:pt x="70" y="9"/>
                    <a:pt x="69" y="8"/>
                    <a:pt x="67" y="8"/>
                  </a:cubicBezTo>
                  <a:cubicBezTo>
                    <a:pt x="64" y="8"/>
                    <a:pt x="61" y="9"/>
                    <a:pt x="58" y="11"/>
                  </a:cubicBezTo>
                  <a:cubicBezTo>
                    <a:pt x="55" y="12"/>
                    <a:pt x="53" y="15"/>
                    <a:pt x="51" y="17"/>
                  </a:cubicBezTo>
                  <a:cubicBezTo>
                    <a:pt x="50" y="20"/>
                    <a:pt x="48" y="24"/>
                    <a:pt x="47" y="30"/>
                  </a:cubicBezTo>
                  <a:lnTo>
                    <a:pt x="42" y="57"/>
                  </a:lnTo>
                  <a:lnTo>
                    <a:pt x="32" y="57"/>
                  </a:lnTo>
                  <a:lnTo>
                    <a:pt x="40" y="20"/>
                  </a:lnTo>
                  <a:cubicBezTo>
                    <a:pt x="40" y="17"/>
                    <a:pt x="41" y="15"/>
                    <a:pt x="41" y="14"/>
                  </a:cubicBezTo>
                  <a:cubicBezTo>
                    <a:pt x="41" y="12"/>
                    <a:pt x="40" y="11"/>
                    <a:pt x="39" y="10"/>
                  </a:cubicBezTo>
                  <a:cubicBezTo>
                    <a:pt x="38" y="9"/>
                    <a:pt x="36" y="8"/>
                    <a:pt x="35" y="8"/>
                  </a:cubicBezTo>
                  <a:cubicBezTo>
                    <a:pt x="32" y="8"/>
                    <a:pt x="29" y="9"/>
                    <a:pt x="26" y="11"/>
                  </a:cubicBezTo>
                  <a:cubicBezTo>
                    <a:pt x="23" y="12"/>
                    <a:pt x="21" y="15"/>
                    <a:pt x="19" y="18"/>
                  </a:cubicBezTo>
                  <a:cubicBezTo>
                    <a:pt x="17" y="21"/>
                    <a:pt x="16" y="25"/>
                    <a:pt x="15"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35"/>
            <p:cNvSpPr>
              <a:spLocks noEditPoints="1"/>
            </p:cNvSpPr>
            <p:nvPr/>
          </p:nvSpPr>
          <p:spPr bwMode="auto">
            <a:xfrm>
              <a:off x="6813" y="1084"/>
              <a:ext cx="29" cy="31"/>
            </a:xfrm>
            <a:custGeom>
              <a:avLst/>
              <a:gdLst>
                <a:gd name="T0" fmla="*/ 0 w 53"/>
                <a:gd name="T1" fmla="*/ 36 h 58"/>
                <a:gd name="T2" fmla="*/ 0 w 53"/>
                <a:gd name="T3" fmla="*/ 36 h 58"/>
                <a:gd name="T4" fmla="*/ 10 w 53"/>
                <a:gd name="T5" fmla="*/ 9 h 58"/>
                <a:gd name="T6" fmla="*/ 30 w 53"/>
                <a:gd name="T7" fmla="*/ 0 h 58"/>
                <a:gd name="T8" fmla="*/ 46 w 53"/>
                <a:gd name="T9" fmla="*/ 7 h 58"/>
                <a:gd name="T10" fmla="*/ 53 w 53"/>
                <a:gd name="T11" fmla="*/ 23 h 58"/>
                <a:gd name="T12" fmla="*/ 49 w 53"/>
                <a:gd name="T13" fmla="*/ 41 h 58"/>
                <a:gd name="T14" fmla="*/ 38 w 53"/>
                <a:gd name="T15" fmla="*/ 54 h 58"/>
                <a:gd name="T16" fmla="*/ 23 w 53"/>
                <a:gd name="T17" fmla="*/ 58 h 58"/>
                <a:gd name="T18" fmla="*/ 11 w 53"/>
                <a:gd name="T19" fmla="*/ 55 h 58"/>
                <a:gd name="T20" fmla="*/ 3 w 53"/>
                <a:gd name="T21" fmla="*/ 47 h 58"/>
                <a:gd name="T22" fmla="*/ 0 w 53"/>
                <a:gd name="T23" fmla="*/ 36 h 58"/>
                <a:gd name="T24" fmla="*/ 0 w 53"/>
                <a:gd name="T25" fmla="*/ 36 h 58"/>
                <a:gd name="T26" fmla="*/ 10 w 53"/>
                <a:gd name="T27" fmla="*/ 35 h 58"/>
                <a:gd name="T28" fmla="*/ 10 w 53"/>
                <a:gd name="T29" fmla="*/ 35 h 58"/>
                <a:gd name="T30" fmla="*/ 14 w 53"/>
                <a:gd name="T31" fmla="*/ 47 h 58"/>
                <a:gd name="T32" fmla="*/ 23 w 53"/>
                <a:gd name="T33" fmla="*/ 51 h 58"/>
                <a:gd name="T34" fmla="*/ 29 w 53"/>
                <a:gd name="T35" fmla="*/ 49 h 58"/>
                <a:gd name="T36" fmla="*/ 34 w 53"/>
                <a:gd name="T37" fmla="*/ 46 h 58"/>
                <a:gd name="T38" fmla="*/ 39 w 53"/>
                <a:gd name="T39" fmla="*/ 40 h 58"/>
                <a:gd name="T40" fmla="*/ 42 w 53"/>
                <a:gd name="T41" fmla="*/ 33 h 58"/>
                <a:gd name="T42" fmla="*/ 43 w 53"/>
                <a:gd name="T43" fmla="*/ 23 h 58"/>
                <a:gd name="T44" fmla="*/ 40 w 53"/>
                <a:gd name="T45" fmla="*/ 12 h 58"/>
                <a:gd name="T46" fmla="*/ 30 w 53"/>
                <a:gd name="T47" fmla="*/ 8 h 58"/>
                <a:gd name="T48" fmla="*/ 22 w 53"/>
                <a:gd name="T49" fmla="*/ 10 h 58"/>
                <a:gd name="T50" fmla="*/ 16 w 53"/>
                <a:gd name="T51" fmla="*/ 16 h 58"/>
                <a:gd name="T52" fmla="*/ 11 w 53"/>
                <a:gd name="T53" fmla="*/ 25 h 58"/>
                <a:gd name="T54" fmla="*/ 10 w 53"/>
                <a:gd name="T55" fmla="*/ 35 h 58"/>
                <a:gd name="T56" fmla="*/ 10 w 53"/>
                <a:gd name="T57"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8">
                  <a:moveTo>
                    <a:pt x="0" y="36"/>
                  </a:moveTo>
                  <a:lnTo>
                    <a:pt x="0" y="36"/>
                  </a:lnTo>
                  <a:cubicBezTo>
                    <a:pt x="0" y="25"/>
                    <a:pt x="4" y="16"/>
                    <a:pt x="10" y="9"/>
                  </a:cubicBezTo>
                  <a:cubicBezTo>
                    <a:pt x="15" y="3"/>
                    <a:pt x="22" y="0"/>
                    <a:pt x="30" y="0"/>
                  </a:cubicBezTo>
                  <a:cubicBezTo>
                    <a:pt x="37" y="0"/>
                    <a:pt x="42" y="3"/>
                    <a:pt x="46" y="7"/>
                  </a:cubicBezTo>
                  <a:cubicBezTo>
                    <a:pt x="51" y="11"/>
                    <a:pt x="53" y="16"/>
                    <a:pt x="53" y="23"/>
                  </a:cubicBezTo>
                  <a:cubicBezTo>
                    <a:pt x="53" y="30"/>
                    <a:pt x="51" y="36"/>
                    <a:pt x="49" y="41"/>
                  </a:cubicBezTo>
                  <a:cubicBezTo>
                    <a:pt x="46" y="46"/>
                    <a:pt x="43" y="51"/>
                    <a:pt x="38" y="54"/>
                  </a:cubicBezTo>
                  <a:cubicBezTo>
                    <a:pt x="33" y="56"/>
                    <a:pt x="28" y="58"/>
                    <a:pt x="23" y="58"/>
                  </a:cubicBezTo>
                  <a:cubicBezTo>
                    <a:pt x="19" y="58"/>
                    <a:pt x="15" y="57"/>
                    <a:pt x="11" y="55"/>
                  </a:cubicBezTo>
                  <a:cubicBezTo>
                    <a:pt x="8" y="53"/>
                    <a:pt x="5" y="51"/>
                    <a:pt x="3" y="47"/>
                  </a:cubicBezTo>
                  <a:cubicBezTo>
                    <a:pt x="1" y="44"/>
                    <a:pt x="0" y="40"/>
                    <a:pt x="0" y="36"/>
                  </a:cubicBezTo>
                  <a:lnTo>
                    <a:pt x="0" y="36"/>
                  </a:lnTo>
                  <a:close/>
                  <a:moveTo>
                    <a:pt x="10" y="35"/>
                  </a:moveTo>
                  <a:lnTo>
                    <a:pt x="10" y="35"/>
                  </a:lnTo>
                  <a:cubicBezTo>
                    <a:pt x="10" y="40"/>
                    <a:pt x="11" y="44"/>
                    <a:pt x="14" y="47"/>
                  </a:cubicBezTo>
                  <a:cubicBezTo>
                    <a:pt x="16" y="49"/>
                    <a:pt x="19" y="51"/>
                    <a:pt x="23" y="51"/>
                  </a:cubicBezTo>
                  <a:cubicBezTo>
                    <a:pt x="25" y="51"/>
                    <a:pt x="27" y="50"/>
                    <a:pt x="29" y="49"/>
                  </a:cubicBezTo>
                  <a:cubicBezTo>
                    <a:pt x="31" y="49"/>
                    <a:pt x="33" y="47"/>
                    <a:pt x="34" y="46"/>
                  </a:cubicBezTo>
                  <a:cubicBezTo>
                    <a:pt x="36" y="44"/>
                    <a:pt x="38" y="42"/>
                    <a:pt x="39" y="40"/>
                  </a:cubicBezTo>
                  <a:cubicBezTo>
                    <a:pt x="40" y="38"/>
                    <a:pt x="41" y="36"/>
                    <a:pt x="42" y="33"/>
                  </a:cubicBezTo>
                  <a:cubicBezTo>
                    <a:pt x="43" y="30"/>
                    <a:pt x="43" y="26"/>
                    <a:pt x="43" y="23"/>
                  </a:cubicBezTo>
                  <a:cubicBezTo>
                    <a:pt x="43" y="18"/>
                    <a:pt x="42" y="15"/>
                    <a:pt x="40" y="12"/>
                  </a:cubicBezTo>
                  <a:cubicBezTo>
                    <a:pt x="37" y="9"/>
                    <a:pt x="34" y="8"/>
                    <a:pt x="30" y="8"/>
                  </a:cubicBezTo>
                  <a:cubicBezTo>
                    <a:pt x="27" y="8"/>
                    <a:pt x="24" y="8"/>
                    <a:pt x="22" y="10"/>
                  </a:cubicBezTo>
                  <a:cubicBezTo>
                    <a:pt x="20" y="11"/>
                    <a:pt x="17" y="13"/>
                    <a:pt x="16" y="16"/>
                  </a:cubicBezTo>
                  <a:cubicBezTo>
                    <a:pt x="14" y="19"/>
                    <a:pt x="12" y="22"/>
                    <a:pt x="11" y="25"/>
                  </a:cubicBezTo>
                  <a:cubicBezTo>
                    <a:pt x="10" y="29"/>
                    <a:pt x="10" y="32"/>
                    <a:pt x="10" y="35"/>
                  </a:cubicBezTo>
                  <a:lnTo>
                    <a:pt x="10"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36"/>
            <p:cNvSpPr>
              <a:spLocks/>
            </p:cNvSpPr>
            <p:nvPr/>
          </p:nvSpPr>
          <p:spPr bwMode="auto">
            <a:xfrm>
              <a:off x="6845" y="1084"/>
              <a:ext cx="22" cy="31"/>
            </a:xfrm>
            <a:custGeom>
              <a:avLst/>
              <a:gdLst>
                <a:gd name="T0" fmla="*/ 0 w 41"/>
                <a:gd name="T1" fmla="*/ 57 h 57"/>
                <a:gd name="T2" fmla="*/ 0 w 41"/>
                <a:gd name="T3" fmla="*/ 57 h 57"/>
                <a:gd name="T4" fmla="*/ 12 w 41"/>
                <a:gd name="T5" fmla="*/ 2 h 57"/>
                <a:gd name="T6" fmla="*/ 20 w 41"/>
                <a:gd name="T7" fmla="*/ 2 h 57"/>
                <a:gd name="T8" fmla="*/ 18 w 41"/>
                <a:gd name="T9" fmla="*/ 13 h 57"/>
                <a:gd name="T10" fmla="*/ 26 w 41"/>
                <a:gd name="T11" fmla="*/ 3 h 57"/>
                <a:gd name="T12" fmla="*/ 34 w 41"/>
                <a:gd name="T13" fmla="*/ 0 h 57"/>
                <a:gd name="T14" fmla="*/ 41 w 41"/>
                <a:gd name="T15" fmla="*/ 2 h 57"/>
                <a:gd name="T16" fmla="*/ 37 w 41"/>
                <a:gd name="T17" fmla="*/ 11 h 57"/>
                <a:gd name="T18" fmla="*/ 32 w 41"/>
                <a:gd name="T19" fmla="*/ 9 h 57"/>
                <a:gd name="T20" fmla="*/ 22 w 41"/>
                <a:gd name="T21" fmla="*/ 15 h 57"/>
                <a:gd name="T22" fmla="*/ 14 w 41"/>
                <a:gd name="T23" fmla="*/ 35 h 57"/>
                <a:gd name="T24" fmla="*/ 9 w 41"/>
                <a:gd name="T25" fmla="*/ 57 h 57"/>
                <a:gd name="T26" fmla="*/ 0 w 41"/>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7">
                  <a:moveTo>
                    <a:pt x="0" y="57"/>
                  </a:moveTo>
                  <a:lnTo>
                    <a:pt x="0" y="57"/>
                  </a:lnTo>
                  <a:lnTo>
                    <a:pt x="12" y="2"/>
                  </a:lnTo>
                  <a:lnTo>
                    <a:pt x="20" y="2"/>
                  </a:lnTo>
                  <a:lnTo>
                    <a:pt x="18" y="13"/>
                  </a:lnTo>
                  <a:cubicBezTo>
                    <a:pt x="20" y="9"/>
                    <a:pt x="23" y="6"/>
                    <a:pt x="26" y="3"/>
                  </a:cubicBezTo>
                  <a:cubicBezTo>
                    <a:pt x="29" y="1"/>
                    <a:pt x="31" y="0"/>
                    <a:pt x="34" y="0"/>
                  </a:cubicBezTo>
                  <a:cubicBezTo>
                    <a:pt x="36" y="0"/>
                    <a:pt x="38" y="1"/>
                    <a:pt x="41" y="2"/>
                  </a:cubicBezTo>
                  <a:lnTo>
                    <a:pt x="37" y="11"/>
                  </a:lnTo>
                  <a:cubicBezTo>
                    <a:pt x="36" y="10"/>
                    <a:pt x="34" y="9"/>
                    <a:pt x="32" y="9"/>
                  </a:cubicBezTo>
                  <a:cubicBezTo>
                    <a:pt x="29" y="9"/>
                    <a:pt x="25" y="11"/>
                    <a:pt x="22" y="15"/>
                  </a:cubicBezTo>
                  <a:cubicBezTo>
                    <a:pt x="18" y="19"/>
                    <a:pt x="16" y="25"/>
                    <a:pt x="14" y="35"/>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37"/>
            <p:cNvSpPr>
              <a:spLocks/>
            </p:cNvSpPr>
            <p:nvPr/>
          </p:nvSpPr>
          <p:spPr bwMode="auto">
            <a:xfrm>
              <a:off x="6864"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3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1" y="7"/>
                    <a:pt x="25" y="5"/>
                    <a:pt x="28" y="3"/>
                  </a:cubicBezTo>
                  <a:cubicBezTo>
                    <a:pt x="31" y="1"/>
                    <a:pt x="34" y="0"/>
                    <a:pt x="38" y="0"/>
                  </a:cubicBezTo>
                  <a:cubicBezTo>
                    <a:pt x="42" y="0"/>
                    <a:pt x="46" y="2"/>
                    <a:pt x="48" y="4"/>
                  </a:cubicBezTo>
                  <a:cubicBezTo>
                    <a:pt x="51" y="6"/>
                    <a:pt x="52" y="10"/>
                    <a:pt x="52" y="14"/>
                  </a:cubicBezTo>
                  <a:cubicBezTo>
                    <a:pt x="52" y="16"/>
                    <a:pt x="52" y="19"/>
                    <a:pt x="51" y="23"/>
                  </a:cubicBezTo>
                  <a:lnTo>
                    <a:pt x="44" y="57"/>
                  </a:lnTo>
                  <a:lnTo>
                    <a:pt x="34" y="57"/>
                  </a:lnTo>
                  <a:lnTo>
                    <a:pt x="42" y="22"/>
                  </a:lnTo>
                  <a:cubicBezTo>
                    <a:pt x="42" y="18"/>
                    <a:pt x="43" y="16"/>
                    <a:pt x="43" y="14"/>
                  </a:cubicBezTo>
                  <a:cubicBezTo>
                    <a:pt x="43" y="12"/>
                    <a:pt x="42" y="11"/>
                    <a:pt x="41" y="10"/>
                  </a:cubicBezTo>
                  <a:cubicBezTo>
                    <a:pt x="40" y="9"/>
                    <a:pt x="38" y="8"/>
                    <a:pt x="35" y="8"/>
                  </a:cubicBezTo>
                  <a:cubicBezTo>
                    <a:pt x="31" y="8"/>
                    <a:pt x="26" y="10"/>
                    <a:pt x="23"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38"/>
            <p:cNvSpPr>
              <a:spLocks noEditPoints="1"/>
            </p:cNvSpPr>
            <p:nvPr/>
          </p:nvSpPr>
          <p:spPr bwMode="auto">
            <a:xfrm>
              <a:off x="6896" y="1074"/>
              <a:ext cx="13" cy="41"/>
            </a:xfrm>
            <a:custGeom>
              <a:avLst/>
              <a:gdLst>
                <a:gd name="T0" fmla="*/ 13 w 25"/>
                <a:gd name="T1" fmla="*/ 10 h 76"/>
                <a:gd name="T2" fmla="*/ 13 w 25"/>
                <a:gd name="T3" fmla="*/ 10 h 76"/>
                <a:gd name="T4" fmla="*/ 15 w 25"/>
                <a:gd name="T5" fmla="*/ 0 h 76"/>
                <a:gd name="T6" fmla="*/ 25 w 25"/>
                <a:gd name="T7" fmla="*/ 0 h 76"/>
                <a:gd name="T8" fmla="*/ 23 w 25"/>
                <a:gd name="T9" fmla="*/ 10 h 76"/>
                <a:gd name="T10" fmla="*/ 13 w 25"/>
                <a:gd name="T11" fmla="*/ 10 h 76"/>
                <a:gd name="T12" fmla="*/ 0 w 25"/>
                <a:gd name="T13" fmla="*/ 76 h 76"/>
                <a:gd name="T14" fmla="*/ 0 w 25"/>
                <a:gd name="T15" fmla="*/ 76 h 76"/>
                <a:gd name="T16" fmla="*/ 11 w 25"/>
                <a:gd name="T17" fmla="*/ 21 h 76"/>
                <a:gd name="T18" fmla="*/ 20 w 25"/>
                <a:gd name="T19" fmla="*/ 21 h 76"/>
                <a:gd name="T20" fmla="*/ 9 w 25"/>
                <a:gd name="T21" fmla="*/ 76 h 76"/>
                <a:gd name="T22" fmla="*/ 0 w 25"/>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76">
                  <a:moveTo>
                    <a:pt x="13" y="10"/>
                  </a:moveTo>
                  <a:lnTo>
                    <a:pt x="13" y="10"/>
                  </a:lnTo>
                  <a:lnTo>
                    <a:pt x="15" y="0"/>
                  </a:lnTo>
                  <a:lnTo>
                    <a:pt x="25" y="0"/>
                  </a:lnTo>
                  <a:lnTo>
                    <a:pt x="23" y="10"/>
                  </a:lnTo>
                  <a:lnTo>
                    <a:pt x="13" y="10"/>
                  </a:lnTo>
                  <a:close/>
                  <a:moveTo>
                    <a:pt x="0" y="76"/>
                  </a:moveTo>
                  <a:lnTo>
                    <a:pt x="0" y="76"/>
                  </a:lnTo>
                  <a:lnTo>
                    <a:pt x="11" y="21"/>
                  </a:lnTo>
                  <a:lnTo>
                    <a:pt x="20" y="21"/>
                  </a:lnTo>
                  <a:lnTo>
                    <a:pt x="9" y="76"/>
                  </a:lnTo>
                  <a:lnTo>
                    <a:pt x="0"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239"/>
            <p:cNvSpPr>
              <a:spLocks/>
            </p:cNvSpPr>
            <p:nvPr/>
          </p:nvSpPr>
          <p:spPr bwMode="auto">
            <a:xfrm>
              <a:off x="6909" y="1084"/>
              <a:ext cx="28" cy="31"/>
            </a:xfrm>
            <a:custGeom>
              <a:avLst/>
              <a:gdLst>
                <a:gd name="T0" fmla="*/ 0 w 52"/>
                <a:gd name="T1" fmla="*/ 57 h 57"/>
                <a:gd name="T2" fmla="*/ 0 w 52"/>
                <a:gd name="T3" fmla="*/ 57 h 57"/>
                <a:gd name="T4" fmla="*/ 11 w 52"/>
                <a:gd name="T5" fmla="*/ 2 h 57"/>
                <a:gd name="T6" fmla="*/ 20 w 52"/>
                <a:gd name="T7" fmla="*/ 2 h 57"/>
                <a:gd name="T8" fmla="*/ 18 w 52"/>
                <a:gd name="T9" fmla="*/ 11 h 57"/>
                <a:gd name="T10" fmla="*/ 28 w 52"/>
                <a:gd name="T11" fmla="*/ 3 h 57"/>
                <a:gd name="T12" fmla="*/ 38 w 52"/>
                <a:gd name="T13" fmla="*/ 0 h 57"/>
                <a:gd name="T14" fmla="*/ 48 w 52"/>
                <a:gd name="T15" fmla="*/ 4 h 57"/>
                <a:gd name="T16" fmla="*/ 52 w 52"/>
                <a:gd name="T17" fmla="*/ 14 h 57"/>
                <a:gd name="T18" fmla="*/ 51 w 52"/>
                <a:gd name="T19" fmla="*/ 23 h 57"/>
                <a:gd name="T20" fmla="*/ 44 w 52"/>
                <a:gd name="T21" fmla="*/ 57 h 57"/>
                <a:gd name="T22" fmla="*/ 34 w 52"/>
                <a:gd name="T23" fmla="*/ 57 h 57"/>
                <a:gd name="T24" fmla="*/ 42 w 52"/>
                <a:gd name="T25" fmla="*/ 22 h 57"/>
                <a:gd name="T26" fmla="*/ 43 w 52"/>
                <a:gd name="T27" fmla="*/ 14 h 57"/>
                <a:gd name="T28" fmla="*/ 41 w 52"/>
                <a:gd name="T29" fmla="*/ 10 h 57"/>
                <a:gd name="T30" fmla="*/ 35 w 52"/>
                <a:gd name="T31" fmla="*/ 8 h 57"/>
                <a:gd name="T32" fmla="*/ 23 w 52"/>
                <a:gd name="T33" fmla="*/ 13 h 57"/>
                <a:gd name="T34" fmla="*/ 14 w 52"/>
                <a:gd name="T35" fmla="*/ 31 h 57"/>
                <a:gd name="T36" fmla="*/ 9 w 52"/>
                <a:gd name="T37" fmla="*/ 57 h 57"/>
                <a:gd name="T38" fmla="*/ 0 w 52"/>
                <a:gd name="T3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7">
                  <a:moveTo>
                    <a:pt x="0" y="57"/>
                  </a:moveTo>
                  <a:lnTo>
                    <a:pt x="0" y="57"/>
                  </a:lnTo>
                  <a:lnTo>
                    <a:pt x="11" y="2"/>
                  </a:lnTo>
                  <a:lnTo>
                    <a:pt x="20" y="2"/>
                  </a:lnTo>
                  <a:lnTo>
                    <a:pt x="18" y="11"/>
                  </a:lnTo>
                  <a:cubicBezTo>
                    <a:pt x="21" y="7"/>
                    <a:pt x="25" y="5"/>
                    <a:pt x="28" y="3"/>
                  </a:cubicBezTo>
                  <a:cubicBezTo>
                    <a:pt x="31" y="1"/>
                    <a:pt x="34" y="0"/>
                    <a:pt x="38" y="0"/>
                  </a:cubicBezTo>
                  <a:cubicBezTo>
                    <a:pt x="42" y="0"/>
                    <a:pt x="46" y="2"/>
                    <a:pt x="48" y="4"/>
                  </a:cubicBezTo>
                  <a:cubicBezTo>
                    <a:pt x="51" y="6"/>
                    <a:pt x="52" y="10"/>
                    <a:pt x="52" y="14"/>
                  </a:cubicBezTo>
                  <a:cubicBezTo>
                    <a:pt x="52" y="16"/>
                    <a:pt x="52" y="19"/>
                    <a:pt x="51" y="23"/>
                  </a:cubicBezTo>
                  <a:lnTo>
                    <a:pt x="44" y="57"/>
                  </a:lnTo>
                  <a:lnTo>
                    <a:pt x="34" y="57"/>
                  </a:lnTo>
                  <a:lnTo>
                    <a:pt x="42" y="22"/>
                  </a:lnTo>
                  <a:cubicBezTo>
                    <a:pt x="42" y="18"/>
                    <a:pt x="43" y="16"/>
                    <a:pt x="43" y="14"/>
                  </a:cubicBezTo>
                  <a:cubicBezTo>
                    <a:pt x="43" y="12"/>
                    <a:pt x="42" y="11"/>
                    <a:pt x="41" y="10"/>
                  </a:cubicBezTo>
                  <a:cubicBezTo>
                    <a:pt x="40" y="9"/>
                    <a:pt x="38" y="8"/>
                    <a:pt x="35" y="8"/>
                  </a:cubicBezTo>
                  <a:cubicBezTo>
                    <a:pt x="31" y="8"/>
                    <a:pt x="26" y="10"/>
                    <a:pt x="23" y="13"/>
                  </a:cubicBezTo>
                  <a:cubicBezTo>
                    <a:pt x="19" y="17"/>
                    <a:pt x="16" y="23"/>
                    <a:pt x="14" y="31"/>
                  </a:cubicBezTo>
                  <a:lnTo>
                    <a:pt x="9" y="57"/>
                  </a:lnTo>
                  <a:lnTo>
                    <a:pt x="0"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240"/>
            <p:cNvSpPr>
              <a:spLocks noEditPoints="1"/>
            </p:cNvSpPr>
            <p:nvPr/>
          </p:nvSpPr>
          <p:spPr bwMode="auto">
            <a:xfrm>
              <a:off x="6940" y="1084"/>
              <a:ext cx="31" cy="43"/>
            </a:xfrm>
            <a:custGeom>
              <a:avLst/>
              <a:gdLst>
                <a:gd name="T0" fmla="*/ 0 w 57"/>
                <a:gd name="T1" fmla="*/ 62 h 79"/>
                <a:gd name="T2" fmla="*/ 0 w 57"/>
                <a:gd name="T3" fmla="*/ 62 h 79"/>
                <a:gd name="T4" fmla="*/ 10 w 57"/>
                <a:gd name="T5" fmla="*/ 62 h 79"/>
                <a:gd name="T6" fmla="*/ 11 w 57"/>
                <a:gd name="T7" fmla="*/ 67 h 79"/>
                <a:gd name="T8" fmla="*/ 13 w 57"/>
                <a:gd name="T9" fmla="*/ 70 h 79"/>
                <a:gd name="T10" fmla="*/ 20 w 57"/>
                <a:gd name="T11" fmla="*/ 71 h 79"/>
                <a:gd name="T12" fmla="*/ 32 w 57"/>
                <a:gd name="T13" fmla="*/ 67 h 79"/>
                <a:gd name="T14" fmla="*/ 37 w 57"/>
                <a:gd name="T15" fmla="*/ 54 h 79"/>
                <a:gd name="T16" fmla="*/ 38 w 57"/>
                <a:gd name="T17" fmla="*/ 49 h 79"/>
                <a:gd name="T18" fmla="*/ 22 w 57"/>
                <a:gd name="T19" fmla="*/ 57 h 79"/>
                <a:gd name="T20" fmla="*/ 8 w 57"/>
                <a:gd name="T21" fmla="*/ 51 h 79"/>
                <a:gd name="T22" fmla="*/ 3 w 57"/>
                <a:gd name="T23" fmla="*/ 33 h 79"/>
                <a:gd name="T24" fmla="*/ 7 w 57"/>
                <a:gd name="T25" fmla="*/ 16 h 79"/>
                <a:gd name="T26" fmla="*/ 18 w 57"/>
                <a:gd name="T27" fmla="*/ 4 h 79"/>
                <a:gd name="T28" fmla="*/ 30 w 57"/>
                <a:gd name="T29" fmla="*/ 0 h 79"/>
                <a:gd name="T30" fmla="*/ 47 w 57"/>
                <a:gd name="T31" fmla="*/ 11 h 79"/>
                <a:gd name="T32" fmla="*/ 49 w 57"/>
                <a:gd name="T33" fmla="*/ 2 h 79"/>
                <a:gd name="T34" fmla="*/ 57 w 57"/>
                <a:gd name="T35" fmla="*/ 2 h 79"/>
                <a:gd name="T36" fmla="*/ 46 w 57"/>
                <a:gd name="T37" fmla="*/ 55 h 79"/>
                <a:gd name="T38" fmla="*/ 41 w 57"/>
                <a:gd name="T39" fmla="*/ 68 h 79"/>
                <a:gd name="T40" fmla="*/ 33 w 57"/>
                <a:gd name="T41" fmla="*/ 76 h 79"/>
                <a:gd name="T42" fmla="*/ 21 w 57"/>
                <a:gd name="T43" fmla="*/ 79 h 79"/>
                <a:gd name="T44" fmla="*/ 10 w 57"/>
                <a:gd name="T45" fmla="*/ 77 h 79"/>
                <a:gd name="T46" fmla="*/ 3 w 57"/>
                <a:gd name="T47" fmla="*/ 72 h 79"/>
                <a:gd name="T48" fmla="*/ 0 w 57"/>
                <a:gd name="T49" fmla="*/ 64 h 79"/>
                <a:gd name="T50" fmla="*/ 0 w 57"/>
                <a:gd name="T51" fmla="*/ 62 h 79"/>
                <a:gd name="T52" fmla="*/ 0 w 57"/>
                <a:gd name="T53" fmla="*/ 62 h 79"/>
                <a:gd name="T54" fmla="*/ 12 w 57"/>
                <a:gd name="T55" fmla="*/ 32 h 79"/>
                <a:gd name="T56" fmla="*/ 12 w 57"/>
                <a:gd name="T57" fmla="*/ 32 h 79"/>
                <a:gd name="T58" fmla="*/ 13 w 57"/>
                <a:gd name="T59" fmla="*/ 41 h 79"/>
                <a:gd name="T60" fmla="*/ 18 w 57"/>
                <a:gd name="T61" fmla="*/ 47 h 79"/>
                <a:gd name="T62" fmla="*/ 24 w 57"/>
                <a:gd name="T63" fmla="*/ 49 h 79"/>
                <a:gd name="T64" fmla="*/ 33 w 57"/>
                <a:gd name="T65" fmla="*/ 46 h 79"/>
                <a:gd name="T66" fmla="*/ 41 w 57"/>
                <a:gd name="T67" fmla="*/ 36 h 79"/>
                <a:gd name="T68" fmla="*/ 43 w 57"/>
                <a:gd name="T69" fmla="*/ 23 h 79"/>
                <a:gd name="T70" fmla="*/ 40 w 57"/>
                <a:gd name="T71" fmla="*/ 12 h 79"/>
                <a:gd name="T72" fmla="*/ 30 w 57"/>
                <a:gd name="T73" fmla="*/ 8 h 79"/>
                <a:gd name="T74" fmla="*/ 24 w 57"/>
                <a:gd name="T75" fmla="*/ 10 h 79"/>
                <a:gd name="T76" fmla="*/ 18 w 57"/>
                <a:gd name="T77" fmla="*/ 15 h 79"/>
                <a:gd name="T78" fmla="*/ 14 w 57"/>
                <a:gd name="T79" fmla="*/ 24 h 79"/>
                <a:gd name="T80" fmla="*/ 12 w 57"/>
                <a:gd name="T81" fmla="*/ 32 h 79"/>
                <a:gd name="T82" fmla="*/ 12 w 57"/>
                <a:gd name="T83" fmla="*/ 3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79">
                  <a:moveTo>
                    <a:pt x="0" y="62"/>
                  </a:moveTo>
                  <a:lnTo>
                    <a:pt x="0" y="62"/>
                  </a:lnTo>
                  <a:lnTo>
                    <a:pt x="10" y="62"/>
                  </a:lnTo>
                  <a:cubicBezTo>
                    <a:pt x="10" y="65"/>
                    <a:pt x="10" y="66"/>
                    <a:pt x="11" y="67"/>
                  </a:cubicBezTo>
                  <a:cubicBezTo>
                    <a:pt x="11" y="68"/>
                    <a:pt x="12" y="69"/>
                    <a:pt x="13" y="70"/>
                  </a:cubicBezTo>
                  <a:cubicBezTo>
                    <a:pt x="15" y="71"/>
                    <a:pt x="17" y="71"/>
                    <a:pt x="20" y="71"/>
                  </a:cubicBezTo>
                  <a:cubicBezTo>
                    <a:pt x="26" y="71"/>
                    <a:pt x="30" y="69"/>
                    <a:pt x="32" y="67"/>
                  </a:cubicBezTo>
                  <a:cubicBezTo>
                    <a:pt x="34" y="65"/>
                    <a:pt x="35" y="60"/>
                    <a:pt x="37" y="54"/>
                  </a:cubicBezTo>
                  <a:lnTo>
                    <a:pt x="38" y="49"/>
                  </a:lnTo>
                  <a:cubicBezTo>
                    <a:pt x="33" y="54"/>
                    <a:pt x="28" y="57"/>
                    <a:pt x="22" y="57"/>
                  </a:cubicBezTo>
                  <a:cubicBezTo>
                    <a:pt x="17" y="57"/>
                    <a:pt x="12" y="55"/>
                    <a:pt x="8" y="51"/>
                  </a:cubicBezTo>
                  <a:cubicBezTo>
                    <a:pt x="4" y="46"/>
                    <a:pt x="3" y="41"/>
                    <a:pt x="3" y="33"/>
                  </a:cubicBezTo>
                  <a:cubicBezTo>
                    <a:pt x="3" y="27"/>
                    <a:pt x="4" y="21"/>
                    <a:pt x="7" y="16"/>
                  </a:cubicBezTo>
                  <a:cubicBezTo>
                    <a:pt x="10" y="11"/>
                    <a:pt x="13" y="7"/>
                    <a:pt x="18" y="4"/>
                  </a:cubicBezTo>
                  <a:cubicBezTo>
                    <a:pt x="22" y="2"/>
                    <a:pt x="26" y="0"/>
                    <a:pt x="30" y="0"/>
                  </a:cubicBezTo>
                  <a:cubicBezTo>
                    <a:pt x="37" y="0"/>
                    <a:pt x="43" y="4"/>
                    <a:pt x="47" y="11"/>
                  </a:cubicBezTo>
                  <a:lnTo>
                    <a:pt x="49" y="2"/>
                  </a:lnTo>
                  <a:lnTo>
                    <a:pt x="57" y="2"/>
                  </a:lnTo>
                  <a:lnTo>
                    <a:pt x="46" y="55"/>
                  </a:lnTo>
                  <a:cubicBezTo>
                    <a:pt x="45" y="61"/>
                    <a:pt x="43" y="65"/>
                    <a:pt x="41" y="68"/>
                  </a:cubicBezTo>
                  <a:cubicBezTo>
                    <a:pt x="39" y="72"/>
                    <a:pt x="37" y="74"/>
                    <a:pt x="33" y="76"/>
                  </a:cubicBezTo>
                  <a:cubicBezTo>
                    <a:pt x="30" y="78"/>
                    <a:pt x="26" y="79"/>
                    <a:pt x="21" y="79"/>
                  </a:cubicBezTo>
                  <a:cubicBezTo>
                    <a:pt x="17" y="79"/>
                    <a:pt x="13" y="78"/>
                    <a:pt x="10" y="77"/>
                  </a:cubicBezTo>
                  <a:cubicBezTo>
                    <a:pt x="6" y="76"/>
                    <a:pt x="4" y="74"/>
                    <a:pt x="3" y="72"/>
                  </a:cubicBezTo>
                  <a:cubicBezTo>
                    <a:pt x="1" y="70"/>
                    <a:pt x="0" y="67"/>
                    <a:pt x="0" y="64"/>
                  </a:cubicBezTo>
                  <a:cubicBezTo>
                    <a:pt x="0" y="64"/>
                    <a:pt x="0" y="63"/>
                    <a:pt x="0" y="62"/>
                  </a:cubicBezTo>
                  <a:lnTo>
                    <a:pt x="0" y="62"/>
                  </a:lnTo>
                  <a:close/>
                  <a:moveTo>
                    <a:pt x="12" y="32"/>
                  </a:moveTo>
                  <a:lnTo>
                    <a:pt x="12" y="32"/>
                  </a:lnTo>
                  <a:cubicBezTo>
                    <a:pt x="12" y="36"/>
                    <a:pt x="12" y="39"/>
                    <a:pt x="13" y="41"/>
                  </a:cubicBezTo>
                  <a:cubicBezTo>
                    <a:pt x="14" y="43"/>
                    <a:pt x="16" y="45"/>
                    <a:pt x="18" y="47"/>
                  </a:cubicBezTo>
                  <a:cubicBezTo>
                    <a:pt x="20" y="48"/>
                    <a:pt x="22" y="49"/>
                    <a:pt x="24" y="49"/>
                  </a:cubicBezTo>
                  <a:cubicBezTo>
                    <a:pt x="27" y="49"/>
                    <a:pt x="30" y="48"/>
                    <a:pt x="33" y="46"/>
                  </a:cubicBezTo>
                  <a:cubicBezTo>
                    <a:pt x="36" y="44"/>
                    <a:pt x="39" y="40"/>
                    <a:pt x="41" y="36"/>
                  </a:cubicBezTo>
                  <a:cubicBezTo>
                    <a:pt x="42" y="31"/>
                    <a:pt x="43" y="27"/>
                    <a:pt x="43" y="23"/>
                  </a:cubicBezTo>
                  <a:cubicBezTo>
                    <a:pt x="43" y="18"/>
                    <a:pt x="42" y="15"/>
                    <a:pt x="40" y="12"/>
                  </a:cubicBezTo>
                  <a:cubicBezTo>
                    <a:pt x="37" y="9"/>
                    <a:pt x="34" y="8"/>
                    <a:pt x="30" y="8"/>
                  </a:cubicBezTo>
                  <a:cubicBezTo>
                    <a:pt x="28" y="8"/>
                    <a:pt x="26" y="9"/>
                    <a:pt x="24" y="10"/>
                  </a:cubicBezTo>
                  <a:cubicBezTo>
                    <a:pt x="22" y="11"/>
                    <a:pt x="20" y="13"/>
                    <a:pt x="18" y="15"/>
                  </a:cubicBezTo>
                  <a:cubicBezTo>
                    <a:pt x="16" y="18"/>
                    <a:pt x="14" y="21"/>
                    <a:pt x="14" y="24"/>
                  </a:cubicBezTo>
                  <a:cubicBezTo>
                    <a:pt x="13" y="28"/>
                    <a:pt x="12" y="31"/>
                    <a:pt x="12" y="32"/>
                  </a:cubicBezTo>
                  <a:lnTo>
                    <a:pt x="12"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241"/>
            <p:cNvSpPr>
              <a:spLocks/>
            </p:cNvSpPr>
            <p:nvPr/>
          </p:nvSpPr>
          <p:spPr bwMode="auto">
            <a:xfrm>
              <a:off x="6974" y="1109"/>
              <a:ext cx="7" cy="6"/>
            </a:xfrm>
            <a:custGeom>
              <a:avLst/>
              <a:gdLst>
                <a:gd name="T0" fmla="*/ 0 w 13"/>
                <a:gd name="T1" fmla="*/ 11 h 11"/>
                <a:gd name="T2" fmla="*/ 0 w 13"/>
                <a:gd name="T3" fmla="*/ 11 h 11"/>
                <a:gd name="T4" fmla="*/ 2 w 13"/>
                <a:gd name="T5" fmla="*/ 0 h 11"/>
                <a:gd name="T6" fmla="*/ 13 w 13"/>
                <a:gd name="T7" fmla="*/ 0 h 11"/>
                <a:gd name="T8" fmla="*/ 10 w 13"/>
                <a:gd name="T9" fmla="*/ 11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lnTo>
                    <a:pt x="0" y="11"/>
                  </a:lnTo>
                  <a:lnTo>
                    <a:pt x="2" y="0"/>
                  </a:lnTo>
                  <a:lnTo>
                    <a:pt x="13" y="0"/>
                  </a:lnTo>
                  <a:lnTo>
                    <a:pt x="10" y="11"/>
                  </a:lnTo>
                  <a:lnTo>
                    <a:pt x="0"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242"/>
            <p:cNvSpPr>
              <a:spLocks/>
            </p:cNvSpPr>
            <p:nvPr/>
          </p:nvSpPr>
          <p:spPr bwMode="auto">
            <a:xfrm>
              <a:off x="7394" y="2383"/>
              <a:ext cx="60" cy="82"/>
            </a:xfrm>
            <a:custGeom>
              <a:avLst/>
              <a:gdLst>
                <a:gd name="T0" fmla="*/ 111 w 111"/>
                <a:gd name="T1" fmla="*/ 118 h 152"/>
                <a:gd name="T2" fmla="*/ 111 w 111"/>
                <a:gd name="T3" fmla="*/ 118 h 152"/>
                <a:gd name="T4" fmla="*/ 0 w 111"/>
                <a:gd name="T5" fmla="*/ 152 h 152"/>
                <a:gd name="T6" fmla="*/ 0 w 111"/>
                <a:gd name="T7" fmla="*/ 132 h 152"/>
                <a:gd name="T8" fmla="*/ 64 w 111"/>
                <a:gd name="T9" fmla="*/ 115 h 152"/>
                <a:gd name="T10" fmla="*/ 88 w 111"/>
                <a:gd name="T11" fmla="*/ 108 h 152"/>
                <a:gd name="T12" fmla="*/ 65 w 111"/>
                <a:gd name="T13" fmla="*/ 103 h 152"/>
                <a:gd name="T14" fmla="*/ 0 w 111"/>
                <a:gd name="T15" fmla="*/ 85 h 152"/>
                <a:gd name="T16" fmla="*/ 0 w 111"/>
                <a:gd name="T17" fmla="*/ 66 h 152"/>
                <a:gd name="T18" fmla="*/ 64 w 111"/>
                <a:gd name="T19" fmla="*/ 49 h 152"/>
                <a:gd name="T20" fmla="*/ 86 w 111"/>
                <a:gd name="T21" fmla="*/ 44 h 152"/>
                <a:gd name="T22" fmla="*/ 64 w 111"/>
                <a:gd name="T23" fmla="*/ 37 h 152"/>
                <a:gd name="T24" fmla="*/ 0 w 111"/>
                <a:gd name="T25" fmla="*/ 18 h 152"/>
                <a:gd name="T26" fmla="*/ 0 w 111"/>
                <a:gd name="T27" fmla="*/ 0 h 152"/>
                <a:gd name="T28" fmla="*/ 111 w 111"/>
                <a:gd name="T29" fmla="*/ 35 h 152"/>
                <a:gd name="T30" fmla="*/ 111 w 111"/>
                <a:gd name="T31" fmla="*/ 54 h 152"/>
                <a:gd name="T32" fmla="*/ 45 w 111"/>
                <a:gd name="T33" fmla="*/ 72 h 152"/>
                <a:gd name="T34" fmla="*/ 26 w 111"/>
                <a:gd name="T35" fmla="*/ 76 h 152"/>
                <a:gd name="T36" fmla="*/ 111 w 111"/>
                <a:gd name="T37" fmla="*/ 98 h 152"/>
                <a:gd name="T38" fmla="*/ 111 w 111"/>
                <a:gd name="T39"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2">
                  <a:moveTo>
                    <a:pt x="111" y="118"/>
                  </a:moveTo>
                  <a:lnTo>
                    <a:pt x="111" y="118"/>
                  </a:lnTo>
                  <a:lnTo>
                    <a:pt x="0" y="152"/>
                  </a:lnTo>
                  <a:lnTo>
                    <a:pt x="0" y="132"/>
                  </a:lnTo>
                  <a:lnTo>
                    <a:pt x="64" y="115"/>
                  </a:lnTo>
                  <a:lnTo>
                    <a:pt x="88" y="108"/>
                  </a:lnTo>
                  <a:cubicBezTo>
                    <a:pt x="87" y="108"/>
                    <a:pt x="79" y="106"/>
                    <a:pt x="65" y="103"/>
                  </a:cubicBezTo>
                  <a:lnTo>
                    <a:pt x="0" y="85"/>
                  </a:lnTo>
                  <a:lnTo>
                    <a:pt x="0" y="66"/>
                  </a:lnTo>
                  <a:lnTo>
                    <a:pt x="64" y="49"/>
                  </a:lnTo>
                  <a:lnTo>
                    <a:pt x="86" y="44"/>
                  </a:lnTo>
                  <a:lnTo>
                    <a:pt x="64" y="37"/>
                  </a:lnTo>
                  <a:lnTo>
                    <a:pt x="0" y="18"/>
                  </a:lnTo>
                  <a:lnTo>
                    <a:pt x="0" y="0"/>
                  </a:lnTo>
                  <a:lnTo>
                    <a:pt x="111" y="35"/>
                  </a:lnTo>
                  <a:lnTo>
                    <a:pt x="111" y="54"/>
                  </a:lnTo>
                  <a:lnTo>
                    <a:pt x="45" y="72"/>
                  </a:lnTo>
                  <a:lnTo>
                    <a:pt x="26" y="76"/>
                  </a:lnTo>
                  <a:lnTo>
                    <a:pt x="111" y="98"/>
                  </a:lnTo>
                  <a:lnTo>
                    <a:pt x="111" y="118"/>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243"/>
            <p:cNvSpPr>
              <a:spLocks noEditPoints="1"/>
            </p:cNvSpPr>
            <p:nvPr/>
          </p:nvSpPr>
          <p:spPr bwMode="auto">
            <a:xfrm>
              <a:off x="7393" y="2323"/>
              <a:ext cx="62" cy="55"/>
            </a:xfrm>
            <a:custGeom>
              <a:avLst/>
              <a:gdLst>
                <a:gd name="T0" fmla="*/ 77 w 115"/>
                <a:gd name="T1" fmla="*/ 20 h 102"/>
                <a:gd name="T2" fmla="*/ 77 w 115"/>
                <a:gd name="T3" fmla="*/ 20 h 102"/>
                <a:gd name="T4" fmla="*/ 80 w 115"/>
                <a:gd name="T5" fmla="*/ 0 h 102"/>
                <a:gd name="T6" fmla="*/ 106 w 115"/>
                <a:gd name="T7" fmla="*/ 17 h 102"/>
                <a:gd name="T8" fmla="*/ 115 w 115"/>
                <a:gd name="T9" fmla="*/ 49 h 102"/>
                <a:gd name="T10" fmla="*/ 100 w 115"/>
                <a:gd name="T11" fmla="*/ 87 h 102"/>
                <a:gd name="T12" fmla="*/ 58 w 115"/>
                <a:gd name="T13" fmla="*/ 102 h 102"/>
                <a:gd name="T14" fmla="*/ 15 w 115"/>
                <a:gd name="T15" fmla="*/ 87 h 102"/>
                <a:gd name="T16" fmla="*/ 0 w 115"/>
                <a:gd name="T17" fmla="*/ 50 h 102"/>
                <a:gd name="T18" fmla="*/ 15 w 115"/>
                <a:gd name="T19" fmla="*/ 14 h 102"/>
                <a:gd name="T20" fmla="*/ 57 w 115"/>
                <a:gd name="T21" fmla="*/ 0 h 102"/>
                <a:gd name="T22" fmla="*/ 62 w 115"/>
                <a:gd name="T23" fmla="*/ 0 h 102"/>
                <a:gd name="T24" fmla="*/ 62 w 115"/>
                <a:gd name="T25" fmla="*/ 82 h 102"/>
                <a:gd name="T26" fmla="*/ 90 w 115"/>
                <a:gd name="T27" fmla="*/ 72 h 102"/>
                <a:gd name="T28" fmla="*/ 100 w 115"/>
                <a:gd name="T29" fmla="*/ 49 h 102"/>
                <a:gd name="T30" fmla="*/ 94 w 115"/>
                <a:gd name="T31" fmla="*/ 31 h 102"/>
                <a:gd name="T32" fmla="*/ 77 w 115"/>
                <a:gd name="T33" fmla="*/ 20 h 102"/>
                <a:gd name="T34" fmla="*/ 77 w 115"/>
                <a:gd name="T35" fmla="*/ 20 h 102"/>
                <a:gd name="T36" fmla="*/ 47 w 115"/>
                <a:gd name="T37" fmla="*/ 81 h 102"/>
                <a:gd name="T38" fmla="*/ 47 w 115"/>
                <a:gd name="T39" fmla="*/ 81 h 102"/>
                <a:gd name="T40" fmla="*/ 47 w 115"/>
                <a:gd name="T41" fmla="*/ 19 h 102"/>
                <a:gd name="T42" fmla="*/ 26 w 115"/>
                <a:gd name="T43" fmla="*/ 27 h 102"/>
                <a:gd name="T44" fmla="*/ 15 w 115"/>
                <a:gd name="T45" fmla="*/ 50 h 102"/>
                <a:gd name="T46" fmla="*/ 24 w 115"/>
                <a:gd name="T47" fmla="*/ 71 h 102"/>
                <a:gd name="T48" fmla="*/ 47 w 115"/>
                <a:gd name="T49" fmla="*/ 81 h 102"/>
                <a:gd name="T50" fmla="*/ 47 w 115"/>
                <a:gd name="T5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02">
                  <a:moveTo>
                    <a:pt x="77" y="20"/>
                  </a:moveTo>
                  <a:lnTo>
                    <a:pt x="77" y="20"/>
                  </a:lnTo>
                  <a:lnTo>
                    <a:pt x="80" y="0"/>
                  </a:lnTo>
                  <a:cubicBezTo>
                    <a:pt x="91" y="3"/>
                    <a:pt x="100" y="9"/>
                    <a:pt x="106" y="17"/>
                  </a:cubicBezTo>
                  <a:cubicBezTo>
                    <a:pt x="112" y="26"/>
                    <a:pt x="115" y="36"/>
                    <a:pt x="115" y="49"/>
                  </a:cubicBezTo>
                  <a:cubicBezTo>
                    <a:pt x="115" y="65"/>
                    <a:pt x="110" y="78"/>
                    <a:pt x="100" y="87"/>
                  </a:cubicBezTo>
                  <a:cubicBezTo>
                    <a:pt x="90" y="97"/>
                    <a:pt x="76" y="102"/>
                    <a:pt x="58" y="102"/>
                  </a:cubicBezTo>
                  <a:cubicBezTo>
                    <a:pt x="40" y="102"/>
                    <a:pt x="26" y="97"/>
                    <a:pt x="15" y="87"/>
                  </a:cubicBezTo>
                  <a:cubicBezTo>
                    <a:pt x="5" y="78"/>
                    <a:pt x="0" y="65"/>
                    <a:pt x="0" y="50"/>
                  </a:cubicBezTo>
                  <a:cubicBezTo>
                    <a:pt x="0" y="35"/>
                    <a:pt x="5" y="23"/>
                    <a:pt x="15" y="14"/>
                  </a:cubicBezTo>
                  <a:cubicBezTo>
                    <a:pt x="25" y="4"/>
                    <a:pt x="39" y="0"/>
                    <a:pt x="57" y="0"/>
                  </a:cubicBezTo>
                  <a:cubicBezTo>
                    <a:pt x="58" y="0"/>
                    <a:pt x="60" y="0"/>
                    <a:pt x="62" y="0"/>
                  </a:cubicBezTo>
                  <a:lnTo>
                    <a:pt x="62" y="82"/>
                  </a:lnTo>
                  <a:cubicBezTo>
                    <a:pt x="74" y="81"/>
                    <a:pt x="84" y="78"/>
                    <a:pt x="90" y="72"/>
                  </a:cubicBezTo>
                  <a:cubicBezTo>
                    <a:pt x="97" y="66"/>
                    <a:pt x="100" y="58"/>
                    <a:pt x="100" y="49"/>
                  </a:cubicBezTo>
                  <a:cubicBezTo>
                    <a:pt x="100" y="42"/>
                    <a:pt x="98" y="36"/>
                    <a:pt x="94" y="31"/>
                  </a:cubicBezTo>
                  <a:cubicBezTo>
                    <a:pt x="91" y="26"/>
                    <a:pt x="85" y="22"/>
                    <a:pt x="77" y="20"/>
                  </a:cubicBezTo>
                  <a:lnTo>
                    <a:pt x="77" y="20"/>
                  </a:lnTo>
                  <a:close/>
                  <a:moveTo>
                    <a:pt x="47" y="81"/>
                  </a:moveTo>
                  <a:lnTo>
                    <a:pt x="47" y="81"/>
                  </a:lnTo>
                  <a:lnTo>
                    <a:pt x="47" y="19"/>
                  </a:lnTo>
                  <a:cubicBezTo>
                    <a:pt x="38" y="20"/>
                    <a:pt x="31" y="23"/>
                    <a:pt x="26" y="27"/>
                  </a:cubicBezTo>
                  <a:cubicBezTo>
                    <a:pt x="19" y="32"/>
                    <a:pt x="15" y="40"/>
                    <a:pt x="15" y="50"/>
                  </a:cubicBezTo>
                  <a:cubicBezTo>
                    <a:pt x="15" y="58"/>
                    <a:pt x="18" y="66"/>
                    <a:pt x="24" y="71"/>
                  </a:cubicBezTo>
                  <a:cubicBezTo>
                    <a:pt x="30" y="77"/>
                    <a:pt x="37" y="80"/>
                    <a:pt x="47" y="81"/>
                  </a:cubicBezTo>
                  <a:lnTo>
                    <a:pt x="47" y="81"/>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244"/>
            <p:cNvSpPr>
              <a:spLocks noEditPoints="1"/>
            </p:cNvSpPr>
            <p:nvPr/>
          </p:nvSpPr>
          <p:spPr bwMode="auto">
            <a:xfrm>
              <a:off x="7393" y="2259"/>
              <a:ext cx="62" cy="55"/>
            </a:xfrm>
            <a:custGeom>
              <a:avLst/>
              <a:gdLst>
                <a:gd name="T0" fmla="*/ 77 w 115"/>
                <a:gd name="T1" fmla="*/ 20 h 102"/>
                <a:gd name="T2" fmla="*/ 77 w 115"/>
                <a:gd name="T3" fmla="*/ 20 h 102"/>
                <a:gd name="T4" fmla="*/ 80 w 115"/>
                <a:gd name="T5" fmla="*/ 1 h 102"/>
                <a:gd name="T6" fmla="*/ 106 w 115"/>
                <a:gd name="T7" fmla="*/ 18 h 102"/>
                <a:gd name="T8" fmla="*/ 115 w 115"/>
                <a:gd name="T9" fmla="*/ 49 h 102"/>
                <a:gd name="T10" fmla="*/ 100 w 115"/>
                <a:gd name="T11" fmla="*/ 88 h 102"/>
                <a:gd name="T12" fmla="*/ 58 w 115"/>
                <a:gd name="T13" fmla="*/ 102 h 102"/>
                <a:gd name="T14" fmla="*/ 15 w 115"/>
                <a:gd name="T15" fmla="*/ 88 h 102"/>
                <a:gd name="T16" fmla="*/ 0 w 115"/>
                <a:gd name="T17" fmla="*/ 50 h 102"/>
                <a:gd name="T18" fmla="*/ 15 w 115"/>
                <a:gd name="T19" fmla="*/ 14 h 102"/>
                <a:gd name="T20" fmla="*/ 57 w 115"/>
                <a:gd name="T21" fmla="*/ 0 h 102"/>
                <a:gd name="T22" fmla="*/ 62 w 115"/>
                <a:gd name="T23" fmla="*/ 0 h 102"/>
                <a:gd name="T24" fmla="*/ 62 w 115"/>
                <a:gd name="T25" fmla="*/ 83 h 102"/>
                <a:gd name="T26" fmla="*/ 90 w 115"/>
                <a:gd name="T27" fmla="*/ 72 h 102"/>
                <a:gd name="T28" fmla="*/ 100 w 115"/>
                <a:gd name="T29" fmla="*/ 49 h 102"/>
                <a:gd name="T30" fmla="*/ 94 w 115"/>
                <a:gd name="T31" fmla="*/ 32 h 102"/>
                <a:gd name="T32" fmla="*/ 77 w 115"/>
                <a:gd name="T33" fmla="*/ 20 h 102"/>
                <a:gd name="T34" fmla="*/ 77 w 115"/>
                <a:gd name="T35" fmla="*/ 20 h 102"/>
                <a:gd name="T36" fmla="*/ 47 w 115"/>
                <a:gd name="T37" fmla="*/ 81 h 102"/>
                <a:gd name="T38" fmla="*/ 47 w 115"/>
                <a:gd name="T39" fmla="*/ 81 h 102"/>
                <a:gd name="T40" fmla="*/ 47 w 115"/>
                <a:gd name="T41" fmla="*/ 20 h 102"/>
                <a:gd name="T42" fmla="*/ 26 w 115"/>
                <a:gd name="T43" fmla="*/ 27 h 102"/>
                <a:gd name="T44" fmla="*/ 15 w 115"/>
                <a:gd name="T45" fmla="*/ 50 h 102"/>
                <a:gd name="T46" fmla="*/ 24 w 115"/>
                <a:gd name="T47" fmla="*/ 72 h 102"/>
                <a:gd name="T48" fmla="*/ 47 w 115"/>
                <a:gd name="T49" fmla="*/ 81 h 102"/>
                <a:gd name="T50" fmla="*/ 47 w 115"/>
                <a:gd name="T5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02">
                  <a:moveTo>
                    <a:pt x="77" y="20"/>
                  </a:moveTo>
                  <a:lnTo>
                    <a:pt x="77" y="20"/>
                  </a:lnTo>
                  <a:lnTo>
                    <a:pt x="80" y="1"/>
                  </a:lnTo>
                  <a:cubicBezTo>
                    <a:pt x="91" y="4"/>
                    <a:pt x="100" y="9"/>
                    <a:pt x="106" y="18"/>
                  </a:cubicBezTo>
                  <a:cubicBezTo>
                    <a:pt x="112" y="26"/>
                    <a:pt x="115" y="36"/>
                    <a:pt x="115" y="49"/>
                  </a:cubicBezTo>
                  <a:cubicBezTo>
                    <a:pt x="115" y="65"/>
                    <a:pt x="110" y="78"/>
                    <a:pt x="100" y="88"/>
                  </a:cubicBezTo>
                  <a:cubicBezTo>
                    <a:pt x="90" y="97"/>
                    <a:pt x="76" y="102"/>
                    <a:pt x="58" y="102"/>
                  </a:cubicBezTo>
                  <a:cubicBezTo>
                    <a:pt x="40" y="102"/>
                    <a:pt x="26" y="97"/>
                    <a:pt x="15" y="88"/>
                  </a:cubicBezTo>
                  <a:cubicBezTo>
                    <a:pt x="5" y="78"/>
                    <a:pt x="0" y="66"/>
                    <a:pt x="0" y="50"/>
                  </a:cubicBezTo>
                  <a:cubicBezTo>
                    <a:pt x="0" y="36"/>
                    <a:pt x="5" y="23"/>
                    <a:pt x="15" y="14"/>
                  </a:cubicBezTo>
                  <a:cubicBezTo>
                    <a:pt x="25" y="5"/>
                    <a:pt x="39" y="0"/>
                    <a:pt x="57" y="0"/>
                  </a:cubicBezTo>
                  <a:cubicBezTo>
                    <a:pt x="58" y="0"/>
                    <a:pt x="60" y="0"/>
                    <a:pt x="62" y="0"/>
                  </a:cubicBezTo>
                  <a:lnTo>
                    <a:pt x="62" y="83"/>
                  </a:lnTo>
                  <a:cubicBezTo>
                    <a:pt x="74" y="82"/>
                    <a:pt x="84" y="78"/>
                    <a:pt x="90" y="72"/>
                  </a:cubicBezTo>
                  <a:cubicBezTo>
                    <a:pt x="97" y="66"/>
                    <a:pt x="100" y="58"/>
                    <a:pt x="100" y="49"/>
                  </a:cubicBezTo>
                  <a:cubicBezTo>
                    <a:pt x="100" y="42"/>
                    <a:pt x="98" y="36"/>
                    <a:pt x="94" y="32"/>
                  </a:cubicBezTo>
                  <a:cubicBezTo>
                    <a:pt x="91" y="27"/>
                    <a:pt x="85" y="23"/>
                    <a:pt x="77" y="20"/>
                  </a:cubicBezTo>
                  <a:lnTo>
                    <a:pt x="77" y="20"/>
                  </a:lnTo>
                  <a:close/>
                  <a:moveTo>
                    <a:pt x="47" y="81"/>
                  </a:moveTo>
                  <a:lnTo>
                    <a:pt x="47" y="81"/>
                  </a:lnTo>
                  <a:lnTo>
                    <a:pt x="47" y="20"/>
                  </a:lnTo>
                  <a:cubicBezTo>
                    <a:pt x="38" y="21"/>
                    <a:pt x="31" y="23"/>
                    <a:pt x="26" y="27"/>
                  </a:cubicBezTo>
                  <a:cubicBezTo>
                    <a:pt x="19" y="33"/>
                    <a:pt x="15" y="41"/>
                    <a:pt x="15" y="50"/>
                  </a:cubicBezTo>
                  <a:cubicBezTo>
                    <a:pt x="15" y="59"/>
                    <a:pt x="18" y="66"/>
                    <a:pt x="24" y="72"/>
                  </a:cubicBezTo>
                  <a:cubicBezTo>
                    <a:pt x="30" y="78"/>
                    <a:pt x="37" y="81"/>
                    <a:pt x="47" y="81"/>
                  </a:cubicBezTo>
                  <a:lnTo>
                    <a:pt x="47" y="81"/>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45"/>
            <p:cNvSpPr>
              <a:spLocks/>
            </p:cNvSpPr>
            <p:nvPr/>
          </p:nvSpPr>
          <p:spPr bwMode="auto">
            <a:xfrm>
              <a:off x="7371" y="2197"/>
              <a:ext cx="83" cy="50"/>
            </a:xfrm>
            <a:custGeom>
              <a:avLst/>
              <a:gdLst>
                <a:gd name="T0" fmla="*/ 153 w 153"/>
                <a:gd name="T1" fmla="*/ 92 h 92"/>
                <a:gd name="T2" fmla="*/ 153 w 153"/>
                <a:gd name="T3" fmla="*/ 92 h 92"/>
                <a:gd name="T4" fmla="*/ 0 w 153"/>
                <a:gd name="T5" fmla="*/ 92 h 92"/>
                <a:gd name="T6" fmla="*/ 0 w 153"/>
                <a:gd name="T7" fmla="*/ 73 h 92"/>
                <a:gd name="T8" fmla="*/ 87 w 153"/>
                <a:gd name="T9" fmla="*/ 73 h 92"/>
                <a:gd name="T10" fmla="*/ 42 w 153"/>
                <a:gd name="T11" fmla="*/ 29 h 92"/>
                <a:gd name="T12" fmla="*/ 42 w 153"/>
                <a:gd name="T13" fmla="*/ 5 h 92"/>
                <a:gd name="T14" fmla="*/ 83 w 153"/>
                <a:gd name="T15" fmla="*/ 47 h 92"/>
                <a:gd name="T16" fmla="*/ 153 w 153"/>
                <a:gd name="T17" fmla="*/ 0 h 92"/>
                <a:gd name="T18" fmla="*/ 153 w 153"/>
                <a:gd name="T19" fmla="*/ 23 h 92"/>
                <a:gd name="T20" fmla="*/ 96 w 153"/>
                <a:gd name="T21" fmla="*/ 60 h 92"/>
                <a:gd name="T22" fmla="*/ 109 w 153"/>
                <a:gd name="T23" fmla="*/ 73 h 92"/>
                <a:gd name="T24" fmla="*/ 153 w 153"/>
                <a:gd name="T25" fmla="*/ 73 h 92"/>
                <a:gd name="T26" fmla="*/ 153 w 153"/>
                <a:gd name="T2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92">
                  <a:moveTo>
                    <a:pt x="153" y="92"/>
                  </a:moveTo>
                  <a:lnTo>
                    <a:pt x="153" y="92"/>
                  </a:lnTo>
                  <a:lnTo>
                    <a:pt x="0" y="92"/>
                  </a:lnTo>
                  <a:lnTo>
                    <a:pt x="0" y="73"/>
                  </a:lnTo>
                  <a:lnTo>
                    <a:pt x="87" y="73"/>
                  </a:lnTo>
                  <a:lnTo>
                    <a:pt x="42" y="29"/>
                  </a:lnTo>
                  <a:lnTo>
                    <a:pt x="42" y="5"/>
                  </a:lnTo>
                  <a:lnTo>
                    <a:pt x="83" y="47"/>
                  </a:lnTo>
                  <a:lnTo>
                    <a:pt x="153" y="0"/>
                  </a:lnTo>
                  <a:lnTo>
                    <a:pt x="153" y="23"/>
                  </a:lnTo>
                  <a:lnTo>
                    <a:pt x="96" y="60"/>
                  </a:lnTo>
                  <a:lnTo>
                    <a:pt x="109" y="73"/>
                  </a:lnTo>
                  <a:lnTo>
                    <a:pt x="153" y="73"/>
                  </a:lnTo>
                  <a:lnTo>
                    <a:pt x="153" y="92"/>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246"/>
            <p:cNvSpPr>
              <a:spLocks/>
            </p:cNvSpPr>
            <p:nvPr/>
          </p:nvSpPr>
          <p:spPr bwMode="auto">
            <a:xfrm>
              <a:off x="7371" y="2122"/>
              <a:ext cx="83" cy="31"/>
            </a:xfrm>
            <a:custGeom>
              <a:avLst/>
              <a:gdLst>
                <a:gd name="T0" fmla="*/ 153 w 153"/>
                <a:gd name="T1" fmla="*/ 0 h 56"/>
                <a:gd name="T2" fmla="*/ 153 w 153"/>
                <a:gd name="T3" fmla="*/ 0 h 56"/>
                <a:gd name="T4" fmla="*/ 153 w 153"/>
                <a:gd name="T5" fmla="*/ 18 h 56"/>
                <a:gd name="T6" fmla="*/ 33 w 153"/>
                <a:gd name="T7" fmla="*/ 18 h 56"/>
                <a:gd name="T8" fmla="*/ 46 w 153"/>
                <a:gd name="T9" fmla="*/ 36 h 56"/>
                <a:gd name="T10" fmla="*/ 56 w 153"/>
                <a:gd name="T11" fmla="*/ 56 h 56"/>
                <a:gd name="T12" fmla="*/ 38 w 153"/>
                <a:gd name="T13" fmla="*/ 56 h 56"/>
                <a:gd name="T14" fmla="*/ 20 w 153"/>
                <a:gd name="T15" fmla="*/ 28 h 56"/>
                <a:gd name="T16" fmla="*/ 0 w 153"/>
                <a:gd name="T17" fmla="*/ 12 h 56"/>
                <a:gd name="T18" fmla="*/ 0 w 153"/>
                <a:gd name="T19" fmla="*/ 0 h 56"/>
                <a:gd name="T20" fmla="*/ 153 w 153"/>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56">
                  <a:moveTo>
                    <a:pt x="153" y="0"/>
                  </a:moveTo>
                  <a:lnTo>
                    <a:pt x="153" y="0"/>
                  </a:lnTo>
                  <a:lnTo>
                    <a:pt x="153" y="18"/>
                  </a:lnTo>
                  <a:lnTo>
                    <a:pt x="33" y="18"/>
                  </a:lnTo>
                  <a:cubicBezTo>
                    <a:pt x="38" y="23"/>
                    <a:pt x="42" y="29"/>
                    <a:pt x="46" y="36"/>
                  </a:cubicBezTo>
                  <a:cubicBezTo>
                    <a:pt x="51" y="44"/>
                    <a:pt x="54" y="50"/>
                    <a:pt x="56" y="56"/>
                  </a:cubicBezTo>
                  <a:lnTo>
                    <a:pt x="38" y="56"/>
                  </a:lnTo>
                  <a:cubicBezTo>
                    <a:pt x="33" y="45"/>
                    <a:pt x="27" y="36"/>
                    <a:pt x="20" y="28"/>
                  </a:cubicBezTo>
                  <a:cubicBezTo>
                    <a:pt x="13" y="21"/>
                    <a:pt x="6" y="15"/>
                    <a:pt x="0" y="12"/>
                  </a:cubicBezTo>
                  <a:lnTo>
                    <a:pt x="0" y="0"/>
                  </a:lnTo>
                  <a:lnTo>
                    <a:pt x="153" y="0"/>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47"/>
            <p:cNvSpPr>
              <a:spLocks/>
            </p:cNvSpPr>
            <p:nvPr/>
          </p:nvSpPr>
          <p:spPr bwMode="auto">
            <a:xfrm>
              <a:off x="7359" y="2521"/>
              <a:ext cx="57" cy="356"/>
            </a:xfrm>
            <a:custGeom>
              <a:avLst/>
              <a:gdLst>
                <a:gd name="T0" fmla="*/ 0 w 105"/>
                <a:gd name="T1" fmla="*/ 660 h 660"/>
                <a:gd name="T2" fmla="*/ 0 w 105"/>
                <a:gd name="T3" fmla="*/ 660 h 660"/>
                <a:gd name="T4" fmla="*/ 105 w 105"/>
                <a:gd name="T5" fmla="*/ 660 h 660"/>
                <a:gd name="T6" fmla="*/ 105 w 105"/>
                <a:gd name="T7" fmla="*/ 0 h 660"/>
              </a:gdLst>
              <a:ahLst/>
              <a:cxnLst>
                <a:cxn ang="0">
                  <a:pos x="T0" y="T1"/>
                </a:cxn>
                <a:cxn ang="0">
                  <a:pos x="T2" y="T3"/>
                </a:cxn>
                <a:cxn ang="0">
                  <a:pos x="T4" y="T5"/>
                </a:cxn>
                <a:cxn ang="0">
                  <a:pos x="T6" y="T7"/>
                </a:cxn>
              </a:cxnLst>
              <a:rect l="0" t="0" r="r" b="b"/>
              <a:pathLst>
                <a:path w="105" h="660">
                  <a:moveTo>
                    <a:pt x="0" y="660"/>
                  </a:moveTo>
                  <a:lnTo>
                    <a:pt x="0" y="660"/>
                  </a:lnTo>
                  <a:cubicBezTo>
                    <a:pt x="0" y="660"/>
                    <a:pt x="105" y="660"/>
                    <a:pt x="105" y="660"/>
                  </a:cubicBezTo>
                  <a:cubicBezTo>
                    <a:pt x="105" y="660"/>
                    <a:pt x="105" y="0"/>
                    <a:pt x="105" y="0"/>
                  </a:cubicBezTo>
                </a:path>
              </a:pathLst>
            </a:custGeom>
            <a:noFill/>
            <a:ln w="11113" cap="flat">
              <a:solidFill>
                <a:srgbClr val="176F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248"/>
            <p:cNvSpPr>
              <a:spLocks/>
            </p:cNvSpPr>
            <p:nvPr/>
          </p:nvSpPr>
          <p:spPr bwMode="auto">
            <a:xfrm>
              <a:off x="7359" y="1723"/>
              <a:ext cx="57" cy="356"/>
            </a:xfrm>
            <a:custGeom>
              <a:avLst/>
              <a:gdLst>
                <a:gd name="T0" fmla="*/ 0 w 105"/>
                <a:gd name="T1" fmla="*/ 0 h 660"/>
                <a:gd name="T2" fmla="*/ 0 w 105"/>
                <a:gd name="T3" fmla="*/ 0 h 660"/>
                <a:gd name="T4" fmla="*/ 105 w 105"/>
                <a:gd name="T5" fmla="*/ 0 h 660"/>
                <a:gd name="T6" fmla="*/ 105 w 105"/>
                <a:gd name="T7" fmla="*/ 660 h 660"/>
              </a:gdLst>
              <a:ahLst/>
              <a:cxnLst>
                <a:cxn ang="0">
                  <a:pos x="T0" y="T1"/>
                </a:cxn>
                <a:cxn ang="0">
                  <a:pos x="T2" y="T3"/>
                </a:cxn>
                <a:cxn ang="0">
                  <a:pos x="T4" y="T5"/>
                </a:cxn>
                <a:cxn ang="0">
                  <a:pos x="T6" y="T7"/>
                </a:cxn>
              </a:cxnLst>
              <a:rect l="0" t="0" r="r" b="b"/>
              <a:pathLst>
                <a:path w="105" h="660">
                  <a:moveTo>
                    <a:pt x="0" y="0"/>
                  </a:moveTo>
                  <a:lnTo>
                    <a:pt x="0" y="0"/>
                  </a:lnTo>
                  <a:cubicBezTo>
                    <a:pt x="0" y="0"/>
                    <a:pt x="105" y="0"/>
                    <a:pt x="105" y="0"/>
                  </a:cubicBezTo>
                  <a:cubicBezTo>
                    <a:pt x="105" y="0"/>
                    <a:pt x="105" y="660"/>
                    <a:pt x="105" y="660"/>
                  </a:cubicBezTo>
                </a:path>
              </a:pathLst>
            </a:custGeom>
            <a:noFill/>
            <a:ln w="11113" cap="flat">
              <a:solidFill>
                <a:srgbClr val="176F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49"/>
            <p:cNvSpPr>
              <a:spLocks/>
            </p:cNvSpPr>
            <p:nvPr/>
          </p:nvSpPr>
          <p:spPr bwMode="auto">
            <a:xfrm>
              <a:off x="7397" y="3591"/>
              <a:ext cx="59" cy="82"/>
            </a:xfrm>
            <a:custGeom>
              <a:avLst/>
              <a:gdLst>
                <a:gd name="T0" fmla="*/ 110 w 110"/>
                <a:gd name="T1" fmla="*/ 118 h 152"/>
                <a:gd name="T2" fmla="*/ 110 w 110"/>
                <a:gd name="T3" fmla="*/ 118 h 152"/>
                <a:gd name="T4" fmla="*/ 0 w 110"/>
                <a:gd name="T5" fmla="*/ 152 h 152"/>
                <a:gd name="T6" fmla="*/ 0 w 110"/>
                <a:gd name="T7" fmla="*/ 132 h 152"/>
                <a:gd name="T8" fmla="*/ 64 w 110"/>
                <a:gd name="T9" fmla="*/ 115 h 152"/>
                <a:gd name="T10" fmla="*/ 87 w 110"/>
                <a:gd name="T11" fmla="*/ 108 h 152"/>
                <a:gd name="T12" fmla="*/ 64 w 110"/>
                <a:gd name="T13" fmla="*/ 103 h 152"/>
                <a:gd name="T14" fmla="*/ 0 w 110"/>
                <a:gd name="T15" fmla="*/ 85 h 152"/>
                <a:gd name="T16" fmla="*/ 0 w 110"/>
                <a:gd name="T17" fmla="*/ 66 h 152"/>
                <a:gd name="T18" fmla="*/ 64 w 110"/>
                <a:gd name="T19" fmla="*/ 49 h 152"/>
                <a:gd name="T20" fmla="*/ 85 w 110"/>
                <a:gd name="T21" fmla="*/ 44 h 152"/>
                <a:gd name="T22" fmla="*/ 64 w 110"/>
                <a:gd name="T23" fmla="*/ 37 h 152"/>
                <a:gd name="T24" fmla="*/ 0 w 110"/>
                <a:gd name="T25" fmla="*/ 18 h 152"/>
                <a:gd name="T26" fmla="*/ 0 w 110"/>
                <a:gd name="T27" fmla="*/ 0 h 152"/>
                <a:gd name="T28" fmla="*/ 110 w 110"/>
                <a:gd name="T29" fmla="*/ 35 h 152"/>
                <a:gd name="T30" fmla="*/ 110 w 110"/>
                <a:gd name="T31" fmla="*/ 54 h 152"/>
                <a:gd name="T32" fmla="*/ 44 w 110"/>
                <a:gd name="T33" fmla="*/ 72 h 152"/>
                <a:gd name="T34" fmla="*/ 25 w 110"/>
                <a:gd name="T35" fmla="*/ 76 h 152"/>
                <a:gd name="T36" fmla="*/ 110 w 110"/>
                <a:gd name="T37" fmla="*/ 98 h 152"/>
                <a:gd name="T38" fmla="*/ 110 w 110"/>
                <a:gd name="T39"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2">
                  <a:moveTo>
                    <a:pt x="110" y="118"/>
                  </a:moveTo>
                  <a:lnTo>
                    <a:pt x="110" y="118"/>
                  </a:lnTo>
                  <a:lnTo>
                    <a:pt x="0" y="152"/>
                  </a:lnTo>
                  <a:lnTo>
                    <a:pt x="0" y="132"/>
                  </a:lnTo>
                  <a:lnTo>
                    <a:pt x="64" y="115"/>
                  </a:lnTo>
                  <a:lnTo>
                    <a:pt x="87" y="108"/>
                  </a:lnTo>
                  <a:cubicBezTo>
                    <a:pt x="86" y="108"/>
                    <a:pt x="78" y="106"/>
                    <a:pt x="64" y="103"/>
                  </a:cubicBezTo>
                  <a:lnTo>
                    <a:pt x="0" y="85"/>
                  </a:lnTo>
                  <a:lnTo>
                    <a:pt x="0" y="66"/>
                  </a:lnTo>
                  <a:lnTo>
                    <a:pt x="64" y="49"/>
                  </a:lnTo>
                  <a:lnTo>
                    <a:pt x="85" y="44"/>
                  </a:lnTo>
                  <a:lnTo>
                    <a:pt x="64" y="37"/>
                  </a:lnTo>
                  <a:lnTo>
                    <a:pt x="0" y="18"/>
                  </a:lnTo>
                  <a:lnTo>
                    <a:pt x="0" y="0"/>
                  </a:lnTo>
                  <a:lnTo>
                    <a:pt x="110" y="35"/>
                  </a:lnTo>
                  <a:lnTo>
                    <a:pt x="110" y="54"/>
                  </a:lnTo>
                  <a:lnTo>
                    <a:pt x="44" y="72"/>
                  </a:lnTo>
                  <a:lnTo>
                    <a:pt x="25" y="76"/>
                  </a:lnTo>
                  <a:lnTo>
                    <a:pt x="110" y="98"/>
                  </a:lnTo>
                  <a:lnTo>
                    <a:pt x="110" y="118"/>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250"/>
            <p:cNvSpPr>
              <a:spLocks noEditPoints="1"/>
            </p:cNvSpPr>
            <p:nvPr/>
          </p:nvSpPr>
          <p:spPr bwMode="auto">
            <a:xfrm>
              <a:off x="7395" y="3531"/>
              <a:ext cx="62" cy="55"/>
            </a:xfrm>
            <a:custGeom>
              <a:avLst/>
              <a:gdLst>
                <a:gd name="T0" fmla="*/ 78 w 116"/>
                <a:gd name="T1" fmla="*/ 20 h 102"/>
                <a:gd name="T2" fmla="*/ 78 w 116"/>
                <a:gd name="T3" fmla="*/ 20 h 102"/>
                <a:gd name="T4" fmla="*/ 80 w 116"/>
                <a:gd name="T5" fmla="*/ 0 h 102"/>
                <a:gd name="T6" fmla="*/ 106 w 116"/>
                <a:gd name="T7" fmla="*/ 17 h 102"/>
                <a:gd name="T8" fmla="*/ 116 w 116"/>
                <a:gd name="T9" fmla="*/ 49 h 102"/>
                <a:gd name="T10" fmla="*/ 101 w 116"/>
                <a:gd name="T11" fmla="*/ 87 h 102"/>
                <a:gd name="T12" fmla="*/ 59 w 116"/>
                <a:gd name="T13" fmla="*/ 102 h 102"/>
                <a:gd name="T14" fmla="*/ 16 w 116"/>
                <a:gd name="T15" fmla="*/ 87 h 102"/>
                <a:gd name="T16" fmla="*/ 0 w 116"/>
                <a:gd name="T17" fmla="*/ 50 h 102"/>
                <a:gd name="T18" fmla="*/ 15 w 116"/>
                <a:gd name="T19" fmla="*/ 14 h 102"/>
                <a:gd name="T20" fmla="*/ 58 w 116"/>
                <a:gd name="T21" fmla="*/ 0 h 102"/>
                <a:gd name="T22" fmla="*/ 63 w 116"/>
                <a:gd name="T23" fmla="*/ 0 h 102"/>
                <a:gd name="T24" fmla="*/ 63 w 116"/>
                <a:gd name="T25" fmla="*/ 82 h 102"/>
                <a:gd name="T26" fmla="*/ 91 w 116"/>
                <a:gd name="T27" fmla="*/ 72 h 102"/>
                <a:gd name="T28" fmla="*/ 100 w 116"/>
                <a:gd name="T29" fmla="*/ 49 h 102"/>
                <a:gd name="T30" fmla="*/ 95 w 116"/>
                <a:gd name="T31" fmla="*/ 31 h 102"/>
                <a:gd name="T32" fmla="*/ 78 w 116"/>
                <a:gd name="T33" fmla="*/ 20 h 102"/>
                <a:gd name="T34" fmla="*/ 78 w 116"/>
                <a:gd name="T35" fmla="*/ 20 h 102"/>
                <a:gd name="T36" fmla="*/ 47 w 116"/>
                <a:gd name="T37" fmla="*/ 81 h 102"/>
                <a:gd name="T38" fmla="*/ 47 w 116"/>
                <a:gd name="T39" fmla="*/ 81 h 102"/>
                <a:gd name="T40" fmla="*/ 47 w 116"/>
                <a:gd name="T41" fmla="*/ 19 h 102"/>
                <a:gd name="T42" fmla="*/ 27 w 116"/>
                <a:gd name="T43" fmla="*/ 27 h 102"/>
                <a:gd name="T44" fmla="*/ 16 w 116"/>
                <a:gd name="T45" fmla="*/ 50 h 102"/>
                <a:gd name="T46" fmla="*/ 24 w 116"/>
                <a:gd name="T47" fmla="*/ 71 h 102"/>
                <a:gd name="T48" fmla="*/ 47 w 116"/>
                <a:gd name="T49" fmla="*/ 81 h 102"/>
                <a:gd name="T50" fmla="*/ 47 w 116"/>
                <a:gd name="T5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02">
                  <a:moveTo>
                    <a:pt x="78" y="20"/>
                  </a:moveTo>
                  <a:lnTo>
                    <a:pt x="78" y="20"/>
                  </a:lnTo>
                  <a:lnTo>
                    <a:pt x="80" y="0"/>
                  </a:lnTo>
                  <a:cubicBezTo>
                    <a:pt x="91" y="3"/>
                    <a:pt x="100" y="9"/>
                    <a:pt x="106" y="17"/>
                  </a:cubicBezTo>
                  <a:cubicBezTo>
                    <a:pt x="113" y="26"/>
                    <a:pt x="116" y="36"/>
                    <a:pt x="116" y="49"/>
                  </a:cubicBezTo>
                  <a:cubicBezTo>
                    <a:pt x="116" y="65"/>
                    <a:pt x="111" y="78"/>
                    <a:pt x="101" y="87"/>
                  </a:cubicBezTo>
                  <a:cubicBezTo>
                    <a:pt x="91" y="97"/>
                    <a:pt x="77" y="102"/>
                    <a:pt x="59" y="102"/>
                  </a:cubicBezTo>
                  <a:cubicBezTo>
                    <a:pt x="40" y="102"/>
                    <a:pt x="26" y="97"/>
                    <a:pt x="16" y="87"/>
                  </a:cubicBezTo>
                  <a:cubicBezTo>
                    <a:pt x="5" y="78"/>
                    <a:pt x="0" y="65"/>
                    <a:pt x="0" y="50"/>
                  </a:cubicBezTo>
                  <a:cubicBezTo>
                    <a:pt x="0" y="35"/>
                    <a:pt x="5" y="23"/>
                    <a:pt x="15" y="14"/>
                  </a:cubicBezTo>
                  <a:cubicBezTo>
                    <a:pt x="25" y="4"/>
                    <a:pt x="40" y="0"/>
                    <a:pt x="58" y="0"/>
                  </a:cubicBezTo>
                  <a:cubicBezTo>
                    <a:pt x="59" y="0"/>
                    <a:pt x="61" y="0"/>
                    <a:pt x="63" y="0"/>
                  </a:cubicBezTo>
                  <a:lnTo>
                    <a:pt x="63" y="82"/>
                  </a:lnTo>
                  <a:cubicBezTo>
                    <a:pt x="75" y="81"/>
                    <a:pt x="84" y="78"/>
                    <a:pt x="91" y="72"/>
                  </a:cubicBezTo>
                  <a:cubicBezTo>
                    <a:pt x="97" y="66"/>
                    <a:pt x="100" y="58"/>
                    <a:pt x="100" y="49"/>
                  </a:cubicBezTo>
                  <a:cubicBezTo>
                    <a:pt x="100" y="42"/>
                    <a:pt x="99" y="36"/>
                    <a:pt x="95" y="31"/>
                  </a:cubicBezTo>
                  <a:cubicBezTo>
                    <a:pt x="91" y="26"/>
                    <a:pt x="86" y="22"/>
                    <a:pt x="78" y="20"/>
                  </a:cubicBezTo>
                  <a:lnTo>
                    <a:pt x="78" y="20"/>
                  </a:lnTo>
                  <a:close/>
                  <a:moveTo>
                    <a:pt x="47" y="81"/>
                  </a:moveTo>
                  <a:lnTo>
                    <a:pt x="47" y="81"/>
                  </a:lnTo>
                  <a:lnTo>
                    <a:pt x="47" y="19"/>
                  </a:lnTo>
                  <a:cubicBezTo>
                    <a:pt x="38" y="20"/>
                    <a:pt x="31" y="23"/>
                    <a:pt x="27" y="27"/>
                  </a:cubicBezTo>
                  <a:cubicBezTo>
                    <a:pt x="19" y="32"/>
                    <a:pt x="16" y="40"/>
                    <a:pt x="16" y="50"/>
                  </a:cubicBezTo>
                  <a:cubicBezTo>
                    <a:pt x="16" y="58"/>
                    <a:pt x="19" y="66"/>
                    <a:pt x="24" y="71"/>
                  </a:cubicBezTo>
                  <a:cubicBezTo>
                    <a:pt x="30" y="77"/>
                    <a:pt x="38" y="80"/>
                    <a:pt x="47" y="81"/>
                  </a:cubicBezTo>
                  <a:lnTo>
                    <a:pt x="47" y="81"/>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251"/>
            <p:cNvSpPr>
              <a:spLocks noEditPoints="1"/>
            </p:cNvSpPr>
            <p:nvPr/>
          </p:nvSpPr>
          <p:spPr bwMode="auto">
            <a:xfrm>
              <a:off x="7395" y="3467"/>
              <a:ext cx="62" cy="55"/>
            </a:xfrm>
            <a:custGeom>
              <a:avLst/>
              <a:gdLst>
                <a:gd name="T0" fmla="*/ 78 w 116"/>
                <a:gd name="T1" fmla="*/ 20 h 102"/>
                <a:gd name="T2" fmla="*/ 78 w 116"/>
                <a:gd name="T3" fmla="*/ 20 h 102"/>
                <a:gd name="T4" fmla="*/ 80 w 116"/>
                <a:gd name="T5" fmla="*/ 1 h 102"/>
                <a:gd name="T6" fmla="*/ 106 w 116"/>
                <a:gd name="T7" fmla="*/ 18 h 102"/>
                <a:gd name="T8" fmla="*/ 116 w 116"/>
                <a:gd name="T9" fmla="*/ 49 h 102"/>
                <a:gd name="T10" fmla="*/ 101 w 116"/>
                <a:gd name="T11" fmla="*/ 88 h 102"/>
                <a:gd name="T12" fmla="*/ 59 w 116"/>
                <a:gd name="T13" fmla="*/ 102 h 102"/>
                <a:gd name="T14" fmla="*/ 16 w 116"/>
                <a:gd name="T15" fmla="*/ 88 h 102"/>
                <a:gd name="T16" fmla="*/ 0 w 116"/>
                <a:gd name="T17" fmla="*/ 50 h 102"/>
                <a:gd name="T18" fmla="*/ 15 w 116"/>
                <a:gd name="T19" fmla="*/ 14 h 102"/>
                <a:gd name="T20" fmla="*/ 58 w 116"/>
                <a:gd name="T21" fmla="*/ 0 h 102"/>
                <a:gd name="T22" fmla="*/ 63 w 116"/>
                <a:gd name="T23" fmla="*/ 0 h 102"/>
                <a:gd name="T24" fmla="*/ 63 w 116"/>
                <a:gd name="T25" fmla="*/ 83 h 102"/>
                <a:gd name="T26" fmla="*/ 91 w 116"/>
                <a:gd name="T27" fmla="*/ 72 h 102"/>
                <a:gd name="T28" fmla="*/ 100 w 116"/>
                <a:gd name="T29" fmla="*/ 49 h 102"/>
                <a:gd name="T30" fmla="*/ 95 w 116"/>
                <a:gd name="T31" fmla="*/ 32 h 102"/>
                <a:gd name="T32" fmla="*/ 78 w 116"/>
                <a:gd name="T33" fmla="*/ 20 h 102"/>
                <a:gd name="T34" fmla="*/ 78 w 116"/>
                <a:gd name="T35" fmla="*/ 20 h 102"/>
                <a:gd name="T36" fmla="*/ 47 w 116"/>
                <a:gd name="T37" fmla="*/ 81 h 102"/>
                <a:gd name="T38" fmla="*/ 47 w 116"/>
                <a:gd name="T39" fmla="*/ 81 h 102"/>
                <a:gd name="T40" fmla="*/ 47 w 116"/>
                <a:gd name="T41" fmla="*/ 20 h 102"/>
                <a:gd name="T42" fmla="*/ 27 w 116"/>
                <a:gd name="T43" fmla="*/ 27 h 102"/>
                <a:gd name="T44" fmla="*/ 16 w 116"/>
                <a:gd name="T45" fmla="*/ 50 h 102"/>
                <a:gd name="T46" fmla="*/ 24 w 116"/>
                <a:gd name="T47" fmla="*/ 72 h 102"/>
                <a:gd name="T48" fmla="*/ 47 w 116"/>
                <a:gd name="T49" fmla="*/ 81 h 102"/>
                <a:gd name="T50" fmla="*/ 47 w 116"/>
                <a:gd name="T5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02">
                  <a:moveTo>
                    <a:pt x="78" y="20"/>
                  </a:moveTo>
                  <a:lnTo>
                    <a:pt x="78" y="20"/>
                  </a:lnTo>
                  <a:lnTo>
                    <a:pt x="80" y="1"/>
                  </a:lnTo>
                  <a:cubicBezTo>
                    <a:pt x="91" y="4"/>
                    <a:pt x="100" y="9"/>
                    <a:pt x="106" y="18"/>
                  </a:cubicBezTo>
                  <a:cubicBezTo>
                    <a:pt x="113" y="26"/>
                    <a:pt x="116" y="36"/>
                    <a:pt x="116" y="49"/>
                  </a:cubicBezTo>
                  <a:cubicBezTo>
                    <a:pt x="116" y="65"/>
                    <a:pt x="111" y="78"/>
                    <a:pt x="101" y="88"/>
                  </a:cubicBezTo>
                  <a:cubicBezTo>
                    <a:pt x="91" y="97"/>
                    <a:pt x="77" y="102"/>
                    <a:pt x="59" y="102"/>
                  </a:cubicBezTo>
                  <a:cubicBezTo>
                    <a:pt x="40" y="102"/>
                    <a:pt x="26" y="97"/>
                    <a:pt x="16" y="88"/>
                  </a:cubicBezTo>
                  <a:cubicBezTo>
                    <a:pt x="5" y="78"/>
                    <a:pt x="0" y="66"/>
                    <a:pt x="0" y="50"/>
                  </a:cubicBezTo>
                  <a:cubicBezTo>
                    <a:pt x="0" y="36"/>
                    <a:pt x="5" y="23"/>
                    <a:pt x="15" y="14"/>
                  </a:cubicBezTo>
                  <a:cubicBezTo>
                    <a:pt x="25" y="5"/>
                    <a:pt x="40" y="0"/>
                    <a:pt x="58" y="0"/>
                  </a:cubicBezTo>
                  <a:cubicBezTo>
                    <a:pt x="59" y="0"/>
                    <a:pt x="61" y="0"/>
                    <a:pt x="63" y="0"/>
                  </a:cubicBezTo>
                  <a:lnTo>
                    <a:pt x="63" y="83"/>
                  </a:lnTo>
                  <a:cubicBezTo>
                    <a:pt x="75" y="82"/>
                    <a:pt x="84" y="78"/>
                    <a:pt x="91" y="72"/>
                  </a:cubicBezTo>
                  <a:cubicBezTo>
                    <a:pt x="97" y="66"/>
                    <a:pt x="100" y="58"/>
                    <a:pt x="100" y="49"/>
                  </a:cubicBezTo>
                  <a:cubicBezTo>
                    <a:pt x="100" y="42"/>
                    <a:pt x="99" y="36"/>
                    <a:pt x="95" y="32"/>
                  </a:cubicBezTo>
                  <a:cubicBezTo>
                    <a:pt x="91" y="27"/>
                    <a:pt x="86" y="23"/>
                    <a:pt x="78" y="20"/>
                  </a:cubicBezTo>
                  <a:lnTo>
                    <a:pt x="78" y="20"/>
                  </a:lnTo>
                  <a:close/>
                  <a:moveTo>
                    <a:pt x="47" y="81"/>
                  </a:moveTo>
                  <a:lnTo>
                    <a:pt x="47" y="81"/>
                  </a:lnTo>
                  <a:lnTo>
                    <a:pt x="47" y="20"/>
                  </a:lnTo>
                  <a:cubicBezTo>
                    <a:pt x="38" y="21"/>
                    <a:pt x="31" y="23"/>
                    <a:pt x="27" y="27"/>
                  </a:cubicBezTo>
                  <a:cubicBezTo>
                    <a:pt x="19" y="33"/>
                    <a:pt x="16" y="41"/>
                    <a:pt x="16" y="50"/>
                  </a:cubicBezTo>
                  <a:cubicBezTo>
                    <a:pt x="16" y="59"/>
                    <a:pt x="19" y="66"/>
                    <a:pt x="24" y="72"/>
                  </a:cubicBezTo>
                  <a:cubicBezTo>
                    <a:pt x="30" y="78"/>
                    <a:pt x="38" y="81"/>
                    <a:pt x="47" y="81"/>
                  </a:cubicBezTo>
                  <a:lnTo>
                    <a:pt x="47" y="81"/>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252"/>
            <p:cNvSpPr>
              <a:spLocks/>
            </p:cNvSpPr>
            <p:nvPr/>
          </p:nvSpPr>
          <p:spPr bwMode="auto">
            <a:xfrm>
              <a:off x="7374" y="3405"/>
              <a:ext cx="82" cy="50"/>
            </a:xfrm>
            <a:custGeom>
              <a:avLst/>
              <a:gdLst>
                <a:gd name="T0" fmla="*/ 152 w 152"/>
                <a:gd name="T1" fmla="*/ 92 h 92"/>
                <a:gd name="T2" fmla="*/ 152 w 152"/>
                <a:gd name="T3" fmla="*/ 92 h 92"/>
                <a:gd name="T4" fmla="*/ 0 w 152"/>
                <a:gd name="T5" fmla="*/ 92 h 92"/>
                <a:gd name="T6" fmla="*/ 0 w 152"/>
                <a:gd name="T7" fmla="*/ 73 h 92"/>
                <a:gd name="T8" fmla="*/ 87 w 152"/>
                <a:gd name="T9" fmla="*/ 73 h 92"/>
                <a:gd name="T10" fmla="*/ 42 w 152"/>
                <a:gd name="T11" fmla="*/ 29 h 92"/>
                <a:gd name="T12" fmla="*/ 42 w 152"/>
                <a:gd name="T13" fmla="*/ 5 h 92"/>
                <a:gd name="T14" fmla="*/ 83 w 152"/>
                <a:gd name="T15" fmla="*/ 47 h 92"/>
                <a:gd name="T16" fmla="*/ 152 w 152"/>
                <a:gd name="T17" fmla="*/ 0 h 92"/>
                <a:gd name="T18" fmla="*/ 152 w 152"/>
                <a:gd name="T19" fmla="*/ 23 h 92"/>
                <a:gd name="T20" fmla="*/ 96 w 152"/>
                <a:gd name="T21" fmla="*/ 60 h 92"/>
                <a:gd name="T22" fmla="*/ 108 w 152"/>
                <a:gd name="T23" fmla="*/ 73 h 92"/>
                <a:gd name="T24" fmla="*/ 152 w 152"/>
                <a:gd name="T25" fmla="*/ 73 h 92"/>
                <a:gd name="T26" fmla="*/ 152 w 152"/>
                <a:gd name="T2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92">
                  <a:moveTo>
                    <a:pt x="152" y="92"/>
                  </a:moveTo>
                  <a:lnTo>
                    <a:pt x="152" y="92"/>
                  </a:lnTo>
                  <a:lnTo>
                    <a:pt x="0" y="92"/>
                  </a:lnTo>
                  <a:lnTo>
                    <a:pt x="0" y="73"/>
                  </a:lnTo>
                  <a:lnTo>
                    <a:pt x="87" y="73"/>
                  </a:lnTo>
                  <a:lnTo>
                    <a:pt x="42" y="29"/>
                  </a:lnTo>
                  <a:lnTo>
                    <a:pt x="42" y="5"/>
                  </a:lnTo>
                  <a:lnTo>
                    <a:pt x="83" y="47"/>
                  </a:lnTo>
                  <a:lnTo>
                    <a:pt x="152" y="0"/>
                  </a:lnTo>
                  <a:lnTo>
                    <a:pt x="152" y="23"/>
                  </a:lnTo>
                  <a:lnTo>
                    <a:pt x="96" y="60"/>
                  </a:lnTo>
                  <a:lnTo>
                    <a:pt x="108" y="73"/>
                  </a:lnTo>
                  <a:lnTo>
                    <a:pt x="152" y="73"/>
                  </a:lnTo>
                  <a:lnTo>
                    <a:pt x="152" y="92"/>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253"/>
            <p:cNvSpPr>
              <a:spLocks/>
            </p:cNvSpPr>
            <p:nvPr/>
          </p:nvSpPr>
          <p:spPr bwMode="auto">
            <a:xfrm>
              <a:off x="7373" y="3315"/>
              <a:ext cx="83" cy="54"/>
            </a:xfrm>
            <a:custGeom>
              <a:avLst/>
              <a:gdLst>
                <a:gd name="T0" fmla="*/ 135 w 153"/>
                <a:gd name="T1" fmla="*/ 0 h 101"/>
                <a:gd name="T2" fmla="*/ 135 w 153"/>
                <a:gd name="T3" fmla="*/ 0 h 101"/>
                <a:gd name="T4" fmla="*/ 153 w 153"/>
                <a:gd name="T5" fmla="*/ 0 h 101"/>
                <a:gd name="T6" fmla="*/ 153 w 153"/>
                <a:gd name="T7" fmla="*/ 101 h 101"/>
                <a:gd name="T8" fmla="*/ 140 w 153"/>
                <a:gd name="T9" fmla="*/ 98 h 101"/>
                <a:gd name="T10" fmla="*/ 120 w 153"/>
                <a:gd name="T11" fmla="*/ 86 h 101"/>
                <a:gd name="T12" fmla="*/ 97 w 153"/>
                <a:gd name="T13" fmla="*/ 62 h 101"/>
                <a:gd name="T14" fmla="*/ 65 w 153"/>
                <a:gd name="T15" fmla="*/ 28 h 101"/>
                <a:gd name="T16" fmla="*/ 42 w 153"/>
                <a:gd name="T17" fmla="*/ 19 h 101"/>
                <a:gd name="T18" fmla="*/ 23 w 153"/>
                <a:gd name="T19" fmla="*/ 27 h 101"/>
                <a:gd name="T20" fmla="*/ 16 w 153"/>
                <a:gd name="T21" fmla="*/ 48 h 101"/>
                <a:gd name="T22" fmla="*/ 24 w 153"/>
                <a:gd name="T23" fmla="*/ 70 h 101"/>
                <a:gd name="T24" fmla="*/ 46 w 153"/>
                <a:gd name="T25" fmla="*/ 78 h 101"/>
                <a:gd name="T26" fmla="*/ 44 w 153"/>
                <a:gd name="T27" fmla="*/ 97 h 101"/>
                <a:gd name="T28" fmla="*/ 11 w 153"/>
                <a:gd name="T29" fmla="*/ 82 h 101"/>
                <a:gd name="T30" fmla="*/ 0 w 153"/>
                <a:gd name="T31" fmla="*/ 48 h 101"/>
                <a:gd name="T32" fmla="*/ 12 w 153"/>
                <a:gd name="T33" fmla="*/ 13 h 101"/>
                <a:gd name="T34" fmla="*/ 42 w 153"/>
                <a:gd name="T35" fmla="*/ 0 h 101"/>
                <a:gd name="T36" fmla="*/ 60 w 153"/>
                <a:gd name="T37" fmla="*/ 4 h 101"/>
                <a:gd name="T38" fmla="*/ 79 w 153"/>
                <a:gd name="T39" fmla="*/ 16 h 101"/>
                <a:gd name="T40" fmla="*/ 106 w 153"/>
                <a:gd name="T41" fmla="*/ 45 h 101"/>
                <a:gd name="T42" fmla="*/ 125 w 153"/>
                <a:gd name="T43" fmla="*/ 67 h 101"/>
                <a:gd name="T44" fmla="*/ 135 w 153"/>
                <a:gd name="T45" fmla="*/ 75 h 101"/>
                <a:gd name="T46" fmla="*/ 135 w 153"/>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3" h="101">
                  <a:moveTo>
                    <a:pt x="135" y="0"/>
                  </a:moveTo>
                  <a:lnTo>
                    <a:pt x="135" y="0"/>
                  </a:lnTo>
                  <a:lnTo>
                    <a:pt x="153" y="0"/>
                  </a:lnTo>
                  <a:lnTo>
                    <a:pt x="153" y="101"/>
                  </a:lnTo>
                  <a:cubicBezTo>
                    <a:pt x="149" y="101"/>
                    <a:pt x="144" y="100"/>
                    <a:pt x="140" y="98"/>
                  </a:cubicBezTo>
                  <a:cubicBezTo>
                    <a:pt x="133" y="96"/>
                    <a:pt x="127" y="92"/>
                    <a:pt x="120" y="86"/>
                  </a:cubicBezTo>
                  <a:cubicBezTo>
                    <a:pt x="113" y="80"/>
                    <a:pt x="106" y="72"/>
                    <a:pt x="97" y="62"/>
                  </a:cubicBezTo>
                  <a:cubicBezTo>
                    <a:pt x="83" y="45"/>
                    <a:pt x="73" y="34"/>
                    <a:pt x="65" y="28"/>
                  </a:cubicBezTo>
                  <a:cubicBezTo>
                    <a:pt x="57" y="22"/>
                    <a:pt x="49" y="19"/>
                    <a:pt x="42" y="19"/>
                  </a:cubicBezTo>
                  <a:cubicBezTo>
                    <a:pt x="35" y="19"/>
                    <a:pt x="28" y="22"/>
                    <a:pt x="23" y="27"/>
                  </a:cubicBezTo>
                  <a:cubicBezTo>
                    <a:pt x="18" y="33"/>
                    <a:pt x="16" y="40"/>
                    <a:pt x="16" y="48"/>
                  </a:cubicBezTo>
                  <a:cubicBezTo>
                    <a:pt x="16" y="57"/>
                    <a:pt x="18" y="64"/>
                    <a:pt x="24" y="70"/>
                  </a:cubicBezTo>
                  <a:cubicBezTo>
                    <a:pt x="29" y="75"/>
                    <a:pt x="37" y="78"/>
                    <a:pt x="46" y="78"/>
                  </a:cubicBezTo>
                  <a:lnTo>
                    <a:pt x="44" y="97"/>
                  </a:lnTo>
                  <a:cubicBezTo>
                    <a:pt x="30" y="96"/>
                    <a:pt x="19" y="91"/>
                    <a:pt x="11" y="82"/>
                  </a:cubicBezTo>
                  <a:cubicBezTo>
                    <a:pt x="4" y="74"/>
                    <a:pt x="0" y="62"/>
                    <a:pt x="0" y="48"/>
                  </a:cubicBezTo>
                  <a:cubicBezTo>
                    <a:pt x="0" y="33"/>
                    <a:pt x="4" y="21"/>
                    <a:pt x="12" y="13"/>
                  </a:cubicBezTo>
                  <a:cubicBezTo>
                    <a:pt x="20" y="4"/>
                    <a:pt x="30" y="0"/>
                    <a:pt x="42" y="0"/>
                  </a:cubicBezTo>
                  <a:cubicBezTo>
                    <a:pt x="49" y="0"/>
                    <a:pt x="55" y="1"/>
                    <a:pt x="60" y="4"/>
                  </a:cubicBezTo>
                  <a:cubicBezTo>
                    <a:pt x="66" y="6"/>
                    <a:pt x="73" y="10"/>
                    <a:pt x="79" y="16"/>
                  </a:cubicBezTo>
                  <a:cubicBezTo>
                    <a:pt x="86" y="22"/>
                    <a:pt x="95" y="32"/>
                    <a:pt x="106" y="45"/>
                  </a:cubicBezTo>
                  <a:cubicBezTo>
                    <a:pt x="115" y="56"/>
                    <a:pt x="122" y="64"/>
                    <a:pt x="125" y="67"/>
                  </a:cubicBezTo>
                  <a:cubicBezTo>
                    <a:pt x="128" y="70"/>
                    <a:pt x="132" y="73"/>
                    <a:pt x="135" y="75"/>
                  </a:cubicBezTo>
                  <a:lnTo>
                    <a:pt x="135" y="0"/>
                  </a:lnTo>
                  <a:close/>
                </a:path>
              </a:pathLst>
            </a:custGeom>
            <a:solidFill>
              <a:srgbClr val="176F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254"/>
            <p:cNvSpPr>
              <a:spLocks/>
            </p:cNvSpPr>
            <p:nvPr/>
          </p:nvSpPr>
          <p:spPr bwMode="auto">
            <a:xfrm>
              <a:off x="7359" y="3721"/>
              <a:ext cx="57" cy="357"/>
            </a:xfrm>
            <a:custGeom>
              <a:avLst/>
              <a:gdLst>
                <a:gd name="T0" fmla="*/ 0 w 105"/>
                <a:gd name="T1" fmla="*/ 661 h 661"/>
                <a:gd name="T2" fmla="*/ 0 w 105"/>
                <a:gd name="T3" fmla="*/ 661 h 661"/>
                <a:gd name="T4" fmla="*/ 105 w 105"/>
                <a:gd name="T5" fmla="*/ 661 h 661"/>
                <a:gd name="T6" fmla="*/ 105 w 105"/>
                <a:gd name="T7" fmla="*/ 0 h 661"/>
              </a:gdLst>
              <a:ahLst/>
              <a:cxnLst>
                <a:cxn ang="0">
                  <a:pos x="T0" y="T1"/>
                </a:cxn>
                <a:cxn ang="0">
                  <a:pos x="T2" y="T3"/>
                </a:cxn>
                <a:cxn ang="0">
                  <a:pos x="T4" y="T5"/>
                </a:cxn>
                <a:cxn ang="0">
                  <a:pos x="T6" y="T7"/>
                </a:cxn>
              </a:cxnLst>
              <a:rect l="0" t="0" r="r" b="b"/>
              <a:pathLst>
                <a:path w="105" h="661">
                  <a:moveTo>
                    <a:pt x="0" y="661"/>
                  </a:moveTo>
                  <a:lnTo>
                    <a:pt x="0" y="661"/>
                  </a:lnTo>
                  <a:cubicBezTo>
                    <a:pt x="0" y="661"/>
                    <a:pt x="105" y="661"/>
                    <a:pt x="105" y="661"/>
                  </a:cubicBezTo>
                  <a:cubicBezTo>
                    <a:pt x="105" y="661"/>
                    <a:pt x="105" y="0"/>
                    <a:pt x="105" y="0"/>
                  </a:cubicBezTo>
                </a:path>
              </a:pathLst>
            </a:custGeom>
            <a:noFill/>
            <a:ln w="11113" cap="flat">
              <a:solidFill>
                <a:srgbClr val="176F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255"/>
            <p:cNvSpPr>
              <a:spLocks/>
            </p:cNvSpPr>
            <p:nvPr/>
          </p:nvSpPr>
          <p:spPr bwMode="auto">
            <a:xfrm>
              <a:off x="7359" y="2924"/>
              <a:ext cx="57" cy="356"/>
            </a:xfrm>
            <a:custGeom>
              <a:avLst/>
              <a:gdLst>
                <a:gd name="T0" fmla="*/ 0 w 105"/>
                <a:gd name="T1" fmla="*/ 0 h 661"/>
                <a:gd name="T2" fmla="*/ 0 w 105"/>
                <a:gd name="T3" fmla="*/ 0 h 661"/>
                <a:gd name="T4" fmla="*/ 105 w 105"/>
                <a:gd name="T5" fmla="*/ 0 h 661"/>
                <a:gd name="T6" fmla="*/ 105 w 105"/>
                <a:gd name="T7" fmla="*/ 661 h 661"/>
              </a:gdLst>
              <a:ahLst/>
              <a:cxnLst>
                <a:cxn ang="0">
                  <a:pos x="T0" y="T1"/>
                </a:cxn>
                <a:cxn ang="0">
                  <a:pos x="T2" y="T3"/>
                </a:cxn>
                <a:cxn ang="0">
                  <a:pos x="T4" y="T5"/>
                </a:cxn>
                <a:cxn ang="0">
                  <a:pos x="T6" y="T7"/>
                </a:cxn>
              </a:cxnLst>
              <a:rect l="0" t="0" r="r" b="b"/>
              <a:pathLst>
                <a:path w="105" h="661">
                  <a:moveTo>
                    <a:pt x="0" y="0"/>
                  </a:moveTo>
                  <a:lnTo>
                    <a:pt x="0" y="0"/>
                  </a:lnTo>
                  <a:cubicBezTo>
                    <a:pt x="0" y="0"/>
                    <a:pt x="105" y="0"/>
                    <a:pt x="105" y="0"/>
                  </a:cubicBezTo>
                  <a:cubicBezTo>
                    <a:pt x="105" y="0"/>
                    <a:pt x="105" y="661"/>
                    <a:pt x="105" y="661"/>
                  </a:cubicBezTo>
                </a:path>
              </a:pathLst>
            </a:custGeom>
            <a:noFill/>
            <a:ln w="11113" cap="flat">
              <a:solidFill>
                <a:srgbClr val="176F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256"/>
            <p:cNvSpPr>
              <a:spLocks/>
            </p:cNvSpPr>
            <p:nvPr/>
          </p:nvSpPr>
          <p:spPr bwMode="auto">
            <a:xfrm>
              <a:off x="2446" y="1334"/>
              <a:ext cx="36" cy="46"/>
            </a:xfrm>
            <a:custGeom>
              <a:avLst/>
              <a:gdLst>
                <a:gd name="T0" fmla="*/ 28 w 67"/>
                <a:gd name="T1" fmla="*/ 85 h 85"/>
                <a:gd name="T2" fmla="*/ 28 w 67"/>
                <a:gd name="T3" fmla="*/ 85 h 85"/>
                <a:gd name="T4" fmla="*/ 28 w 67"/>
                <a:gd name="T5" fmla="*/ 10 h 85"/>
                <a:gd name="T6" fmla="*/ 0 w 67"/>
                <a:gd name="T7" fmla="*/ 10 h 85"/>
                <a:gd name="T8" fmla="*/ 0 w 67"/>
                <a:gd name="T9" fmla="*/ 0 h 85"/>
                <a:gd name="T10" fmla="*/ 67 w 67"/>
                <a:gd name="T11" fmla="*/ 0 h 85"/>
                <a:gd name="T12" fmla="*/ 67 w 67"/>
                <a:gd name="T13" fmla="*/ 10 h 85"/>
                <a:gd name="T14" fmla="*/ 39 w 67"/>
                <a:gd name="T15" fmla="*/ 10 h 85"/>
                <a:gd name="T16" fmla="*/ 39 w 67"/>
                <a:gd name="T17" fmla="*/ 85 h 85"/>
                <a:gd name="T18" fmla="*/ 28 w 67"/>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85">
                  <a:moveTo>
                    <a:pt x="28" y="85"/>
                  </a:moveTo>
                  <a:lnTo>
                    <a:pt x="28" y="85"/>
                  </a:lnTo>
                  <a:lnTo>
                    <a:pt x="28" y="10"/>
                  </a:lnTo>
                  <a:lnTo>
                    <a:pt x="0" y="10"/>
                  </a:lnTo>
                  <a:lnTo>
                    <a:pt x="0" y="0"/>
                  </a:lnTo>
                  <a:lnTo>
                    <a:pt x="67" y="0"/>
                  </a:lnTo>
                  <a:lnTo>
                    <a:pt x="67" y="10"/>
                  </a:lnTo>
                  <a:lnTo>
                    <a:pt x="39" y="10"/>
                  </a:lnTo>
                  <a:lnTo>
                    <a:pt x="39" y="85"/>
                  </a:lnTo>
                  <a:lnTo>
                    <a:pt x="28"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57"/>
            <p:cNvSpPr>
              <a:spLocks noEditPoints="1"/>
            </p:cNvSpPr>
            <p:nvPr/>
          </p:nvSpPr>
          <p:spPr bwMode="auto">
            <a:xfrm>
              <a:off x="2479" y="1346"/>
              <a:ext cx="31" cy="35"/>
            </a:xfrm>
            <a:custGeom>
              <a:avLst/>
              <a:gdLst>
                <a:gd name="T0" fmla="*/ 0 w 58"/>
                <a:gd name="T1" fmla="*/ 32 h 65"/>
                <a:gd name="T2" fmla="*/ 0 w 58"/>
                <a:gd name="T3" fmla="*/ 32 h 65"/>
                <a:gd name="T4" fmla="*/ 9 w 58"/>
                <a:gd name="T5" fmla="*/ 7 h 65"/>
                <a:gd name="T6" fmla="*/ 29 w 58"/>
                <a:gd name="T7" fmla="*/ 0 h 65"/>
                <a:gd name="T8" fmla="*/ 50 w 58"/>
                <a:gd name="T9" fmla="*/ 8 h 65"/>
                <a:gd name="T10" fmla="*/ 58 w 58"/>
                <a:gd name="T11" fmla="*/ 31 h 65"/>
                <a:gd name="T12" fmla="*/ 54 w 58"/>
                <a:gd name="T13" fmla="*/ 50 h 65"/>
                <a:gd name="T14" fmla="*/ 44 w 58"/>
                <a:gd name="T15" fmla="*/ 61 h 65"/>
                <a:gd name="T16" fmla="*/ 29 w 58"/>
                <a:gd name="T17" fmla="*/ 65 h 65"/>
                <a:gd name="T18" fmla="*/ 8 w 58"/>
                <a:gd name="T19" fmla="*/ 56 h 65"/>
                <a:gd name="T20" fmla="*/ 0 w 58"/>
                <a:gd name="T21" fmla="*/ 32 h 65"/>
                <a:gd name="T22" fmla="*/ 0 w 58"/>
                <a:gd name="T23" fmla="*/ 32 h 65"/>
                <a:gd name="T24" fmla="*/ 11 w 58"/>
                <a:gd name="T25" fmla="*/ 32 h 65"/>
                <a:gd name="T26" fmla="*/ 11 w 58"/>
                <a:gd name="T27" fmla="*/ 32 h 65"/>
                <a:gd name="T28" fmla="*/ 16 w 58"/>
                <a:gd name="T29" fmla="*/ 50 h 65"/>
                <a:gd name="T30" fmla="*/ 29 w 58"/>
                <a:gd name="T31" fmla="*/ 56 h 65"/>
                <a:gd name="T32" fmla="*/ 42 w 58"/>
                <a:gd name="T33" fmla="*/ 50 h 65"/>
                <a:gd name="T34" fmla="*/ 47 w 58"/>
                <a:gd name="T35" fmla="*/ 32 h 65"/>
                <a:gd name="T36" fmla="*/ 42 w 58"/>
                <a:gd name="T37" fmla="*/ 15 h 65"/>
                <a:gd name="T38" fmla="*/ 29 w 58"/>
                <a:gd name="T39" fmla="*/ 9 h 65"/>
                <a:gd name="T40" fmla="*/ 16 w 58"/>
                <a:gd name="T41" fmla="*/ 15 h 65"/>
                <a:gd name="T42" fmla="*/ 11 w 58"/>
                <a:gd name="T43" fmla="*/ 32 h 65"/>
                <a:gd name="T44" fmla="*/ 11 w 58"/>
                <a:gd name="T45"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5">
                  <a:moveTo>
                    <a:pt x="0" y="32"/>
                  </a:moveTo>
                  <a:lnTo>
                    <a:pt x="0" y="32"/>
                  </a:lnTo>
                  <a:cubicBezTo>
                    <a:pt x="0" y="21"/>
                    <a:pt x="3" y="12"/>
                    <a:pt x="9" y="7"/>
                  </a:cubicBezTo>
                  <a:cubicBezTo>
                    <a:pt x="15" y="2"/>
                    <a:pt x="21" y="0"/>
                    <a:pt x="29" y="0"/>
                  </a:cubicBezTo>
                  <a:cubicBezTo>
                    <a:pt x="37" y="0"/>
                    <a:pt x="44" y="3"/>
                    <a:pt x="50" y="8"/>
                  </a:cubicBezTo>
                  <a:cubicBezTo>
                    <a:pt x="55" y="14"/>
                    <a:pt x="58" y="22"/>
                    <a:pt x="58" y="31"/>
                  </a:cubicBezTo>
                  <a:cubicBezTo>
                    <a:pt x="58" y="39"/>
                    <a:pt x="57" y="46"/>
                    <a:pt x="54" y="50"/>
                  </a:cubicBezTo>
                  <a:cubicBezTo>
                    <a:pt x="52" y="55"/>
                    <a:pt x="48" y="58"/>
                    <a:pt x="44" y="61"/>
                  </a:cubicBezTo>
                  <a:cubicBezTo>
                    <a:pt x="39" y="63"/>
                    <a:pt x="34" y="65"/>
                    <a:pt x="29" y="65"/>
                  </a:cubicBezTo>
                  <a:cubicBezTo>
                    <a:pt x="20" y="65"/>
                    <a:pt x="13" y="62"/>
                    <a:pt x="8" y="56"/>
                  </a:cubicBezTo>
                  <a:cubicBezTo>
                    <a:pt x="3" y="51"/>
                    <a:pt x="0" y="43"/>
                    <a:pt x="0" y="32"/>
                  </a:cubicBezTo>
                  <a:lnTo>
                    <a:pt x="0" y="32"/>
                  </a:lnTo>
                  <a:close/>
                  <a:moveTo>
                    <a:pt x="11" y="32"/>
                  </a:moveTo>
                  <a:lnTo>
                    <a:pt x="11" y="32"/>
                  </a:lnTo>
                  <a:cubicBezTo>
                    <a:pt x="11" y="40"/>
                    <a:pt x="12" y="46"/>
                    <a:pt x="16" y="50"/>
                  </a:cubicBezTo>
                  <a:cubicBezTo>
                    <a:pt x="19" y="54"/>
                    <a:pt x="24" y="56"/>
                    <a:pt x="29" y="56"/>
                  </a:cubicBezTo>
                  <a:cubicBezTo>
                    <a:pt x="34" y="56"/>
                    <a:pt x="38" y="54"/>
                    <a:pt x="42" y="50"/>
                  </a:cubicBezTo>
                  <a:cubicBezTo>
                    <a:pt x="45" y="46"/>
                    <a:pt x="47" y="40"/>
                    <a:pt x="47" y="32"/>
                  </a:cubicBezTo>
                  <a:cubicBezTo>
                    <a:pt x="47" y="24"/>
                    <a:pt x="45" y="19"/>
                    <a:pt x="42" y="15"/>
                  </a:cubicBezTo>
                  <a:cubicBezTo>
                    <a:pt x="38" y="11"/>
                    <a:pt x="34" y="9"/>
                    <a:pt x="29" y="9"/>
                  </a:cubicBezTo>
                  <a:cubicBezTo>
                    <a:pt x="24" y="9"/>
                    <a:pt x="19" y="11"/>
                    <a:pt x="16" y="15"/>
                  </a:cubicBezTo>
                  <a:cubicBezTo>
                    <a:pt x="12" y="18"/>
                    <a:pt x="11" y="24"/>
                    <a:pt x="11" y="32"/>
                  </a:cubicBezTo>
                  <a:lnTo>
                    <a:pt x="11"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258"/>
            <p:cNvSpPr>
              <a:spLocks noEditPoints="1"/>
            </p:cNvSpPr>
            <p:nvPr/>
          </p:nvSpPr>
          <p:spPr bwMode="auto">
            <a:xfrm>
              <a:off x="2515" y="1334"/>
              <a:ext cx="28" cy="47"/>
            </a:xfrm>
            <a:custGeom>
              <a:avLst/>
              <a:gdLst>
                <a:gd name="T0" fmla="*/ 44 w 53"/>
                <a:gd name="T1" fmla="*/ 85 h 87"/>
                <a:gd name="T2" fmla="*/ 44 w 53"/>
                <a:gd name="T3" fmla="*/ 85 h 87"/>
                <a:gd name="T4" fmla="*/ 44 w 53"/>
                <a:gd name="T5" fmla="*/ 77 h 87"/>
                <a:gd name="T6" fmla="*/ 26 w 53"/>
                <a:gd name="T7" fmla="*/ 87 h 87"/>
                <a:gd name="T8" fmla="*/ 13 w 53"/>
                <a:gd name="T9" fmla="*/ 82 h 87"/>
                <a:gd name="T10" fmla="*/ 3 w 53"/>
                <a:gd name="T11" fmla="*/ 71 h 87"/>
                <a:gd name="T12" fmla="*/ 0 w 53"/>
                <a:gd name="T13" fmla="*/ 54 h 87"/>
                <a:gd name="T14" fmla="*/ 3 w 53"/>
                <a:gd name="T15" fmla="*/ 38 h 87"/>
                <a:gd name="T16" fmla="*/ 12 w 53"/>
                <a:gd name="T17" fmla="*/ 26 h 87"/>
                <a:gd name="T18" fmla="*/ 26 w 53"/>
                <a:gd name="T19" fmla="*/ 22 h 87"/>
                <a:gd name="T20" fmla="*/ 36 w 53"/>
                <a:gd name="T21" fmla="*/ 24 h 87"/>
                <a:gd name="T22" fmla="*/ 43 w 53"/>
                <a:gd name="T23" fmla="*/ 30 h 87"/>
                <a:gd name="T24" fmla="*/ 43 w 53"/>
                <a:gd name="T25" fmla="*/ 0 h 87"/>
                <a:gd name="T26" fmla="*/ 53 w 53"/>
                <a:gd name="T27" fmla="*/ 0 h 87"/>
                <a:gd name="T28" fmla="*/ 53 w 53"/>
                <a:gd name="T29" fmla="*/ 85 h 87"/>
                <a:gd name="T30" fmla="*/ 44 w 53"/>
                <a:gd name="T31" fmla="*/ 85 h 87"/>
                <a:gd name="T32" fmla="*/ 10 w 53"/>
                <a:gd name="T33" fmla="*/ 54 h 87"/>
                <a:gd name="T34" fmla="*/ 10 w 53"/>
                <a:gd name="T35" fmla="*/ 54 h 87"/>
                <a:gd name="T36" fmla="*/ 15 w 53"/>
                <a:gd name="T37" fmla="*/ 72 h 87"/>
                <a:gd name="T38" fmla="*/ 27 w 53"/>
                <a:gd name="T39" fmla="*/ 78 h 87"/>
                <a:gd name="T40" fmla="*/ 39 w 53"/>
                <a:gd name="T41" fmla="*/ 72 h 87"/>
                <a:gd name="T42" fmla="*/ 44 w 53"/>
                <a:gd name="T43" fmla="*/ 55 h 87"/>
                <a:gd name="T44" fmla="*/ 39 w 53"/>
                <a:gd name="T45" fmla="*/ 37 h 87"/>
                <a:gd name="T46" fmla="*/ 27 w 53"/>
                <a:gd name="T47" fmla="*/ 31 h 87"/>
                <a:gd name="T48" fmla="*/ 15 w 53"/>
                <a:gd name="T49" fmla="*/ 36 h 87"/>
                <a:gd name="T50" fmla="*/ 10 w 53"/>
                <a:gd name="T51" fmla="*/ 54 h 87"/>
                <a:gd name="T52" fmla="*/ 10 w 53"/>
                <a:gd name="T53"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87">
                  <a:moveTo>
                    <a:pt x="44" y="85"/>
                  </a:moveTo>
                  <a:lnTo>
                    <a:pt x="44" y="85"/>
                  </a:lnTo>
                  <a:lnTo>
                    <a:pt x="44" y="77"/>
                  </a:lnTo>
                  <a:cubicBezTo>
                    <a:pt x="40" y="83"/>
                    <a:pt x="34" y="87"/>
                    <a:pt x="26" y="87"/>
                  </a:cubicBezTo>
                  <a:cubicBezTo>
                    <a:pt x="21" y="87"/>
                    <a:pt x="17" y="85"/>
                    <a:pt x="13" y="82"/>
                  </a:cubicBezTo>
                  <a:cubicBezTo>
                    <a:pt x="9" y="80"/>
                    <a:pt x="5" y="76"/>
                    <a:pt x="3" y="71"/>
                  </a:cubicBezTo>
                  <a:cubicBezTo>
                    <a:pt x="1" y="66"/>
                    <a:pt x="0" y="61"/>
                    <a:pt x="0" y="54"/>
                  </a:cubicBezTo>
                  <a:cubicBezTo>
                    <a:pt x="0" y="48"/>
                    <a:pt x="1" y="43"/>
                    <a:pt x="3" y="38"/>
                  </a:cubicBezTo>
                  <a:cubicBezTo>
                    <a:pt x="5" y="33"/>
                    <a:pt x="8" y="29"/>
                    <a:pt x="12" y="26"/>
                  </a:cubicBezTo>
                  <a:cubicBezTo>
                    <a:pt x="16" y="23"/>
                    <a:pt x="21" y="22"/>
                    <a:pt x="26" y="22"/>
                  </a:cubicBezTo>
                  <a:cubicBezTo>
                    <a:pt x="30" y="22"/>
                    <a:pt x="33" y="23"/>
                    <a:pt x="36" y="24"/>
                  </a:cubicBezTo>
                  <a:cubicBezTo>
                    <a:pt x="39" y="26"/>
                    <a:pt x="41" y="28"/>
                    <a:pt x="43" y="30"/>
                  </a:cubicBezTo>
                  <a:lnTo>
                    <a:pt x="43" y="0"/>
                  </a:lnTo>
                  <a:lnTo>
                    <a:pt x="53" y="0"/>
                  </a:lnTo>
                  <a:lnTo>
                    <a:pt x="53" y="85"/>
                  </a:lnTo>
                  <a:lnTo>
                    <a:pt x="44" y="85"/>
                  </a:lnTo>
                  <a:close/>
                  <a:moveTo>
                    <a:pt x="10" y="54"/>
                  </a:moveTo>
                  <a:lnTo>
                    <a:pt x="10" y="54"/>
                  </a:lnTo>
                  <a:cubicBezTo>
                    <a:pt x="10" y="62"/>
                    <a:pt x="12" y="68"/>
                    <a:pt x="15" y="72"/>
                  </a:cubicBezTo>
                  <a:cubicBezTo>
                    <a:pt x="19" y="76"/>
                    <a:pt x="23" y="78"/>
                    <a:pt x="27" y="78"/>
                  </a:cubicBezTo>
                  <a:cubicBezTo>
                    <a:pt x="32" y="78"/>
                    <a:pt x="36" y="76"/>
                    <a:pt x="39" y="72"/>
                  </a:cubicBezTo>
                  <a:cubicBezTo>
                    <a:pt x="42" y="69"/>
                    <a:pt x="44" y="63"/>
                    <a:pt x="44" y="55"/>
                  </a:cubicBezTo>
                  <a:cubicBezTo>
                    <a:pt x="44" y="47"/>
                    <a:pt x="42" y="41"/>
                    <a:pt x="39" y="37"/>
                  </a:cubicBezTo>
                  <a:cubicBezTo>
                    <a:pt x="36" y="33"/>
                    <a:pt x="32" y="31"/>
                    <a:pt x="27" y="31"/>
                  </a:cubicBezTo>
                  <a:cubicBezTo>
                    <a:pt x="22" y="31"/>
                    <a:pt x="18" y="33"/>
                    <a:pt x="15" y="36"/>
                  </a:cubicBezTo>
                  <a:cubicBezTo>
                    <a:pt x="12" y="40"/>
                    <a:pt x="10" y="46"/>
                    <a:pt x="10" y="54"/>
                  </a:cubicBezTo>
                  <a:lnTo>
                    <a:pt x="10" y="5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59"/>
            <p:cNvSpPr>
              <a:spLocks noEditPoints="1"/>
            </p:cNvSpPr>
            <p:nvPr/>
          </p:nvSpPr>
          <p:spPr bwMode="auto">
            <a:xfrm>
              <a:off x="2551" y="1346"/>
              <a:ext cx="31" cy="35"/>
            </a:xfrm>
            <a:custGeom>
              <a:avLst/>
              <a:gdLst>
                <a:gd name="T0" fmla="*/ 43 w 57"/>
                <a:gd name="T1" fmla="*/ 56 h 65"/>
                <a:gd name="T2" fmla="*/ 43 w 57"/>
                <a:gd name="T3" fmla="*/ 56 h 65"/>
                <a:gd name="T4" fmla="*/ 32 w 57"/>
                <a:gd name="T5" fmla="*/ 62 h 65"/>
                <a:gd name="T6" fmla="*/ 21 w 57"/>
                <a:gd name="T7" fmla="*/ 65 h 65"/>
                <a:gd name="T8" fmla="*/ 5 w 57"/>
                <a:gd name="T9" fmla="*/ 60 h 65"/>
                <a:gd name="T10" fmla="*/ 0 w 57"/>
                <a:gd name="T11" fmla="*/ 47 h 65"/>
                <a:gd name="T12" fmla="*/ 2 w 57"/>
                <a:gd name="T13" fmla="*/ 39 h 65"/>
                <a:gd name="T14" fmla="*/ 7 w 57"/>
                <a:gd name="T15" fmla="*/ 33 h 65"/>
                <a:gd name="T16" fmla="*/ 15 w 57"/>
                <a:gd name="T17" fmla="*/ 29 h 65"/>
                <a:gd name="T18" fmla="*/ 24 w 57"/>
                <a:gd name="T19" fmla="*/ 28 h 65"/>
                <a:gd name="T20" fmla="*/ 43 w 57"/>
                <a:gd name="T21" fmla="*/ 24 h 65"/>
                <a:gd name="T22" fmla="*/ 43 w 57"/>
                <a:gd name="T23" fmla="*/ 21 h 65"/>
                <a:gd name="T24" fmla="*/ 40 w 57"/>
                <a:gd name="T25" fmla="*/ 12 h 65"/>
                <a:gd name="T26" fmla="*/ 28 w 57"/>
                <a:gd name="T27" fmla="*/ 9 h 65"/>
                <a:gd name="T28" fmla="*/ 17 w 57"/>
                <a:gd name="T29" fmla="*/ 11 h 65"/>
                <a:gd name="T30" fmla="*/ 12 w 57"/>
                <a:gd name="T31" fmla="*/ 20 h 65"/>
                <a:gd name="T32" fmla="*/ 1 w 57"/>
                <a:gd name="T33" fmla="*/ 19 h 65"/>
                <a:gd name="T34" fmla="*/ 6 w 57"/>
                <a:gd name="T35" fmla="*/ 8 h 65"/>
                <a:gd name="T36" fmla="*/ 15 w 57"/>
                <a:gd name="T37" fmla="*/ 2 h 65"/>
                <a:gd name="T38" fmla="*/ 29 w 57"/>
                <a:gd name="T39" fmla="*/ 0 h 65"/>
                <a:gd name="T40" fmla="*/ 42 w 57"/>
                <a:gd name="T41" fmla="*/ 2 h 65"/>
                <a:gd name="T42" fmla="*/ 49 w 57"/>
                <a:gd name="T43" fmla="*/ 7 h 65"/>
                <a:gd name="T44" fmla="*/ 53 w 57"/>
                <a:gd name="T45" fmla="*/ 14 h 65"/>
                <a:gd name="T46" fmla="*/ 53 w 57"/>
                <a:gd name="T47" fmla="*/ 23 h 65"/>
                <a:gd name="T48" fmla="*/ 53 w 57"/>
                <a:gd name="T49" fmla="*/ 37 h 65"/>
                <a:gd name="T50" fmla="*/ 54 w 57"/>
                <a:gd name="T51" fmla="*/ 56 h 65"/>
                <a:gd name="T52" fmla="*/ 57 w 57"/>
                <a:gd name="T53" fmla="*/ 63 h 65"/>
                <a:gd name="T54" fmla="*/ 46 w 57"/>
                <a:gd name="T55" fmla="*/ 63 h 65"/>
                <a:gd name="T56" fmla="*/ 43 w 57"/>
                <a:gd name="T57" fmla="*/ 56 h 65"/>
                <a:gd name="T58" fmla="*/ 43 w 57"/>
                <a:gd name="T59" fmla="*/ 56 h 65"/>
                <a:gd name="T60" fmla="*/ 43 w 57"/>
                <a:gd name="T61" fmla="*/ 32 h 65"/>
                <a:gd name="T62" fmla="*/ 43 w 57"/>
                <a:gd name="T63" fmla="*/ 32 h 65"/>
                <a:gd name="T64" fmla="*/ 26 w 57"/>
                <a:gd name="T65" fmla="*/ 36 h 65"/>
                <a:gd name="T66" fmla="*/ 16 w 57"/>
                <a:gd name="T67" fmla="*/ 38 h 65"/>
                <a:gd name="T68" fmla="*/ 12 w 57"/>
                <a:gd name="T69" fmla="*/ 42 h 65"/>
                <a:gd name="T70" fmla="*/ 11 w 57"/>
                <a:gd name="T71" fmla="*/ 47 h 65"/>
                <a:gd name="T72" fmla="*/ 14 w 57"/>
                <a:gd name="T73" fmla="*/ 54 h 65"/>
                <a:gd name="T74" fmla="*/ 23 w 57"/>
                <a:gd name="T75" fmla="*/ 56 h 65"/>
                <a:gd name="T76" fmla="*/ 34 w 57"/>
                <a:gd name="T77" fmla="*/ 54 h 65"/>
                <a:gd name="T78" fmla="*/ 41 w 57"/>
                <a:gd name="T79" fmla="*/ 46 h 65"/>
                <a:gd name="T80" fmla="*/ 43 w 57"/>
                <a:gd name="T81" fmla="*/ 36 h 65"/>
                <a:gd name="T82" fmla="*/ 43 w 57"/>
                <a:gd name="T8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65">
                  <a:moveTo>
                    <a:pt x="43" y="56"/>
                  </a:moveTo>
                  <a:lnTo>
                    <a:pt x="43" y="56"/>
                  </a:lnTo>
                  <a:cubicBezTo>
                    <a:pt x="40" y="59"/>
                    <a:pt x="36" y="61"/>
                    <a:pt x="32" y="62"/>
                  </a:cubicBezTo>
                  <a:cubicBezTo>
                    <a:pt x="29" y="64"/>
                    <a:pt x="25" y="65"/>
                    <a:pt x="21" y="65"/>
                  </a:cubicBezTo>
                  <a:cubicBezTo>
                    <a:pt x="14" y="65"/>
                    <a:pt x="9" y="63"/>
                    <a:pt x="5" y="60"/>
                  </a:cubicBezTo>
                  <a:cubicBezTo>
                    <a:pt x="1" y="56"/>
                    <a:pt x="0" y="52"/>
                    <a:pt x="0" y="47"/>
                  </a:cubicBezTo>
                  <a:cubicBezTo>
                    <a:pt x="0" y="44"/>
                    <a:pt x="0" y="41"/>
                    <a:pt x="2" y="39"/>
                  </a:cubicBezTo>
                  <a:cubicBezTo>
                    <a:pt x="3" y="36"/>
                    <a:pt x="5" y="34"/>
                    <a:pt x="7" y="33"/>
                  </a:cubicBezTo>
                  <a:cubicBezTo>
                    <a:pt x="9" y="31"/>
                    <a:pt x="12" y="30"/>
                    <a:pt x="15" y="29"/>
                  </a:cubicBezTo>
                  <a:cubicBezTo>
                    <a:pt x="17" y="29"/>
                    <a:pt x="20" y="28"/>
                    <a:pt x="24" y="28"/>
                  </a:cubicBezTo>
                  <a:cubicBezTo>
                    <a:pt x="32" y="27"/>
                    <a:pt x="39" y="25"/>
                    <a:pt x="43" y="24"/>
                  </a:cubicBezTo>
                  <a:cubicBezTo>
                    <a:pt x="43" y="23"/>
                    <a:pt x="43" y="22"/>
                    <a:pt x="43" y="21"/>
                  </a:cubicBezTo>
                  <a:cubicBezTo>
                    <a:pt x="43" y="17"/>
                    <a:pt x="42" y="14"/>
                    <a:pt x="40" y="12"/>
                  </a:cubicBezTo>
                  <a:cubicBezTo>
                    <a:pt x="37" y="10"/>
                    <a:pt x="33" y="9"/>
                    <a:pt x="28" y="9"/>
                  </a:cubicBezTo>
                  <a:cubicBezTo>
                    <a:pt x="23" y="9"/>
                    <a:pt x="19" y="10"/>
                    <a:pt x="17" y="11"/>
                  </a:cubicBezTo>
                  <a:cubicBezTo>
                    <a:pt x="15" y="13"/>
                    <a:pt x="13" y="16"/>
                    <a:pt x="12" y="20"/>
                  </a:cubicBezTo>
                  <a:lnTo>
                    <a:pt x="1" y="19"/>
                  </a:lnTo>
                  <a:cubicBezTo>
                    <a:pt x="2" y="15"/>
                    <a:pt x="4" y="11"/>
                    <a:pt x="6" y="8"/>
                  </a:cubicBezTo>
                  <a:cubicBezTo>
                    <a:pt x="8" y="6"/>
                    <a:pt x="11" y="4"/>
                    <a:pt x="15" y="2"/>
                  </a:cubicBezTo>
                  <a:cubicBezTo>
                    <a:pt x="19" y="1"/>
                    <a:pt x="24" y="0"/>
                    <a:pt x="29" y="0"/>
                  </a:cubicBezTo>
                  <a:cubicBezTo>
                    <a:pt x="35" y="0"/>
                    <a:pt x="39" y="1"/>
                    <a:pt x="42" y="2"/>
                  </a:cubicBezTo>
                  <a:cubicBezTo>
                    <a:pt x="45" y="3"/>
                    <a:pt x="48" y="5"/>
                    <a:pt x="49" y="7"/>
                  </a:cubicBezTo>
                  <a:cubicBezTo>
                    <a:pt x="51" y="8"/>
                    <a:pt x="52" y="11"/>
                    <a:pt x="53" y="14"/>
                  </a:cubicBezTo>
                  <a:cubicBezTo>
                    <a:pt x="53" y="15"/>
                    <a:pt x="53" y="19"/>
                    <a:pt x="53" y="23"/>
                  </a:cubicBezTo>
                  <a:lnTo>
                    <a:pt x="53" y="37"/>
                  </a:lnTo>
                  <a:cubicBezTo>
                    <a:pt x="53" y="47"/>
                    <a:pt x="53" y="53"/>
                    <a:pt x="54" y="56"/>
                  </a:cubicBezTo>
                  <a:cubicBezTo>
                    <a:pt x="54" y="58"/>
                    <a:pt x="55" y="61"/>
                    <a:pt x="57" y="63"/>
                  </a:cubicBezTo>
                  <a:lnTo>
                    <a:pt x="46" y="63"/>
                  </a:lnTo>
                  <a:cubicBezTo>
                    <a:pt x="44" y="61"/>
                    <a:pt x="44" y="58"/>
                    <a:pt x="43" y="56"/>
                  </a:cubicBezTo>
                  <a:lnTo>
                    <a:pt x="43" y="56"/>
                  </a:lnTo>
                  <a:close/>
                  <a:moveTo>
                    <a:pt x="43" y="32"/>
                  </a:moveTo>
                  <a:lnTo>
                    <a:pt x="43" y="32"/>
                  </a:lnTo>
                  <a:cubicBezTo>
                    <a:pt x="39" y="34"/>
                    <a:pt x="33" y="35"/>
                    <a:pt x="26" y="36"/>
                  </a:cubicBezTo>
                  <a:cubicBezTo>
                    <a:pt x="21" y="37"/>
                    <a:pt x="18" y="37"/>
                    <a:pt x="16" y="38"/>
                  </a:cubicBezTo>
                  <a:cubicBezTo>
                    <a:pt x="15" y="39"/>
                    <a:pt x="13" y="40"/>
                    <a:pt x="12" y="42"/>
                  </a:cubicBezTo>
                  <a:cubicBezTo>
                    <a:pt x="11" y="43"/>
                    <a:pt x="11" y="45"/>
                    <a:pt x="11" y="47"/>
                  </a:cubicBezTo>
                  <a:cubicBezTo>
                    <a:pt x="11" y="49"/>
                    <a:pt x="12" y="52"/>
                    <a:pt x="14" y="54"/>
                  </a:cubicBezTo>
                  <a:cubicBezTo>
                    <a:pt x="16" y="55"/>
                    <a:pt x="19" y="56"/>
                    <a:pt x="23" y="56"/>
                  </a:cubicBezTo>
                  <a:cubicBezTo>
                    <a:pt x="27" y="56"/>
                    <a:pt x="31" y="55"/>
                    <a:pt x="34" y="54"/>
                  </a:cubicBezTo>
                  <a:cubicBezTo>
                    <a:pt x="37" y="52"/>
                    <a:pt x="39" y="50"/>
                    <a:pt x="41" y="46"/>
                  </a:cubicBezTo>
                  <a:cubicBezTo>
                    <a:pt x="42" y="44"/>
                    <a:pt x="43" y="41"/>
                    <a:pt x="43" y="36"/>
                  </a:cubicBezTo>
                  <a:lnTo>
                    <a:pt x="43"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60"/>
            <p:cNvSpPr>
              <a:spLocks/>
            </p:cNvSpPr>
            <p:nvPr/>
          </p:nvSpPr>
          <p:spPr bwMode="auto">
            <a:xfrm>
              <a:off x="2585" y="1347"/>
              <a:ext cx="31" cy="46"/>
            </a:xfrm>
            <a:custGeom>
              <a:avLst/>
              <a:gdLst>
                <a:gd name="T0" fmla="*/ 5 w 57"/>
                <a:gd name="T1" fmla="*/ 86 h 87"/>
                <a:gd name="T2" fmla="*/ 5 w 57"/>
                <a:gd name="T3" fmla="*/ 86 h 87"/>
                <a:gd name="T4" fmla="*/ 4 w 57"/>
                <a:gd name="T5" fmla="*/ 76 h 87"/>
                <a:gd name="T6" fmla="*/ 10 w 57"/>
                <a:gd name="T7" fmla="*/ 77 h 87"/>
                <a:gd name="T8" fmla="*/ 16 w 57"/>
                <a:gd name="T9" fmla="*/ 76 h 87"/>
                <a:gd name="T10" fmla="*/ 19 w 57"/>
                <a:gd name="T11" fmla="*/ 73 h 87"/>
                <a:gd name="T12" fmla="*/ 23 w 57"/>
                <a:gd name="T13" fmla="*/ 65 h 87"/>
                <a:gd name="T14" fmla="*/ 23 w 57"/>
                <a:gd name="T15" fmla="*/ 62 h 87"/>
                <a:gd name="T16" fmla="*/ 0 w 57"/>
                <a:gd name="T17" fmla="*/ 0 h 87"/>
                <a:gd name="T18" fmla="*/ 11 w 57"/>
                <a:gd name="T19" fmla="*/ 0 h 87"/>
                <a:gd name="T20" fmla="*/ 24 w 57"/>
                <a:gd name="T21" fmla="*/ 36 h 87"/>
                <a:gd name="T22" fmla="*/ 29 w 57"/>
                <a:gd name="T23" fmla="*/ 50 h 87"/>
                <a:gd name="T24" fmla="*/ 33 w 57"/>
                <a:gd name="T25" fmla="*/ 36 h 87"/>
                <a:gd name="T26" fmla="*/ 46 w 57"/>
                <a:gd name="T27" fmla="*/ 0 h 87"/>
                <a:gd name="T28" fmla="*/ 57 w 57"/>
                <a:gd name="T29" fmla="*/ 0 h 87"/>
                <a:gd name="T30" fmla="*/ 33 w 57"/>
                <a:gd name="T31" fmla="*/ 63 h 87"/>
                <a:gd name="T32" fmla="*/ 27 w 57"/>
                <a:gd name="T33" fmla="*/ 77 h 87"/>
                <a:gd name="T34" fmla="*/ 21 w 57"/>
                <a:gd name="T35" fmla="*/ 85 h 87"/>
                <a:gd name="T36" fmla="*/ 12 w 57"/>
                <a:gd name="T37" fmla="*/ 87 h 87"/>
                <a:gd name="T38" fmla="*/ 5 w 57"/>
                <a:gd name="T39" fmla="*/ 86 h 87"/>
                <a:gd name="T40" fmla="*/ 5 w 57"/>
                <a:gd name="T41"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7">
                  <a:moveTo>
                    <a:pt x="5" y="86"/>
                  </a:moveTo>
                  <a:lnTo>
                    <a:pt x="5" y="86"/>
                  </a:lnTo>
                  <a:lnTo>
                    <a:pt x="4" y="76"/>
                  </a:lnTo>
                  <a:cubicBezTo>
                    <a:pt x="7" y="77"/>
                    <a:pt x="9" y="77"/>
                    <a:pt x="10" y="77"/>
                  </a:cubicBezTo>
                  <a:cubicBezTo>
                    <a:pt x="13" y="77"/>
                    <a:pt x="14" y="77"/>
                    <a:pt x="16" y="76"/>
                  </a:cubicBezTo>
                  <a:cubicBezTo>
                    <a:pt x="17" y="75"/>
                    <a:pt x="18" y="74"/>
                    <a:pt x="19" y="73"/>
                  </a:cubicBezTo>
                  <a:cubicBezTo>
                    <a:pt x="20" y="72"/>
                    <a:pt x="21" y="69"/>
                    <a:pt x="23" y="65"/>
                  </a:cubicBezTo>
                  <a:cubicBezTo>
                    <a:pt x="23" y="64"/>
                    <a:pt x="23" y="63"/>
                    <a:pt x="23" y="62"/>
                  </a:cubicBezTo>
                  <a:lnTo>
                    <a:pt x="0" y="0"/>
                  </a:lnTo>
                  <a:lnTo>
                    <a:pt x="11" y="0"/>
                  </a:lnTo>
                  <a:lnTo>
                    <a:pt x="24" y="36"/>
                  </a:lnTo>
                  <a:cubicBezTo>
                    <a:pt x="26" y="41"/>
                    <a:pt x="27" y="45"/>
                    <a:pt x="29" y="50"/>
                  </a:cubicBezTo>
                  <a:cubicBezTo>
                    <a:pt x="30" y="46"/>
                    <a:pt x="31" y="41"/>
                    <a:pt x="33" y="36"/>
                  </a:cubicBezTo>
                  <a:lnTo>
                    <a:pt x="46" y="0"/>
                  </a:lnTo>
                  <a:lnTo>
                    <a:pt x="57" y="0"/>
                  </a:lnTo>
                  <a:lnTo>
                    <a:pt x="33" y="63"/>
                  </a:lnTo>
                  <a:cubicBezTo>
                    <a:pt x="31" y="70"/>
                    <a:pt x="29" y="75"/>
                    <a:pt x="27" y="77"/>
                  </a:cubicBezTo>
                  <a:cubicBezTo>
                    <a:pt x="25" y="81"/>
                    <a:pt x="23" y="83"/>
                    <a:pt x="21" y="85"/>
                  </a:cubicBezTo>
                  <a:cubicBezTo>
                    <a:pt x="18" y="86"/>
                    <a:pt x="16" y="87"/>
                    <a:pt x="12" y="87"/>
                  </a:cubicBezTo>
                  <a:cubicBezTo>
                    <a:pt x="10" y="87"/>
                    <a:pt x="8" y="87"/>
                    <a:pt x="5" y="86"/>
                  </a:cubicBezTo>
                  <a:lnTo>
                    <a:pt x="5"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61"/>
            <p:cNvSpPr>
              <a:spLocks/>
            </p:cNvSpPr>
            <p:nvPr/>
          </p:nvSpPr>
          <p:spPr bwMode="auto">
            <a:xfrm>
              <a:off x="2620" y="1334"/>
              <a:ext cx="7" cy="15"/>
            </a:xfrm>
            <a:custGeom>
              <a:avLst/>
              <a:gdLst>
                <a:gd name="T0" fmla="*/ 1 w 13"/>
                <a:gd name="T1" fmla="*/ 12 h 28"/>
                <a:gd name="T2" fmla="*/ 1 w 13"/>
                <a:gd name="T3" fmla="*/ 12 h 28"/>
                <a:gd name="T4" fmla="*/ 1 w 13"/>
                <a:gd name="T5" fmla="*/ 0 h 28"/>
                <a:gd name="T6" fmla="*/ 13 w 13"/>
                <a:gd name="T7" fmla="*/ 0 h 28"/>
                <a:gd name="T8" fmla="*/ 13 w 13"/>
                <a:gd name="T9" fmla="*/ 10 h 28"/>
                <a:gd name="T10" fmla="*/ 11 w 13"/>
                <a:gd name="T11" fmla="*/ 21 h 28"/>
                <a:gd name="T12" fmla="*/ 3 w 13"/>
                <a:gd name="T13" fmla="*/ 28 h 28"/>
                <a:gd name="T14" fmla="*/ 0 w 13"/>
                <a:gd name="T15" fmla="*/ 24 h 28"/>
                <a:gd name="T16" fmla="*/ 5 w 13"/>
                <a:gd name="T17" fmla="*/ 20 h 28"/>
                <a:gd name="T18" fmla="*/ 7 w 13"/>
                <a:gd name="T19" fmla="*/ 12 h 28"/>
                <a:gd name="T20" fmla="*/ 1 w 13"/>
                <a:gd name="T21"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8">
                  <a:moveTo>
                    <a:pt x="1" y="12"/>
                  </a:moveTo>
                  <a:lnTo>
                    <a:pt x="1" y="12"/>
                  </a:lnTo>
                  <a:lnTo>
                    <a:pt x="1" y="0"/>
                  </a:lnTo>
                  <a:lnTo>
                    <a:pt x="13" y="0"/>
                  </a:lnTo>
                  <a:lnTo>
                    <a:pt x="13" y="10"/>
                  </a:lnTo>
                  <a:cubicBezTo>
                    <a:pt x="13" y="15"/>
                    <a:pt x="12" y="19"/>
                    <a:pt x="11" y="21"/>
                  </a:cubicBezTo>
                  <a:cubicBezTo>
                    <a:pt x="9" y="24"/>
                    <a:pt x="6" y="26"/>
                    <a:pt x="3" y="28"/>
                  </a:cubicBezTo>
                  <a:lnTo>
                    <a:pt x="0" y="24"/>
                  </a:lnTo>
                  <a:cubicBezTo>
                    <a:pt x="2" y="23"/>
                    <a:pt x="4" y="22"/>
                    <a:pt x="5" y="20"/>
                  </a:cubicBezTo>
                  <a:cubicBezTo>
                    <a:pt x="6" y="18"/>
                    <a:pt x="7" y="15"/>
                    <a:pt x="7" y="12"/>
                  </a:cubicBezTo>
                  <a:lnTo>
                    <a:pt x="1"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262"/>
            <p:cNvSpPr>
              <a:spLocks/>
            </p:cNvSpPr>
            <p:nvPr/>
          </p:nvSpPr>
          <p:spPr bwMode="auto">
            <a:xfrm>
              <a:off x="2632" y="1346"/>
              <a:ext cx="28" cy="35"/>
            </a:xfrm>
            <a:custGeom>
              <a:avLst/>
              <a:gdLst>
                <a:gd name="T0" fmla="*/ 0 w 52"/>
                <a:gd name="T1" fmla="*/ 45 h 65"/>
                <a:gd name="T2" fmla="*/ 0 w 52"/>
                <a:gd name="T3" fmla="*/ 45 h 65"/>
                <a:gd name="T4" fmla="*/ 11 w 52"/>
                <a:gd name="T5" fmla="*/ 43 h 65"/>
                <a:gd name="T6" fmla="*/ 16 w 52"/>
                <a:gd name="T7" fmla="*/ 53 h 65"/>
                <a:gd name="T8" fmla="*/ 27 w 52"/>
                <a:gd name="T9" fmla="*/ 56 h 65"/>
                <a:gd name="T10" fmla="*/ 37 w 52"/>
                <a:gd name="T11" fmla="*/ 53 h 65"/>
                <a:gd name="T12" fmla="*/ 41 w 52"/>
                <a:gd name="T13" fmla="*/ 46 h 65"/>
                <a:gd name="T14" fmla="*/ 38 w 52"/>
                <a:gd name="T15" fmla="*/ 41 h 65"/>
                <a:gd name="T16" fmla="*/ 27 w 52"/>
                <a:gd name="T17" fmla="*/ 37 h 65"/>
                <a:gd name="T18" fmla="*/ 11 w 52"/>
                <a:gd name="T19" fmla="*/ 32 h 65"/>
                <a:gd name="T20" fmla="*/ 4 w 52"/>
                <a:gd name="T21" fmla="*/ 26 h 65"/>
                <a:gd name="T22" fmla="*/ 2 w 52"/>
                <a:gd name="T23" fmla="*/ 18 h 65"/>
                <a:gd name="T24" fmla="*/ 4 w 52"/>
                <a:gd name="T25" fmla="*/ 10 h 65"/>
                <a:gd name="T26" fmla="*/ 9 w 52"/>
                <a:gd name="T27" fmla="*/ 4 h 65"/>
                <a:gd name="T28" fmla="*/ 16 w 52"/>
                <a:gd name="T29" fmla="*/ 1 h 65"/>
                <a:gd name="T30" fmla="*/ 25 w 52"/>
                <a:gd name="T31" fmla="*/ 0 h 65"/>
                <a:gd name="T32" fmla="*/ 38 w 52"/>
                <a:gd name="T33" fmla="*/ 2 h 65"/>
                <a:gd name="T34" fmla="*/ 46 w 52"/>
                <a:gd name="T35" fmla="*/ 8 h 65"/>
                <a:gd name="T36" fmla="*/ 49 w 52"/>
                <a:gd name="T37" fmla="*/ 17 h 65"/>
                <a:gd name="T38" fmla="*/ 39 w 52"/>
                <a:gd name="T39" fmla="*/ 19 h 65"/>
                <a:gd name="T40" fmla="*/ 35 w 52"/>
                <a:gd name="T41" fmla="*/ 11 h 65"/>
                <a:gd name="T42" fmla="*/ 26 w 52"/>
                <a:gd name="T43" fmla="*/ 9 h 65"/>
                <a:gd name="T44" fmla="*/ 15 w 52"/>
                <a:gd name="T45" fmla="*/ 11 h 65"/>
                <a:gd name="T46" fmla="*/ 12 w 52"/>
                <a:gd name="T47" fmla="*/ 17 h 65"/>
                <a:gd name="T48" fmla="*/ 14 w 52"/>
                <a:gd name="T49" fmla="*/ 20 h 65"/>
                <a:gd name="T50" fmla="*/ 18 w 52"/>
                <a:gd name="T51" fmla="*/ 23 h 65"/>
                <a:gd name="T52" fmla="*/ 27 w 52"/>
                <a:gd name="T53" fmla="*/ 26 h 65"/>
                <a:gd name="T54" fmla="*/ 42 w 52"/>
                <a:gd name="T55" fmla="*/ 31 h 65"/>
                <a:gd name="T56" fmla="*/ 49 w 52"/>
                <a:gd name="T57" fmla="*/ 36 h 65"/>
                <a:gd name="T58" fmla="*/ 52 w 52"/>
                <a:gd name="T59" fmla="*/ 45 h 65"/>
                <a:gd name="T60" fmla="*/ 49 w 52"/>
                <a:gd name="T61" fmla="*/ 55 h 65"/>
                <a:gd name="T62" fmla="*/ 40 w 52"/>
                <a:gd name="T63" fmla="*/ 62 h 65"/>
                <a:gd name="T64" fmla="*/ 27 w 52"/>
                <a:gd name="T65" fmla="*/ 65 h 65"/>
                <a:gd name="T66" fmla="*/ 8 w 52"/>
                <a:gd name="T67" fmla="*/ 60 h 65"/>
                <a:gd name="T68" fmla="*/ 0 w 52"/>
                <a:gd name="T69" fmla="*/ 45 h 65"/>
                <a:gd name="T70" fmla="*/ 0 w 52"/>
                <a:gd name="T71"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5">
                  <a:moveTo>
                    <a:pt x="0" y="45"/>
                  </a:moveTo>
                  <a:lnTo>
                    <a:pt x="0" y="45"/>
                  </a:lnTo>
                  <a:lnTo>
                    <a:pt x="11" y="43"/>
                  </a:lnTo>
                  <a:cubicBezTo>
                    <a:pt x="11" y="47"/>
                    <a:pt x="13" y="50"/>
                    <a:pt x="16" y="53"/>
                  </a:cubicBezTo>
                  <a:cubicBezTo>
                    <a:pt x="18" y="55"/>
                    <a:pt x="22" y="56"/>
                    <a:pt x="27" y="56"/>
                  </a:cubicBezTo>
                  <a:cubicBezTo>
                    <a:pt x="31" y="56"/>
                    <a:pt x="35" y="55"/>
                    <a:pt x="37" y="53"/>
                  </a:cubicBezTo>
                  <a:cubicBezTo>
                    <a:pt x="40" y="51"/>
                    <a:pt x="41" y="49"/>
                    <a:pt x="41" y="46"/>
                  </a:cubicBezTo>
                  <a:cubicBezTo>
                    <a:pt x="41" y="44"/>
                    <a:pt x="40" y="42"/>
                    <a:pt x="38" y="41"/>
                  </a:cubicBezTo>
                  <a:cubicBezTo>
                    <a:pt x="36" y="40"/>
                    <a:pt x="33" y="38"/>
                    <a:pt x="27" y="37"/>
                  </a:cubicBezTo>
                  <a:cubicBezTo>
                    <a:pt x="19" y="35"/>
                    <a:pt x="14" y="33"/>
                    <a:pt x="11" y="32"/>
                  </a:cubicBezTo>
                  <a:cubicBezTo>
                    <a:pt x="8" y="31"/>
                    <a:pt x="6" y="29"/>
                    <a:pt x="4" y="26"/>
                  </a:cubicBezTo>
                  <a:cubicBezTo>
                    <a:pt x="3" y="24"/>
                    <a:pt x="2" y="21"/>
                    <a:pt x="2" y="18"/>
                  </a:cubicBezTo>
                  <a:cubicBezTo>
                    <a:pt x="2" y="15"/>
                    <a:pt x="3" y="12"/>
                    <a:pt x="4" y="10"/>
                  </a:cubicBezTo>
                  <a:cubicBezTo>
                    <a:pt x="5" y="8"/>
                    <a:pt x="7" y="6"/>
                    <a:pt x="9" y="4"/>
                  </a:cubicBezTo>
                  <a:cubicBezTo>
                    <a:pt x="11" y="3"/>
                    <a:pt x="13" y="2"/>
                    <a:pt x="16" y="1"/>
                  </a:cubicBezTo>
                  <a:cubicBezTo>
                    <a:pt x="19" y="0"/>
                    <a:pt x="22" y="0"/>
                    <a:pt x="25" y="0"/>
                  </a:cubicBezTo>
                  <a:cubicBezTo>
                    <a:pt x="30" y="0"/>
                    <a:pt x="34" y="1"/>
                    <a:pt x="38" y="2"/>
                  </a:cubicBezTo>
                  <a:cubicBezTo>
                    <a:pt x="41" y="4"/>
                    <a:pt x="44" y="5"/>
                    <a:pt x="46" y="8"/>
                  </a:cubicBezTo>
                  <a:cubicBezTo>
                    <a:pt x="47" y="10"/>
                    <a:pt x="49" y="13"/>
                    <a:pt x="49" y="17"/>
                  </a:cubicBezTo>
                  <a:lnTo>
                    <a:pt x="39" y="19"/>
                  </a:lnTo>
                  <a:cubicBezTo>
                    <a:pt x="39" y="16"/>
                    <a:pt x="37" y="13"/>
                    <a:pt x="35" y="11"/>
                  </a:cubicBezTo>
                  <a:cubicBezTo>
                    <a:pt x="33" y="10"/>
                    <a:pt x="30" y="9"/>
                    <a:pt x="26" y="9"/>
                  </a:cubicBezTo>
                  <a:cubicBezTo>
                    <a:pt x="21" y="9"/>
                    <a:pt x="17" y="9"/>
                    <a:pt x="15" y="11"/>
                  </a:cubicBezTo>
                  <a:cubicBezTo>
                    <a:pt x="13" y="13"/>
                    <a:pt x="12" y="14"/>
                    <a:pt x="12" y="17"/>
                  </a:cubicBezTo>
                  <a:cubicBezTo>
                    <a:pt x="12" y="18"/>
                    <a:pt x="13" y="19"/>
                    <a:pt x="14" y="20"/>
                  </a:cubicBezTo>
                  <a:cubicBezTo>
                    <a:pt x="14" y="21"/>
                    <a:pt x="16" y="22"/>
                    <a:pt x="18" y="23"/>
                  </a:cubicBezTo>
                  <a:cubicBezTo>
                    <a:pt x="19" y="23"/>
                    <a:pt x="22" y="24"/>
                    <a:pt x="27" y="26"/>
                  </a:cubicBezTo>
                  <a:cubicBezTo>
                    <a:pt x="34" y="28"/>
                    <a:pt x="39" y="29"/>
                    <a:pt x="42" y="31"/>
                  </a:cubicBezTo>
                  <a:cubicBezTo>
                    <a:pt x="45" y="32"/>
                    <a:pt x="47" y="34"/>
                    <a:pt x="49" y="36"/>
                  </a:cubicBezTo>
                  <a:cubicBezTo>
                    <a:pt x="51" y="38"/>
                    <a:pt x="52" y="41"/>
                    <a:pt x="52" y="45"/>
                  </a:cubicBezTo>
                  <a:cubicBezTo>
                    <a:pt x="52" y="48"/>
                    <a:pt x="51" y="52"/>
                    <a:pt x="49" y="55"/>
                  </a:cubicBezTo>
                  <a:cubicBezTo>
                    <a:pt x="47" y="58"/>
                    <a:pt x="44" y="60"/>
                    <a:pt x="40" y="62"/>
                  </a:cubicBezTo>
                  <a:cubicBezTo>
                    <a:pt x="36" y="64"/>
                    <a:pt x="32" y="65"/>
                    <a:pt x="27" y="65"/>
                  </a:cubicBezTo>
                  <a:cubicBezTo>
                    <a:pt x="19" y="65"/>
                    <a:pt x="13" y="63"/>
                    <a:pt x="8" y="60"/>
                  </a:cubicBezTo>
                  <a:cubicBezTo>
                    <a:pt x="4" y="56"/>
                    <a:pt x="2" y="51"/>
                    <a:pt x="0" y="45"/>
                  </a:cubicBezTo>
                  <a:lnTo>
                    <a:pt x="0" y="4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263"/>
            <p:cNvSpPr>
              <a:spLocks noEditPoints="1"/>
            </p:cNvSpPr>
            <p:nvPr/>
          </p:nvSpPr>
          <p:spPr bwMode="auto">
            <a:xfrm>
              <a:off x="2494" y="1412"/>
              <a:ext cx="38" cy="46"/>
            </a:xfrm>
            <a:custGeom>
              <a:avLst/>
              <a:gdLst>
                <a:gd name="T0" fmla="*/ 0 w 71"/>
                <a:gd name="T1" fmla="*/ 85 h 85"/>
                <a:gd name="T2" fmla="*/ 0 w 71"/>
                <a:gd name="T3" fmla="*/ 85 h 85"/>
                <a:gd name="T4" fmla="*/ 0 w 71"/>
                <a:gd name="T5" fmla="*/ 0 h 85"/>
                <a:gd name="T6" fmla="*/ 30 w 71"/>
                <a:gd name="T7" fmla="*/ 0 h 85"/>
                <a:gd name="T8" fmla="*/ 45 w 71"/>
                <a:gd name="T9" fmla="*/ 1 h 85"/>
                <a:gd name="T10" fmla="*/ 57 w 71"/>
                <a:gd name="T11" fmla="*/ 7 h 85"/>
                <a:gd name="T12" fmla="*/ 68 w 71"/>
                <a:gd name="T13" fmla="*/ 22 h 85"/>
                <a:gd name="T14" fmla="*/ 71 w 71"/>
                <a:gd name="T15" fmla="*/ 42 h 85"/>
                <a:gd name="T16" fmla="*/ 69 w 71"/>
                <a:gd name="T17" fmla="*/ 59 h 85"/>
                <a:gd name="T18" fmla="*/ 63 w 71"/>
                <a:gd name="T19" fmla="*/ 72 h 85"/>
                <a:gd name="T20" fmla="*/ 55 w 71"/>
                <a:gd name="T21" fmla="*/ 79 h 85"/>
                <a:gd name="T22" fmla="*/ 45 w 71"/>
                <a:gd name="T23" fmla="*/ 84 h 85"/>
                <a:gd name="T24" fmla="*/ 31 w 71"/>
                <a:gd name="T25" fmla="*/ 85 h 85"/>
                <a:gd name="T26" fmla="*/ 0 w 71"/>
                <a:gd name="T27" fmla="*/ 85 h 85"/>
                <a:gd name="T28" fmla="*/ 12 w 71"/>
                <a:gd name="T29" fmla="*/ 75 h 85"/>
                <a:gd name="T30" fmla="*/ 12 w 71"/>
                <a:gd name="T31" fmla="*/ 75 h 85"/>
                <a:gd name="T32" fmla="*/ 30 w 71"/>
                <a:gd name="T33" fmla="*/ 75 h 85"/>
                <a:gd name="T34" fmla="*/ 43 w 71"/>
                <a:gd name="T35" fmla="*/ 73 h 85"/>
                <a:gd name="T36" fmla="*/ 51 w 71"/>
                <a:gd name="T37" fmla="*/ 69 h 85"/>
                <a:gd name="T38" fmla="*/ 57 w 71"/>
                <a:gd name="T39" fmla="*/ 58 h 85"/>
                <a:gd name="T40" fmla="*/ 59 w 71"/>
                <a:gd name="T41" fmla="*/ 42 h 85"/>
                <a:gd name="T42" fmla="*/ 55 w 71"/>
                <a:gd name="T43" fmla="*/ 21 h 85"/>
                <a:gd name="T44" fmla="*/ 44 w 71"/>
                <a:gd name="T45" fmla="*/ 12 h 85"/>
                <a:gd name="T46" fmla="*/ 30 w 71"/>
                <a:gd name="T47" fmla="*/ 10 h 85"/>
                <a:gd name="T48" fmla="*/ 12 w 71"/>
                <a:gd name="T49" fmla="*/ 10 h 85"/>
                <a:gd name="T50" fmla="*/ 12 w 71"/>
                <a:gd name="T51"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5">
                  <a:moveTo>
                    <a:pt x="0" y="85"/>
                  </a:moveTo>
                  <a:lnTo>
                    <a:pt x="0" y="85"/>
                  </a:lnTo>
                  <a:lnTo>
                    <a:pt x="0" y="0"/>
                  </a:lnTo>
                  <a:lnTo>
                    <a:pt x="30" y="0"/>
                  </a:lnTo>
                  <a:cubicBezTo>
                    <a:pt x="36" y="0"/>
                    <a:pt x="41" y="0"/>
                    <a:pt x="45" y="1"/>
                  </a:cubicBezTo>
                  <a:cubicBezTo>
                    <a:pt x="50" y="2"/>
                    <a:pt x="54" y="4"/>
                    <a:pt x="57" y="7"/>
                  </a:cubicBezTo>
                  <a:cubicBezTo>
                    <a:pt x="62" y="11"/>
                    <a:pt x="65" y="16"/>
                    <a:pt x="68" y="22"/>
                  </a:cubicBezTo>
                  <a:cubicBezTo>
                    <a:pt x="70" y="28"/>
                    <a:pt x="71" y="34"/>
                    <a:pt x="71" y="42"/>
                  </a:cubicBezTo>
                  <a:cubicBezTo>
                    <a:pt x="71" y="49"/>
                    <a:pt x="70" y="54"/>
                    <a:pt x="69" y="59"/>
                  </a:cubicBezTo>
                  <a:cubicBezTo>
                    <a:pt x="67" y="64"/>
                    <a:pt x="65" y="68"/>
                    <a:pt x="63" y="72"/>
                  </a:cubicBezTo>
                  <a:cubicBezTo>
                    <a:pt x="60" y="75"/>
                    <a:pt x="58" y="78"/>
                    <a:pt x="55" y="79"/>
                  </a:cubicBezTo>
                  <a:cubicBezTo>
                    <a:pt x="52" y="81"/>
                    <a:pt x="49" y="83"/>
                    <a:pt x="45" y="84"/>
                  </a:cubicBezTo>
                  <a:cubicBezTo>
                    <a:pt x="41" y="85"/>
                    <a:pt x="36" y="85"/>
                    <a:pt x="31" y="85"/>
                  </a:cubicBezTo>
                  <a:lnTo>
                    <a:pt x="0" y="85"/>
                  </a:lnTo>
                  <a:close/>
                  <a:moveTo>
                    <a:pt x="12" y="75"/>
                  </a:moveTo>
                  <a:lnTo>
                    <a:pt x="12" y="75"/>
                  </a:lnTo>
                  <a:lnTo>
                    <a:pt x="30" y="75"/>
                  </a:lnTo>
                  <a:cubicBezTo>
                    <a:pt x="36" y="75"/>
                    <a:pt x="40" y="75"/>
                    <a:pt x="43" y="73"/>
                  </a:cubicBezTo>
                  <a:cubicBezTo>
                    <a:pt x="46" y="72"/>
                    <a:pt x="49" y="71"/>
                    <a:pt x="51" y="69"/>
                  </a:cubicBezTo>
                  <a:cubicBezTo>
                    <a:pt x="53" y="66"/>
                    <a:pt x="56" y="63"/>
                    <a:pt x="57" y="58"/>
                  </a:cubicBezTo>
                  <a:cubicBezTo>
                    <a:pt x="59" y="54"/>
                    <a:pt x="59" y="48"/>
                    <a:pt x="59" y="42"/>
                  </a:cubicBezTo>
                  <a:cubicBezTo>
                    <a:pt x="59" y="33"/>
                    <a:pt x="58" y="26"/>
                    <a:pt x="55" y="21"/>
                  </a:cubicBezTo>
                  <a:cubicBezTo>
                    <a:pt x="52" y="17"/>
                    <a:pt x="48" y="13"/>
                    <a:pt x="44" y="12"/>
                  </a:cubicBezTo>
                  <a:cubicBezTo>
                    <a:pt x="41" y="11"/>
                    <a:pt x="36" y="10"/>
                    <a:pt x="30" y="10"/>
                  </a:cubicBezTo>
                  <a:lnTo>
                    <a:pt x="12" y="10"/>
                  </a:lnTo>
                  <a:lnTo>
                    <a:pt x="12"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264"/>
            <p:cNvSpPr>
              <a:spLocks noEditPoints="1"/>
            </p:cNvSpPr>
            <p:nvPr/>
          </p:nvSpPr>
          <p:spPr bwMode="auto">
            <a:xfrm>
              <a:off x="2538" y="1424"/>
              <a:ext cx="31" cy="34"/>
            </a:xfrm>
            <a:custGeom>
              <a:avLst/>
              <a:gdLst>
                <a:gd name="T0" fmla="*/ 44 w 57"/>
                <a:gd name="T1" fmla="*/ 55 h 64"/>
                <a:gd name="T2" fmla="*/ 44 w 57"/>
                <a:gd name="T3" fmla="*/ 55 h 64"/>
                <a:gd name="T4" fmla="*/ 33 w 57"/>
                <a:gd name="T5" fmla="*/ 62 h 64"/>
                <a:gd name="T6" fmla="*/ 21 w 57"/>
                <a:gd name="T7" fmla="*/ 64 h 64"/>
                <a:gd name="T8" fmla="*/ 6 w 57"/>
                <a:gd name="T9" fmla="*/ 60 h 64"/>
                <a:gd name="T10" fmla="*/ 0 w 57"/>
                <a:gd name="T11" fmla="*/ 47 h 64"/>
                <a:gd name="T12" fmla="*/ 2 w 57"/>
                <a:gd name="T13" fmla="*/ 39 h 64"/>
                <a:gd name="T14" fmla="*/ 8 w 57"/>
                <a:gd name="T15" fmla="*/ 33 h 64"/>
                <a:gd name="T16" fmla="*/ 15 w 57"/>
                <a:gd name="T17" fmla="*/ 29 h 64"/>
                <a:gd name="T18" fmla="*/ 25 w 57"/>
                <a:gd name="T19" fmla="*/ 28 h 64"/>
                <a:gd name="T20" fmla="*/ 43 w 57"/>
                <a:gd name="T21" fmla="*/ 24 h 64"/>
                <a:gd name="T22" fmla="*/ 43 w 57"/>
                <a:gd name="T23" fmla="*/ 21 h 64"/>
                <a:gd name="T24" fmla="*/ 40 w 57"/>
                <a:gd name="T25" fmla="*/ 12 h 64"/>
                <a:gd name="T26" fmla="*/ 28 w 57"/>
                <a:gd name="T27" fmla="*/ 9 h 64"/>
                <a:gd name="T28" fmla="*/ 17 w 57"/>
                <a:gd name="T29" fmla="*/ 11 h 64"/>
                <a:gd name="T30" fmla="*/ 12 w 57"/>
                <a:gd name="T31" fmla="*/ 20 h 64"/>
                <a:gd name="T32" fmla="*/ 2 w 57"/>
                <a:gd name="T33" fmla="*/ 19 h 64"/>
                <a:gd name="T34" fmla="*/ 7 w 57"/>
                <a:gd name="T35" fmla="*/ 8 h 64"/>
                <a:gd name="T36" fmla="*/ 16 w 57"/>
                <a:gd name="T37" fmla="*/ 2 h 64"/>
                <a:gd name="T38" fmla="*/ 30 w 57"/>
                <a:gd name="T39" fmla="*/ 0 h 64"/>
                <a:gd name="T40" fmla="*/ 43 w 57"/>
                <a:gd name="T41" fmla="*/ 2 h 64"/>
                <a:gd name="T42" fmla="*/ 50 w 57"/>
                <a:gd name="T43" fmla="*/ 7 h 64"/>
                <a:gd name="T44" fmla="*/ 53 w 57"/>
                <a:gd name="T45" fmla="*/ 14 h 64"/>
                <a:gd name="T46" fmla="*/ 54 w 57"/>
                <a:gd name="T47" fmla="*/ 23 h 64"/>
                <a:gd name="T48" fmla="*/ 54 w 57"/>
                <a:gd name="T49" fmla="*/ 37 h 64"/>
                <a:gd name="T50" fmla="*/ 54 w 57"/>
                <a:gd name="T51" fmla="*/ 56 h 64"/>
                <a:gd name="T52" fmla="*/ 57 w 57"/>
                <a:gd name="T53" fmla="*/ 63 h 64"/>
                <a:gd name="T54" fmla="*/ 46 w 57"/>
                <a:gd name="T55" fmla="*/ 63 h 64"/>
                <a:gd name="T56" fmla="*/ 44 w 57"/>
                <a:gd name="T57" fmla="*/ 55 h 64"/>
                <a:gd name="T58" fmla="*/ 44 w 57"/>
                <a:gd name="T59" fmla="*/ 55 h 64"/>
                <a:gd name="T60" fmla="*/ 43 w 57"/>
                <a:gd name="T61" fmla="*/ 32 h 64"/>
                <a:gd name="T62" fmla="*/ 43 w 57"/>
                <a:gd name="T63" fmla="*/ 32 h 64"/>
                <a:gd name="T64" fmla="*/ 26 w 57"/>
                <a:gd name="T65" fmla="*/ 36 h 64"/>
                <a:gd name="T66" fmla="*/ 17 w 57"/>
                <a:gd name="T67" fmla="*/ 38 h 64"/>
                <a:gd name="T68" fmla="*/ 13 w 57"/>
                <a:gd name="T69" fmla="*/ 42 h 64"/>
                <a:gd name="T70" fmla="*/ 11 w 57"/>
                <a:gd name="T71" fmla="*/ 47 h 64"/>
                <a:gd name="T72" fmla="*/ 15 w 57"/>
                <a:gd name="T73" fmla="*/ 54 h 64"/>
                <a:gd name="T74" fmla="*/ 24 w 57"/>
                <a:gd name="T75" fmla="*/ 56 h 64"/>
                <a:gd name="T76" fmla="*/ 35 w 57"/>
                <a:gd name="T77" fmla="*/ 54 h 64"/>
                <a:gd name="T78" fmla="*/ 42 w 57"/>
                <a:gd name="T79" fmla="*/ 46 h 64"/>
                <a:gd name="T80" fmla="*/ 43 w 57"/>
                <a:gd name="T81" fmla="*/ 36 h 64"/>
                <a:gd name="T82" fmla="*/ 43 w 57"/>
                <a:gd name="T8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64">
                  <a:moveTo>
                    <a:pt x="44" y="55"/>
                  </a:moveTo>
                  <a:lnTo>
                    <a:pt x="44" y="55"/>
                  </a:lnTo>
                  <a:cubicBezTo>
                    <a:pt x="40" y="59"/>
                    <a:pt x="36" y="61"/>
                    <a:pt x="33" y="62"/>
                  </a:cubicBezTo>
                  <a:cubicBezTo>
                    <a:pt x="29" y="64"/>
                    <a:pt x="25" y="64"/>
                    <a:pt x="21" y="64"/>
                  </a:cubicBezTo>
                  <a:cubicBezTo>
                    <a:pt x="15" y="64"/>
                    <a:pt x="9" y="63"/>
                    <a:pt x="6" y="60"/>
                  </a:cubicBezTo>
                  <a:cubicBezTo>
                    <a:pt x="2" y="56"/>
                    <a:pt x="0" y="52"/>
                    <a:pt x="0" y="47"/>
                  </a:cubicBezTo>
                  <a:cubicBezTo>
                    <a:pt x="0" y="44"/>
                    <a:pt x="1" y="41"/>
                    <a:pt x="2" y="39"/>
                  </a:cubicBezTo>
                  <a:cubicBezTo>
                    <a:pt x="4" y="36"/>
                    <a:pt x="5" y="34"/>
                    <a:pt x="8" y="33"/>
                  </a:cubicBezTo>
                  <a:cubicBezTo>
                    <a:pt x="10" y="31"/>
                    <a:pt x="12" y="30"/>
                    <a:pt x="15" y="29"/>
                  </a:cubicBezTo>
                  <a:cubicBezTo>
                    <a:pt x="17" y="29"/>
                    <a:pt x="20" y="28"/>
                    <a:pt x="25" y="28"/>
                  </a:cubicBezTo>
                  <a:cubicBezTo>
                    <a:pt x="33" y="27"/>
                    <a:pt x="39" y="25"/>
                    <a:pt x="43" y="24"/>
                  </a:cubicBezTo>
                  <a:cubicBezTo>
                    <a:pt x="43" y="23"/>
                    <a:pt x="43" y="22"/>
                    <a:pt x="43" y="21"/>
                  </a:cubicBezTo>
                  <a:cubicBezTo>
                    <a:pt x="43" y="17"/>
                    <a:pt x="42" y="14"/>
                    <a:pt x="40" y="12"/>
                  </a:cubicBezTo>
                  <a:cubicBezTo>
                    <a:pt x="38" y="10"/>
                    <a:pt x="34" y="9"/>
                    <a:pt x="28" y="9"/>
                  </a:cubicBezTo>
                  <a:cubicBezTo>
                    <a:pt x="23" y="9"/>
                    <a:pt x="20" y="10"/>
                    <a:pt x="17" y="11"/>
                  </a:cubicBezTo>
                  <a:cubicBezTo>
                    <a:pt x="15" y="13"/>
                    <a:pt x="13" y="16"/>
                    <a:pt x="12" y="20"/>
                  </a:cubicBezTo>
                  <a:lnTo>
                    <a:pt x="2" y="19"/>
                  </a:lnTo>
                  <a:cubicBezTo>
                    <a:pt x="3" y="15"/>
                    <a:pt x="5" y="11"/>
                    <a:pt x="7" y="8"/>
                  </a:cubicBezTo>
                  <a:cubicBezTo>
                    <a:pt x="9" y="6"/>
                    <a:pt x="12" y="4"/>
                    <a:pt x="16" y="2"/>
                  </a:cubicBezTo>
                  <a:cubicBezTo>
                    <a:pt x="20" y="1"/>
                    <a:pt x="25" y="0"/>
                    <a:pt x="30" y="0"/>
                  </a:cubicBezTo>
                  <a:cubicBezTo>
                    <a:pt x="35" y="0"/>
                    <a:pt x="39" y="1"/>
                    <a:pt x="43" y="2"/>
                  </a:cubicBezTo>
                  <a:cubicBezTo>
                    <a:pt x="46" y="3"/>
                    <a:pt x="48" y="5"/>
                    <a:pt x="50" y="7"/>
                  </a:cubicBezTo>
                  <a:cubicBezTo>
                    <a:pt x="52" y="8"/>
                    <a:pt x="53" y="11"/>
                    <a:pt x="53" y="14"/>
                  </a:cubicBezTo>
                  <a:cubicBezTo>
                    <a:pt x="54" y="15"/>
                    <a:pt x="54" y="19"/>
                    <a:pt x="54" y="23"/>
                  </a:cubicBezTo>
                  <a:lnTo>
                    <a:pt x="54" y="37"/>
                  </a:lnTo>
                  <a:cubicBezTo>
                    <a:pt x="54" y="47"/>
                    <a:pt x="54" y="53"/>
                    <a:pt x="54" y="56"/>
                  </a:cubicBezTo>
                  <a:cubicBezTo>
                    <a:pt x="55" y="58"/>
                    <a:pt x="56" y="61"/>
                    <a:pt x="57" y="63"/>
                  </a:cubicBezTo>
                  <a:lnTo>
                    <a:pt x="46" y="63"/>
                  </a:lnTo>
                  <a:cubicBezTo>
                    <a:pt x="45" y="61"/>
                    <a:pt x="44" y="58"/>
                    <a:pt x="44" y="55"/>
                  </a:cubicBezTo>
                  <a:lnTo>
                    <a:pt x="44" y="55"/>
                  </a:lnTo>
                  <a:close/>
                  <a:moveTo>
                    <a:pt x="43" y="32"/>
                  </a:moveTo>
                  <a:lnTo>
                    <a:pt x="43" y="32"/>
                  </a:lnTo>
                  <a:cubicBezTo>
                    <a:pt x="39" y="34"/>
                    <a:pt x="34" y="35"/>
                    <a:pt x="26" y="36"/>
                  </a:cubicBezTo>
                  <a:cubicBezTo>
                    <a:pt x="22" y="37"/>
                    <a:pt x="19" y="37"/>
                    <a:pt x="17" y="38"/>
                  </a:cubicBezTo>
                  <a:cubicBezTo>
                    <a:pt x="15" y="39"/>
                    <a:pt x="14" y="40"/>
                    <a:pt x="13" y="42"/>
                  </a:cubicBezTo>
                  <a:cubicBezTo>
                    <a:pt x="12" y="43"/>
                    <a:pt x="11" y="45"/>
                    <a:pt x="11" y="47"/>
                  </a:cubicBezTo>
                  <a:cubicBezTo>
                    <a:pt x="11" y="49"/>
                    <a:pt x="12" y="52"/>
                    <a:pt x="15" y="54"/>
                  </a:cubicBezTo>
                  <a:cubicBezTo>
                    <a:pt x="17" y="55"/>
                    <a:pt x="20" y="56"/>
                    <a:pt x="24" y="56"/>
                  </a:cubicBezTo>
                  <a:cubicBezTo>
                    <a:pt x="28" y="56"/>
                    <a:pt x="31" y="55"/>
                    <a:pt x="35" y="54"/>
                  </a:cubicBezTo>
                  <a:cubicBezTo>
                    <a:pt x="38" y="52"/>
                    <a:pt x="40" y="49"/>
                    <a:pt x="42" y="46"/>
                  </a:cubicBezTo>
                  <a:cubicBezTo>
                    <a:pt x="43" y="44"/>
                    <a:pt x="43" y="41"/>
                    <a:pt x="43" y="36"/>
                  </a:cubicBezTo>
                  <a:lnTo>
                    <a:pt x="43"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265"/>
            <p:cNvSpPr>
              <a:spLocks/>
            </p:cNvSpPr>
            <p:nvPr/>
          </p:nvSpPr>
          <p:spPr bwMode="auto">
            <a:xfrm>
              <a:off x="2573" y="1413"/>
              <a:ext cx="16" cy="45"/>
            </a:xfrm>
            <a:custGeom>
              <a:avLst/>
              <a:gdLst>
                <a:gd name="T0" fmla="*/ 28 w 30"/>
                <a:gd name="T1" fmla="*/ 74 h 84"/>
                <a:gd name="T2" fmla="*/ 28 w 30"/>
                <a:gd name="T3" fmla="*/ 74 h 84"/>
                <a:gd name="T4" fmla="*/ 30 w 30"/>
                <a:gd name="T5" fmla="*/ 83 h 84"/>
                <a:gd name="T6" fmla="*/ 22 w 30"/>
                <a:gd name="T7" fmla="*/ 84 h 84"/>
                <a:gd name="T8" fmla="*/ 13 w 30"/>
                <a:gd name="T9" fmla="*/ 82 h 84"/>
                <a:gd name="T10" fmla="*/ 9 w 30"/>
                <a:gd name="T11" fmla="*/ 77 h 84"/>
                <a:gd name="T12" fmla="*/ 7 w 30"/>
                <a:gd name="T13" fmla="*/ 65 h 84"/>
                <a:gd name="T14" fmla="*/ 7 w 30"/>
                <a:gd name="T15" fmla="*/ 30 h 84"/>
                <a:gd name="T16" fmla="*/ 0 w 30"/>
                <a:gd name="T17" fmla="*/ 30 h 84"/>
                <a:gd name="T18" fmla="*/ 0 w 30"/>
                <a:gd name="T19" fmla="*/ 21 h 84"/>
                <a:gd name="T20" fmla="*/ 7 w 30"/>
                <a:gd name="T21" fmla="*/ 21 h 84"/>
                <a:gd name="T22" fmla="*/ 7 w 30"/>
                <a:gd name="T23" fmla="*/ 6 h 84"/>
                <a:gd name="T24" fmla="*/ 18 w 30"/>
                <a:gd name="T25" fmla="*/ 0 h 84"/>
                <a:gd name="T26" fmla="*/ 18 w 30"/>
                <a:gd name="T27" fmla="*/ 21 h 84"/>
                <a:gd name="T28" fmla="*/ 28 w 30"/>
                <a:gd name="T29" fmla="*/ 21 h 84"/>
                <a:gd name="T30" fmla="*/ 28 w 30"/>
                <a:gd name="T31" fmla="*/ 30 h 84"/>
                <a:gd name="T32" fmla="*/ 18 w 30"/>
                <a:gd name="T33" fmla="*/ 30 h 84"/>
                <a:gd name="T34" fmla="*/ 18 w 30"/>
                <a:gd name="T35" fmla="*/ 66 h 84"/>
                <a:gd name="T36" fmla="*/ 18 w 30"/>
                <a:gd name="T37" fmla="*/ 71 h 84"/>
                <a:gd name="T38" fmla="*/ 20 w 30"/>
                <a:gd name="T39" fmla="*/ 73 h 84"/>
                <a:gd name="T40" fmla="*/ 24 w 30"/>
                <a:gd name="T41" fmla="*/ 74 h 84"/>
                <a:gd name="T42" fmla="*/ 28 w 30"/>
                <a:gd name="T43" fmla="*/ 74 h 84"/>
                <a:gd name="T44" fmla="*/ 28 w 30"/>
                <a:gd name="T45"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84">
                  <a:moveTo>
                    <a:pt x="28" y="74"/>
                  </a:moveTo>
                  <a:lnTo>
                    <a:pt x="28" y="74"/>
                  </a:lnTo>
                  <a:lnTo>
                    <a:pt x="30" y="83"/>
                  </a:lnTo>
                  <a:cubicBezTo>
                    <a:pt x="27" y="84"/>
                    <a:pt x="24" y="84"/>
                    <a:pt x="22" y="84"/>
                  </a:cubicBezTo>
                  <a:cubicBezTo>
                    <a:pt x="18" y="84"/>
                    <a:pt x="15" y="83"/>
                    <a:pt x="13" y="82"/>
                  </a:cubicBezTo>
                  <a:cubicBezTo>
                    <a:pt x="11" y="81"/>
                    <a:pt x="10" y="79"/>
                    <a:pt x="9" y="77"/>
                  </a:cubicBezTo>
                  <a:cubicBezTo>
                    <a:pt x="8" y="75"/>
                    <a:pt x="7" y="71"/>
                    <a:pt x="7" y="65"/>
                  </a:cubicBezTo>
                  <a:lnTo>
                    <a:pt x="7" y="30"/>
                  </a:lnTo>
                  <a:lnTo>
                    <a:pt x="0" y="30"/>
                  </a:lnTo>
                  <a:lnTo>
                    <a:pt x="0" y="21"/>
                  </a:lnTo>
                  <a:lnTo>
                    <a:pt x="7" y="21"/>
                  </a:lnTo>
                  <a:lnTo>
                    <a:pt x="7" y="6"/>
                  </a:lnTo>
                  <a:lnTo>
                    <a:pt x="18" y="0"/>
                  </a:lnTo>
                  <a:lnTo>
                    <a:pt x="18" y="21"/>
                  </a:lnTo>
                  <a:lnTo>
                    <a:pt x="28" y="21"/>
                  </a:lnTo>
                  <a:lnTo>
                    <a:pt x="28" y="30"/>
                  </a:lnTo>
                  <a:lnTo>
                    <a:pt x="18" y="30"/>
                  </a:lnTo>
                  <a:lnTo>
                    <a:pt x="18" y="66"/>
                  </a:lnTo>
                  <a:cubicBezTo>
                    <a:pt x="18" y="69"/>
                    <a:pt x="18" y="71"/>
                    <a:pt x="18" y="71"/>
                  </a:cubicBezTo>
                  <a:cubicBezTo>
                    <a:pt x="19" y="72"/>
                    <a:pt x="19" y="73"/>
                    <a:pt x="20" y="73"/>
                  </a:cubicBezTo>
                  <a:cubicBezTo>
                    <a:pt x="21" y="74"/>
                    <a:pt x="22" y="74"/>
                    <a:pt x="24" y="74"/>
                  </a:cubicBezTo>
                  <a:cubicBezTo>
                    <a:pt x="25" y="74"/>
                    <a:pt x="26" y="74"/>
                    <a:pt x="28" y="74"/>
                  </a:cubicBezTo>
                  <a:lnTo>
                    <a:pt x="28" y="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266"/>
            <p:cNvSpPr>
              <a:spLocks noEditPoints="1"/>
            </p:cNvSpPr>
            <p:nvPr/>
          </p:nvSpPr>
          <p:spPr bwMode="auto">
            <a:xfrm>
              <a:off x="2592" y="1424"/>
              <a:ext cx="31" cy="34"/>
            </a:xfrm>
            <a:custGeom>
              <a:avLst/>
              <a:gdLst>
                <a:gd name="T0" fmla="*/ 46 w 57"/>
                <a:gd name="T1" fmla="*/ 43 h 64"/>
                <a:gd name="T2" fmla="*/ 46 w 57"/>
                <a:gd name="T3" fmla="*/ 43 h 64"/>
                <a:gd name="T4" fmla="*/ 57 w 57"/>
                <a:gd name="T5" fmla="*/ 45 h 64"/>
                <a:gd name="T6" fmla="*/ 47 w 57"/>
                <a:gd name="T7" fmla="*/ 59 h 64"/>
                <a:gd name="T8" fmla="*/ 30 w 57"/>
                <a:gd name="T9" fmla="*/ 64 h 64"/>
                <a:gd name="T10" fmla="*/ 8 w 57"/>
                <a:gd name="T11" fmla="*/ 56 h 64"/>
                <a:gd name="T12" fmla="*/ 0 w 57"/>
                <a:gd name="T13" fmla="*/ 33 h 64"/>
                <a:gd name="T14" fmla="*/ 8 w 57"/>
                <a:gd name="T15" fmla="*/ 9 h 64"/>
                <a:gd name="T16" fmla="*/ 29 w 57"/>
                <a:gd name="T17" fmla="*/ 0 h 64"/>
                <a:gd name="T18" fmla="*/ 49 w 57"/>
                <a:gd name="T19" fmla="*/ 8 h 64"/>
                <a:gd name="T20" fmla="*/ 57 w 57"/>
                <a:gd name="T21" fmla="*/ 32 h 64"/>
                <a:gd name="T22" fmla="*/ 57 w 57"/>
                <a:gd name="T23" fmla="*/ 35 h 64"/>
                <a:gd name="T24" fmla="*/ 11 w 57"/>
                <a:gd name="T25" fmla="*/ 35 h 64"/>
                <a:gd name="T26" fmla="*/ 17 w 57"/>
                <a:gd name="T27" fmla="*/ 50 h 64"/>
                <a:gd name="T28" fmla="*/ 30 w 57"/>
                <a:gd name="T29" fmla="*/ 56 h 64"/>
                <a:gd name="T30" fmla="*/ 40 w 57"/>
                <a:gd name="T31" fmla="*/ 53 h 64"/>
                <a:gd name="T32" fmla="*/ 46 w 57"/>
                <a:gd name="T33" fmla="*/ 43 h 64"/>
                <a:gd name="T34" fmla="*/ 46 w 57"/>
                <a:gd name="T35" fmla="*/ 43 h 64"/>
                <a:gd name="T36" fmla="*/ 12 w 57"/>
                <a:gd name="T37" fmla="*/ 26 h 64"/>
                <a:gd name="T38" fmla="*/ 12 w 57"/>
                <a:gd name="T39" fmla="*/ 26 h 64"/>
                <a:gd name="T40" fmla="*/ 46 w 57"/>
                <a:gd name="T41" fmla="*/ 26 h 64"/>
                <a:gd name="T42" fmla="*/ 42 w 57"/>
                <a:gd name="T43" fmla="*/ 15 h 64"/>
                <a:gd name="T44" fmla="*/ 29 w 57"/>
                <a:gd name="T45" fmla="*/ 9 h 64"/>
                <a:gd name="T46" fmla="*/ 17 w 57"/>
                <a:gd name="T47" fmla="*/ 13 h 64"/>
                <a:gd name="T48" fmla="*/ 12 w 57"/>
                <a:gd name="T49" fmla="*/ 26 h 64"/>
                <a:gd name="T50" fmla="*/ 12 w 57"/>
                <a:gd name="T5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4">
                  <a:moveTo>
                    <a:pt x="46" y="43"/>
                  </a:moveTo>
                  <a:lnTo>
                    <a:pt x="46" y="43"/>
                  </a:lnTo>
                  <a:lnTo>
                    <a:pt x="57" y="45"/>
                  </a:lnTo>
                  <a:cubicBezTo>
                    <a:pt x="55" y="51"/>
                    <a:pt x="52" y="56"/>
                    <a:pt x="47" y="59"/>
                  </a:cubicBezTo>
                  <a:cubicBezTo>
                    <a:pt x="43" y="63"/>
                    <a:pt x="37" y="64"/>
                    <a:pt x="30" y="64"/>
                  </a:cubicBezTo>
                  <a:cubicBezTo>
                    <a:pt x="21" y="64"/>
                    <a:pt x="14" y="62"/>
                    <a:pt x="8" y="56"/>
                  </a:cubicBezTo>
                  <a:cubicBezTo>
                    <a:pt x="3" y="51"/>
                    <a:pt x="0" y="43"/>
                    <a:pt x="0" y="33"/>
                  </a:cubicBezTo>
                  <a:cubicBezTo>
                    <a:pt x="0" y="22"/>
                    <a:pt x="3" y="14"/>
                    <a:pt x="8" y="9"/>
                  </a:cubicBezTo>
                  <a:cubicBezTo>
                    <a:pt x="14" y="3"/>
                    <a:pt x="21" y="0"/>
                    <a:pt x="29" y="0"/>
                  </a:cubicBezTo>
                  <a:cubicBezTo>
                    <a:pt x="37" y="0"/>
                    <a:pt x="44" y="3"/>
                    <a:pt x="49" y="8"/>
                  </a:cubicBezTo>
                  <a:cubicBezTo>
                    <a:pt x="55" y="14"/>
                    <a:pt x="57" y="22"/>
                    <a:pt x="57" y="32"/>
                  </a:cubicBezTo>
                  <a:cubicBezTo>
                    <a:pt x="57" y="33"/>
                    <a:pt x="57" y="34"/>
                    <a:pt x="57" y="35"/>
                  </a:cubicBezTo>
                  <a:lnTo>
                    <a:pt x="11" y="35"/>
                  </a:lnTo>
                  <a:cubicBezTo>
                    <a:pt x="12" y="42"/>
                    <a:pt x="13" y="47"/>
                    <a:pt x="17" y="50"/>
                  </a:cubicBezTo>
                  <a:cubicBezTo>
                    <a:pt x="20" y="54"/>
                    <a:pt x="25" y="56"/>
                    <a:pt x="30" y="56"/>
                  </a:cubicBezTo>
                  <a:cubicBezTo>
                    <a:pt x="34" y="56"/>
                    <a:pt x="37" y="55"/>
                    <a:pt x="40" y="53"/>
                  </a:cubicBezTo>
                  <a:cubicBezTo>
                    <a:pt x="42" y="51"/>
                    <a:pt x="45" y="48"/>
                    <a:pt x="46" y="43"/>
                  </a:cubicBezTo>
                  <a:lnTo>
                    <a:pt x="46" y="43"/>
                  </a:lnTo>
                  <a:close/>
                  <a:moveTo>
                    <a:pt x="12" y="26"/>
                  </a:moveTo>
                  <a:lnTo>
                    <a:pt x="12" y="26"/>
                  </a:lnTo>
                  <a:lnTo>
                    <a:pt x="46" y="26"/>
                  </a:lnTo>
                  <a:cubicBezTo>
                    <a:pt x="46" y="21"/>
                    <a:pt x="44" y="17"/>
                    <a:pt x="42" y="15"/>
                  </a:cubicBezTo>
                  <a:cubicBezTo>
                    <a:pt x="39" y="11"/>
                    <a:pt x="35" y="9"/>
                    <a:pt x="29" y="9"/>
                  </a:cubicBezTo>
                  <a:cubicBezTo>
                    <a:pt x="25" y="9"/>
                    <a:pt x="20" y="10"/>
                    <a:pt x="17" y="13"/>
                  </a:cubicBezTo>
                  <a:cubicBezTo>
                    <a:pt x="14" y="17"/>
                    <a:pt x="12" y="21"/>
                    <a:pt x="12" y="26"/>
                  </a:cubicBezTo>
                  <a:lnTo>
                    <a:pt x="12"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267"/>
            <p:cNvSpPr>
              <a:spLocks noEditPoints="1"/>
            </p:cNvSpPr>
            <p:nvPr/>
          </p:nvSpPr>
          <p:spPr bwMode="auto">
            <a:xfrm>
              <a:off x="2816" y="1282"/>
              <a:ext cx="38" cy="46"/>
            </a:xfrm>
            <a:custGeom>
              <a:avLst/>
              <a:gdLst>
                <a:gd name="T0" fmla="*/ 0 w 71"/>
                <a:gd name="T1" fmla="*/ 85 h 85"/>
                <a:gd name="T2" fmla="*/ 0 w 71"/>
                <a:gd name="T3" fmla="*/ 85 h 85"/>
                <a:gd name="T4" fmla="*/ 0 w 71"/>
                <a:gd name="T5" fmla="*/ 0 h 85"/>
                <a:gd name="T6" fmla="*/ 30 w 71"/>
                <a:gd name="T7" fmla="*/ 0 h 85"/>
                <a:gd name="T8" fmla="*/ 45 w 71"/>
                <a:gd name="T9" fmla="*/ 1 h 85"/>
                <a:gd name="T10" fmla="*/ 57 w 71"/>
                <a:gd name="T11" fmla="*/ 7 h 85"/>
                <a:gd name="T12" fmla="*/ 67 w 71"/>
                <a:gd name="T13" fmla="*/ 22 h 85"/>
                <a:gd name="T14" fmla="*/ 71 w 71"/>
                <a:gd name="T15" fmla="*/ 42 h 85"/>
                <a:gd name="T16" fmla="*/ 68 w 71"/>
                <a:gd name="T17" fmla="*/ 59 h 85"/>
                <a:gd name="T18" fmla="*/ 63 w 71"/>
                <a:gd name="T19" fmla="*/ 72 h 85"/>
                <a:gd name="T20" fmla="*/ 55 w 71"/>
                <a:gd name="T21" fmla="*/ 79 h 85"/>
                <a:gd name="T22" fmla="*/ 45 w 71"/>
                <a:gd name="T23" fmla="*/ 84 h 85"/>
                <a:gd name="T24" fmla="*/ 31 w 71"/>
                <a:gd name="T25" fmla="*/ 85 h 85"/>
                <a:gd name="T26" fmla="*/ 0 w 71"/>
                <a:gd name="T27" fmla="*/ 85 h 85"/>
                <a:gd name="T28" fmla="*/ 12 w 71"/>
                <a:gd name="T29" fmla="*/ 75 h 85"/>
                <a:gd name="T30" fmla="*/ 12 w 71"/>
                <a:gd name="T31" fmla="*/ 75 h 85"/>
                <a:gd name="T32" fmla="*/ 30 w 71"/>
                <a:gd name="T33" fmla="*/ 75 h 85"/>
                <a:gd name="T34" fmla="*/ 43 w 71"/>
                <a:gd name="T35" fmla="*/ 73 h 85"/>
                <a:gd name="T36" fmla="*/ 51 w 71"/>
                <a:gd name="T37" fmla="*/ 69 h 85"/>
                <a:gd name="T38" fmla="*/ 57 w 71"/>
                <a:gd name="T39" fmla="*/ 58 h 85"/>
                <a:gd name="T40" fmla="*/ 59 w 71"/>
                <a:gd name="T41" fmla="*/ 42 h 85"/>
                <a:gd name="T42" fmla="*/ 55 w 71"/>
                <a:gd name="T43" fmla="*/ 21 h 85"/>
                <a:gd name="T44" fmla="*/ 44 w 71"/>
                <a:gd name="T45" fmla="*/ 12 h 85"/>
                <a:gd name="T46" fmla="*/ 29 w 71"/>
                <a:gd name="T47" fmla="*/ 10 h 85"/>
                <a:gd name="T48" fmla="*/ 12 w 71"/>
                <a:gd name="T49" fmla="*/ 10 h 85"/>
                <a:gd name="T50" fmla="*/ 12 w 71"/>
                <a:gd name="T51"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5">
                  <a:moveTo>
                    <a:pt x="0" y="85"/>
                  </a:moveTo>
                  <a:lnTo>
                    <a:pt x="0" y="85"/>
                  </a:lnTo>
                  <a:lnTo>
                    <a:pt x="0" y="0"/>
                  </a:lnTo>
                  <a:lnTo>
                    <a:pt x="30" y="0"/>
                  </a:lnTo>
                  <a:cubicBezTo>
                    <a:pt x="36" y="0"/>
                    <a:pt x="41" y="0"/>
                    <a:pt x="45" y="1"/>
                  </a:cubicBezTo>
                  <a:cubicBezTo>
                    <a:pt x="50" y="2"/>
                    <a:pt x="54" y="4"/>
                    <a:pt x="57" y="7"/>
                  </a:cubicBezTo>
                  <a:cubicBezTo>
                    <a:pt x="62" y="11"/>
                    <a:pt x="65" y="16"/>
                    <a:pt x="67" y="22"/>
                  </a:cubicBezTo>
                  <a:cubicBezTo>
                    <a:pt x="70" y="28"/>
                    <a:pt x="71" y="34"/>
                    <a:pt x="71" y="42"/>
                  </a:cubicBezTo>
                  <a:cubicBezTo>
                    <a:pt x="71" y="49"/>
                    <a:pt x="70" y="54"/>
                    <a:pt x="68" y="59"/>
                  </a:cubicBezTo>
                  <a:cubicBezTo>
                    <a:pt x="67" y="64"/>
                    <a:pt x="65" y="68"/>
                    <a:pt x="63" y="72"/>
                  </a:cubicBezTo>
                  <a:cubicBezTo>
                    <a:pt x="60" y="75"/>
                    <a:pt x="58" y="78"/>
                    <a:pt x="55" y="79"/>
                  </a:cubicBezTo>
                  <a:cubicBezTo>
                    <a:pt x="52" y="81"/>
                    <a:pt x="49" y="83"/>
                    <a:pt x="45" y="84"/>
                  </a:cubicBezTo>
                  <a:cubicBezTo>
                    <a:pt x="41" y="85"/>
                    <a:pt x="36" y="85"/>
                    <a:pt x="31" y="85"/>
                  </a:cubicBezTo>
                  <a:lnTo>
                    <a:pt x="0" y="85"/>
                  </a:lnTo>
                  <a:close/>
                  <a:moveTo>
                    <a:pt x="12" y="75"/>
                  </a:moveTo>
                  <a:lnTo>
                    <a:pt x="12" y="75"/>
                  </a:lnTo>
                  <a:lnTo>
                    <a:pt x="30" y="75"/>
                  </a:lnTo>
                  <a:cubicBezTo>
                    <a:pt x="35" y="75"/>
                    <a:pt x="40" y="75"/>
                    <a:pt x="43" y="73"/>
                  </a:cubicBezTo>
                  <a:cubicBezTo>
                    <a:pt x="46" y="72"/>
                    <a:pt x="49" y="71"/>
                    <a:pt x="51" y="69"/>
                  </a:cubicBezTo>
                  <a:cubicBezTo>
                    <a:pt x="53" y="66"/>
                    <a:pt x="55" y="63"/>
                    <a:pt x="57" y="58"/>
                  </a:cubicBezTo>
                  <a:cubicBezTo>
                    <a:pt x="58" y="54"/>
                    <a:pt x="59" y="48"/>
                    <a:pt x="59" y="42"/>
                  </a:cubicBezTo>
                  <a:cubicBezTo>
                    <a:pt x="59" y="33"/>
                    <a:pt x="58" y="26"/>
                    <a:pt x="55" y="21"/>
                  </a:cubicBezTo>
                  <a:cubicBezTo>
                    <a:pt x="52" y="17"/>
                    <a:pt x="48" y="13"/>
                    <a:pt x="44" y="12"/>
                  </a:cubicBezTo>
                  <a:cubicBezTo>
                    <a:pt x="41" y="11"/>
                    <a:pt x="36" y="10"/>
                    <a:pt x="29" y="10"/>
                  </a:cubicBezTo>
                  <a:lnTo>
                    <a:pt x="12" y="10"/>
                  </a:lnTo>
                  <a:lnTo>
                    <a:pt x="12"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268"/>
            <p:cNvSpPr>
              <a:spLocks noEditPoints="1"/>
            </p:cNvSpPr>
            <p:nvPr/>
          </p:nvSpPr>
          <p:spPr bwMode="auto">
            <a:xfrm>
              <a:off x="2860" y="1294"/>
              <a:ext cx="31" cy="35"/>
            </a:xfrm>
            <a:custGeom>
              <a:avLst/>
              <a:gdLst>
                <a:gd name="T0" fmla="*/ 44 w 57"/>
                <a:gd name="T1" fmla="*/ 55 h 64"/>
                <a:gd name="T2" fmla="*/ 44 w 57"/>
                <a:gd name="T3" fmla="*/ 55 h 64"/>
                <a:gd name="T4" fmla="*/ 33 w 57"/>
                <a:gd name="T5" fmla="*/ 62 h 64"/>
                <a:gd name="T6" fmla="*/ 21 w 57"/>
                <a:gd name="T7" fmla="*/ 64 h 64"/>
                <a:gd name="T8" fmla="*/ 5 w 57"/>
                <a:gd name="T9" fmla="*/ 60 h 64"/>
                <a:gd name="T10" fmla="*/ 0 w 57"/>
                <a:gd name="T11" fmla="*/ 47 h 64"/>
                <a:gd name="T12" fmla="*/ 2 w 57"/>
                <a:gd name="T13" fmla="*/ 39 h 64"/>
                <a:gd name="T14" fmla="*/ 7 w 57"/>
                <a:gd name="T15" fmla="*/ 33 h 64"/>
                <a:gd name="T16" fmla="*/ 15 w 57"/>
                <a:gd name="T17" fmla="*/ 29 h 64"/>
                <a:gd name="T18" fmla="*/ 24 w 57"/>
                <a:gd name="T19" fmla="*/ 28 h 64"/>
                <a:gd name="T20" fmla="*/ 43 w 57"/>
                <a:gd name="T21" fmla="*/ 24 h 64"/>
                <a:gd name="T22" fmla="*/ 43 w 57"/>
                <a:gd name="T23" fmla="*/ 21 h 64"/>
                <a:gd name="T24" fmla="*/ 40 w 57"/>
                <a:gd name="T25" fmla="*/ 12 h 64"/>
                <a:gd name="T26" fmla="*/ 28 w 57"/>
                <a:gd name="T27" fmla="*/ 9 h 64"/>
                <a:gd name="T28" fmla="*/ 17 w 57"/>
                <a:gd name="T29" fmla="*/ 11 h 64"/>
                <a:gd name="T30" fmla="*/ 12 w 57"/>
                <a:gd name="T31" fmla="*/ 20 h 64"/>
                <a:gd name="T32" fmla="*/ 2 w 57"/>
                <a:gd name="T33" fmla="*/ 19 h 64"/>
                <a:gd name="T34" fmla="*/ 6 w 57"/>
                <a:gd name="T35" fmla="*/ 8 h 64"/>
                <a:gd name="T36" fmla="*/ 16 w 57"/>
                <a:gd name="T37" fmla="*/ 2 h 64"/>
                <a:gd name="T38" fmla="*/ 30 w 57"/>
                <a:gd name="T39" fmla="*/ 0 h 64"/>
                <a:gd name="T40" fmla="*/ 42 w 57"/>
                <a:gd name="T41" fmla="*/ 2 h 64"/>
                <a:gd name="T42" fmla="*/ 50 w 57"/>
                <a:gd name="T43" fmla="*/ 7 h 64"/>
                <a:gd name="T44" fmla="*/ 53 w 57"/>
                <a:gd name="T45" fmla="*/ 14 h 64"/>
                <a:gd name="T46" fmla="*/ 54 w 57"/>
                <a:gd name="T47" fmla="*/ 23 h 64"/>
                <a:gd name="T48" fmla="*/ 54 w 57"/>
                <a:gd name="T49" fmla="*/ 37 h 64"/>
                <a:gd name="T50" fmla="*/ 54 w 57"/>
                <a:gd name="T51" fmla="*/ 56 h 64"/>
                <a:gd name="T52" fmla="*/ 57 w 57"/>
                <a:gd name="T53" fmla="*/ 63 h 64"/>
                <a:gd name="T54" fmla="*/ 46 w 57"/>
                <a:gd name="T55" fmla="*/ 63 h 64"/>
                <a:gd name="T56" fmla="*/ 44 w 57"/>
                <a:gd name="T57" fmla="*/ 55 h 64"/>
                <a:gd name="T58" fmla="*/ 44 w 57"/>
                <a:gd name="T59" fmla="*/ 55 h 64"/>
                <a:gd name="T60" fmla="*/ 43 w 57"/>
                <a:gd name="T61" fmla="*/ 32 h 64"/>
                <a:gd name="T62" fmla="*/ 43 w 57"/>
                <a:gd name="T63" fmla="*/ 32 h 64"/>
                <a:gd name="T64" fmla="*/ 26 w 57"/>
                <a:gd name="T65" fmla="*/ 36 h 64"/>
                <a:gd name="T66" fmla="*/ 17 w 57"/>
                <a:gd name="T67" fmla="*/ 38 h 64"/>
                <a:gd name="T68" fmla="*/ 13 w 57"/>
                <a:gd name="T69" fmla="*/ 42 h 64"/>
                <a:gd name="T70" fmla="*/ 11 w 57"/>
                <a:gd name="T71" fmla="*/ 47 h 64"/>
                <a:gd name="T72" fmla="*/ 14 w 57"/>
                <a:gd name="T73" fmla="*/ 54 h 64"/>
                <a:gd name="T74" fmla="*/ 24 w 57"/>
                <a:gd name="T75" fmla="*/ 56 h 64"/>
                <a:gd name="T76" fmla="*/ 34 w 57"/>
                <a:gd name="T77" fmla="*/ 54 h 64"/>
                <a:gd name="T78" fmla="*/ 41 w 57"/>
                <a:gd name="T79" fmla="*/ 46 h 64"/>
                <a:gd name="T80" fmla="*/ 43 w 57"/>
                <a:gd name="T81" fmla="*/ 36 h 64"/>
                <a:gd name="T82" fmla="*/ 43 w 57"/>
                <a:gd name="T8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64">
                  <a:moveTo>
                    <a:pt x="44" y="55"/>
                  </a:moveTo>
                  <a:lnTo>
                    <a:pt x="44" y="55"/>
                  </a:lnTo>
                  <a:cubicBezTo>
                    <a:pt x="40" y="59"/>
                    <a:pt x="36" y="61"/>
                    <a:pt x="33" y="62"/>
                  </a:cubicBezTo>
                  <a:cubicBezTo>
                    <a:pt x="29" y="64"/>
                    <a:pt x="25" y="64"/>
                    <a:pt x="21" y="64"/>
                  </a:cubicBezTo>
                  <a:cubicBezTo>
                    <a:pt x="14" y="64"/>
                    <a:pt x="9" y="63"/>
                    <a:pt x="5" y="60"/>
                  </a:cubicBezTo>
                  <a:cubicBezTo>
                    <a:pt x="2" y="56"/>
                    <a:pt x="0" y="52"/>
                    <a:pt x="0" y="47"/>
                  </a:cubicBezTo>
                  <a:cubicBezTo>
                    <a:pt x="0" y="44"/>
                    <a:pt x="1" y="41"/>
                    <a:pt x="2" y="39"/>
                  </a:cubicBezTo>
                  <a:cubicBezTo>
                    <a:pt x="3" y="36"/>
                    <a:pt x="5" y="34"/>
                    <a:pt x="7" y="33"/>
                  </a:cubicBezTo>
                  <a:cubicBezTo>
                    <a:pt x="10" y="31"/>
                    <a:pt x="12" y="30"/>
                    <a:pt x="15" y="29"/>
                  </a:cubicBezTo>
                  <a:cubicBezTo>
                    <a:pt x="17" y="29"/>
                    <a:pt x="20" y="28"/>
                    <a:pt x="24" y="28"/>
                  </a:cubicBezTo>
                  <a:cubicBezTo>
                    <a:pt x="33" y="27"/>
                    <a:pt x="39" y="25"/>
                    <a:pt x="43" y="24"/>
                  </a:cubicBezTo>
                  <a:cubicBezTo>
                    <a:pt x="43" y="23"/>
                    <a:pt x="43" y="22"/>
                    <a:pt x="43" y="21"/>
                  </a:cubicBezTo>
                  <a:cubicBezTo>
                    <a:pt x="43" y="17"/>
                    <a:pt x="42" y="14"/>
                    <a:pt x="40" y="12"/>
                  </a:cubicBezTo>
                  <a:cubicBezTo>
                    <a:pt x="37" y="10"/>
                    <a:pt x="33" y="9"/>
                    <a:pt x="28" y="9"/>
                  </a:cubicBezTo>
                  <a:cubicBezTo>
                    <a:pt x="23" y="9"/>
                    <a:pt x="20" y="10"/>
                    <a:pt x="17" y="11"/>
                  </a:cubicBezTo>
                  <a:cubicBezTo>
                    <a:pt x="15" y="13"/>
                    <a:pt x="13" y="16"/>
                    <a:pt x="12" y="20"/>
                  </a:cubicBezTo>
                  <a:lnTo>
                    <a:pt x="2" y="19"/>
                  </a:lnTo>
                  <a:cubicBezTo>
                    <a:pt x="3" y="15"/>
                    <a:pt x="4" y="11"/>
                    <a:pt x="6" y="8"/>
                  </a:cubicBezTo>
                  <a:cubicBezTo>
                    <a:pt x="9" y="6"/>
                    <a:pt x="12" y="4"/>
                    <a:pt x="16" y="2"/>
                  </a:cubicBezTo>
                  <a:cubicBezTo>
                    <a:pt x="20" y="1"/>
                    <a:pt x="24" y="0"/>
                    <a:pt x="30" y="0"/>
                  </a:cubicBezTo>
                  <a:cubicBezTo>
                    <a:pt x="35" y="0"/>
                    <a:pt x="39" y="1"/>
                    <a:pt x="42" y="2"/>
                  </a:cubicBezTo>
                  <a:cubicBezTo>
                    <a:pt x="46" y="3"/>
                    <a:pt x="48" y="5"/>
                    <a:pt x="50" y="7"/>
                  </a:cubicBezTo>
                  <a:cubicBezTo>
                    <a:pt x="51" y="8"/>
                    <a:pt x="52" y="11"/>
                    <a:pt x="53" y="14"/>
                  </a:cubicBezTo>
                  <a:cubicBezTo>
                    <a:pt x="53" y="15"/>
                    <a:pt x="54" y="19"/>
                    <a:pt x="54" y="23"/>
                  </a:cubicBezTo>
                  <a:lnTo>
                    <a:pt x="54" y="37"/>
                  </a:lnTo>
                  <a:cubicBezTo>
                    <a:pt x="54" y="47"/>
                    <a:pt x="54" y="53"/>
                    <a:pt x="54" y="56"/>
                  </a:cubicBezTo>
                  <a:cubicBezTo>
                    <a:pt x="55" y="58"/>
                    <a:pt x="56" y="61"/>
                    <a:pt x="57" y="63"/>
                  </a:cubicBezTo>
                  <a:lnTo>
                    <a:pt x="46" y="63"/>
                  </a:lnTo>
                  <a:cubicBezTo>
                    <a:pt x="45" y="61"/>
                    <a:pt x="44" y="58"/>
                    <a:pt x="44" y="55"/>
                  </a:cubicBezTo>
                  <a:lnTo>
                    <a:pt x="44" y="55"/>
                  </a:lnTo>
                  <a:close/>
                  <a:moveTo>
                    <a:pt x="43" y="32"/>
                  </a:moveTo>
                  <a:lnTo>
                    <a:pt x="43" y="32"/>
                  </a:lnTo>
                  <a:cubicBezTo>
                    <a:pt x="39" y="34"/>
                    <a:pt x="33" y="35"/>
                    <a:pt x="26" y="36"/>
                  </a:cubicBezTo>
                  <a:cubicBezTo>
                    <a:pt x="22" y="37"/>
                    <a:pt x="19" y="37"/>
                    <a:pt x="17" y="38"/>
                  </a:cubicBezTo>
                  <a:cubicBezTo>
                    <a:pt x="15" y="39"/>
                    <a:pt x="14" y="40"/>
                    <a:pt x="13" y="42"/>
                  </a:cubicBezTo>
                  <a:cubicBezTo>
                    <a:pt x="12" y="43"/>
                    <a:pt x="11" y="45"/>
                    <a:pt x="11" y="47"/>
                  </a:cubicBezTo>
                  <a:cubicBezTo>
                    <a:pt x="11" y="49"/>
                    <a:pt x="12" y="52"/>
                    <a:pt x="14" y="54"/>
                  </a:cubicBezTo>
                  <a:cubicBezTo>
                    <a:pt x="16" y="55"/>
                    <a:pt x="20" y="56"/>
                    <a:pt x="24" y="56"/>
                  </a:cubicBezTo>
                  <a:cubicBezTo>
                    <a:pt x="28" y="56"/>
                    <a:pt x="31" y="55"/>
                    <a:pt x="34" y="54"/>
                  </a:cubicBezTo>
                  <a:cubicBezTo>
                    <a:pt x="37" y="52"/>
                    <a:pt x="40" y="49"/>
                    <a:pt x="41" y="46"/>
                  </a:cubicBezTo>
                  <a:cubicBezTo>
                    <a:pt x="42" y="44"/>
                    <a:pt x="43" y="41"/>
                    <a:pt x="43" y="36"/>
                  </a:cubicBezTo>
                  <a:lnTo>
                    <a:pt x="43"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269"/>
            <p:cNvSpPr>
              <a:spLocks/>
            </p:cNvSpPr>
            <p:nvPr/>
          </p:nvSpPr>
          <p:spPr bwMode="auto">
            <a:xfrm>
              <a:off x="2895" y="1295"/>
              <a:ext cx="30" cy="47"/>
            </a:xfrm>
            <a:custGeom>
              <a:avLst/>
              <a:gdLst>
                <a:gd name="T0" fmla="*/ 6 w 57"/>
                <a:gd name="T1" fmla="*/ 86 h 87"/>
                <a:gd name="T2" fmla="*/ 6 w 57"/>
                <a:gd name="T3" fmla="*/ 86 h 87"/>
                <a:gd name="T4" fmla="*/ 5 w 57"/>
                <a:gd name="T5" fmla="*/ 76 h 87"/>
                <a:gd name="T6" fmla="*/ 11 w 57"/>
                <a:gd name="T7" fmla="*/ 77 h 87"/>
                <a:gd name="T8" fmla="*/ 16 w 57"/>
                <a:gd name="T9" fmla="*/ 76 h 87"/>
                <a:gd name="T10" fmla="*/ 20 w 57"/>
                <a:gd name="T11" fmla="*/ 73 h 87"/>
                <a:gd name="T12" fmla="*/ 23 w 57"/>
                <a:gd name="T13" fmla="*/ 65 h 87"/>
                <a:gd name="T14" fmla="*/ 24 w 57"/>
                <a:gd name="T15" fmla="*/ 62 h 87"/>
                <a:gd name="T16" fmla="*/ 0 w 57"/>
                <a:gd name="T17" fmla="*/ 0 h 87"/>
                <a:gd name="T18" fmla="*/ 12 w 57"/>
                <a:gd name="T19" fmla="*/ 0 h 87"/>
                <a:gd name="T20" fmla="*/ 24 w 57"/>
                <a:gd name="T21" fmla="*/ 36 h 87"/>
                <a:gd name="T22" fmla="*/ 29 w 57"/>
                <a:gd name="T23" fmla="*/ 50 h 87"/>
                <a:gd name="T24" fmla="*/ 33 w 57"/>
                <a:gd name="T25" fmla="*/ 36 h 87"/>
                <a:gd name="T26" fmla="*/ 46 w 57"/>
                <a:gd name="T27" fmla="*/ 0 h 87"/>
                <a:gd name="T28" fmla="*/ 57 w 57"/>
                <a:gd name="T29" fmla="*/ 0 h 87"/>
                <a:gd name="T30" fmla="*/ 33 w 57"/>
                <a:gd name="T31" fmla="*/ 63 h 87"/>
                <a:gd name="T32" fmla="*/ 28 w 57"/>
                <a:gd name="T33" fmla="*/ 77 h 87"/>
                <a:gd name="T34" fmla="*/ 21 w 57"/>
                <a:gd name="T35" fmla="*/ 85 h 87"/>
                <a:gd name="T36" fmla="*/ 13 w 57"/>
                <a:gd name="T37" fmla="*/ 87 h 87"/>
                <a:gd name="T38" fmla="*/ 6 w 57"/>
                <a:gd name="T39" fmla="*/ 86 h 87"/>
                <a:gd name="T40" fmla="*/ 6 w 57"/>
                <a:gd name="T41"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7">
                  <a:moveTo>
                    <a:pt x="6" y="86"/>
                  </a:moveTo>
                  <a:lnTo>
                    <a:pt x="6" y="86"/>
                  </a:lnTo>
                  <a:lnTo>
                    <a:pt x="5" y="76"/>
                  </a:lnTo>
                  <a:cubicBezTo>
                    <a:pt x="7" y="77"/>
                    <a:pt x="9" y="77"/>
                    <a:pt x="11" y="77"/>
                  </a:cubicBezTo>
                  <a:cubicBezTo>
                    <a:pt x="13" y="77"/>
                    <a:pt x="15" y="77"/>
                    <a:pt x="16" y="76"/>
                  </a:cubicBezTo>
                  <a:cubicBezTo>
                    <a:pt x="18" y="75"/>
                    <a:pt x="19" y="74"/>
                    <a:pt x="20" y="73"/>
                  </a:cubicBezTo>
                  <a:cubicBezTo>
                    <a:pt x="20" y="72"/>
                    <a:pt x="21" y="69"/>
                    <a:pt x="23" y="65"/>
                  </a:cubicBezTo>
                  <a:cubicBezTo>
                    <a:pt x="23" y="64"/>
                    <a:pt x="23" y="63"/>
                    <a:pt x="24" y="62"/>
                  </a:cubicBezTo>
                  <a:lnTo>
                    <a:pt x="0" y="0"/>
                  </a:lnTo>
                  <a:lnTo>
                    <a:pt x="12" y="0"/>
                  </a:lnTo>
                  <a:lnTo>
                    <a:pt x="24" y="36"/>
                  </a:lnTo>
                  <a:cubicBezTo>
                    <a:pt x="26" y="41"/>
                    <a:pt x="28" y="45"/>
                    <a:pt x="29" y="50"/>
                  </a:cubicBezTo>
                  <a:cubicBezTo>
                    <a:pt x="30" y="46"/>
                    <a:pt x="32" y="41"/>
                    <a:pt x="33" y="36"/>
                  </a:cubicBezTo>
                  <a:lnTo>
                    <a:pt x="46" y="0"/>
                  </a:lnTo>
                  <a:lnTo>
                    <a:pt x="57" y="0"/>
                  </a:lnTo>
                  <a:lnTo>
                    <a:pt x="33" y="63"/>
                  </a:lnTo>
                  <a:cubicBezTo>
                    <a:pt x="31" y="70"/>
                    <a:pt x="29" y="75"/>
                    <a:pt x="28" y="77"/>
                  </a:cubicBezTo>
                  <a:cubicBezTo>
                    <a:pt x="26" y="81"/>
                    <a:pt x="24" y="83"/>
                    <a:pt x="21" y="85"/>
                  </a:cubicBezTo>
                  <a:cubicBezTo>
                    <a:pt x="19" y="86"/>
                    <a:pt x="16" y="87"/>
                    <a:pt x="13" y="87"/>
                  </a:cubicBezTo>
                  <a:cubicBezTo>
                    <a:pt x="11" y="87"/>
                    <a:pt x="8" y="87"/>
                    <a:pt x="6" y="86"/>
                  </a:cubicBezTo>
                  <a:lnTo>
                    <a:pt x="6"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270"/>
            <p:cNvSpPr>
              <a:spLocks noEditPoints="1"/>
            </p:cNvSpPr>
            <p:nvPr/>
          </p:nvSpPr>
          <p:spPr bwMode="auto">
            <a:xfrm>
              <a:off x="2946" y="1294"/>
              <a:ext cx="31" cy="35"/>
            </a:xfrm>
            <a:custGeom>
              <a:avLst/>
              <a:gdLst>
                <a:gd name="T0" fmla="*/ 0 w 58"/>
                <a:gd name="T1" fmla="*/ 32 h 64"/>
                <a:gd name="T2" fmla="*/ 0 w 58"/>
                <a:gd name="T3" fmla="*/ 32 h 64"/>
                <a:gd name="T4" fmla="*/ 9 w 58"/>
                <a:gd name="T5" fmla="*/ 7 h 64"/>
                <a:gd name="T6" fmla="*/ 29 w 58"/>
                <a:gd name="T7" fmla="*/ 0 h 64"/>
                <a:gd name="T8" fmla="*/ 49 w 58"/>
                <a:gd name="T9" fmla="*/ 8 h 64"/>
                <a:gd name="T10" fmla="*/ 58 w 58"/>
                <a:gd name="T11" fmla="*/ 31 h 64"/>
                <a:gd name="T12" fmla="*/ 54 w 58"/>
                <a:gd name="T13" fmla="*/ 50 h 64"/>
                <a:gd name="T14" fmla="*/ 44 w 58"/>
                <a:gd name="T15" fmla="*/ 61 h 64"/>
                <a:gd name="T16" fmla="*/ 29 w 58"/>
                <a:gd name="T17" fmla="*/ 64 h 64"/>
                <a:gd name="T18" fmla="*/ 8 w 58"/>
                <a:gd name="T19" fmla="*/ 56 h 64"/>
                <a:gd name="T20" fmla="*/ 0 w 58"/>
                <a:gd name="T21" fmla="*/ 32 h 64"/>
                <a:gd name="T22" fmla="*/ 0 w 58"/>
                <a:gd name="T23" fmla="*/ 32 h 64"/>
                <a:gd name="T24" fmla="*/ 10 w 58"/>
                <a:gd name="T25" fmla="*/ 32 h 64"/>
                <a:gd name="T26" fmla="*/ 10 w 58"/>
                <a:gd name="T27" fmla="*/ 32 h 64"/>
                <a:gd name="T28" fmla="*/ 16 w 58"/>
                <a:gd name="T29" fmla="*/ 50 h 64"/>
                <a:gd name="T30" fmla="*/ 29 w 58"/>
                <a:gd name="T31" fmla="*/ 56 h 64"/>
                <a:gd name="T32" fmla="*/ 42 w 58"/>
                <a:gd name="T33" fmla="*/ 50 h 64"/>
                <a:gd name="T34" fmla="*/ 47 w 58"/>
                <a:gd name="T35" fmla="*/ 32 h 64"/>
                <a:gd name="T36" fmla="*/ 42 w 58"/>
                <a:gd name="T37" fmla="*/ 15 h 64"/>
                <a:gd name="T38" fmla="*/ 29 w 58"/>
                <a:gd name="T39" fmla="*/ 9 h 64"/>
                <a:gd name="T40" fmla="*/ 16 w 58"/>
                <a:gd name="T41" fmla="*/ 15 h 64"/>
                <a:gd name="T42" fmla="*/ 10 w 58"/>
                <a:gd name="T43" fmla="*/ 32 h 64"/>
                <a:gd name="T44" fmla="*/ 10 w 58"/>
                <a:gd name="T4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4">
                  <a:moveTo>
                    <a:pt x="0" y="32"/>
                  </a:moveTo>
                  <a:lnTo>
                    <a:pt x="0" y="32"/>
                  </a:lnTo>
                  <a:cubicBezTo>
                    <a:pt x="0" y="21"/>
                    <a:pt x="3" y="12"/>
                    <a:pt x="9" y="7"/>
                  </a:cubicBezTo>
                  <a:cubicBezTo>
                    <a:pt x="15" y="2"/>
                    <a:pt x="21" y="0"/>
                    <a:pt x="29" y="0"/>
                  </a:cubicBezTo>
                  <a:cubicBezTo>
                    <a:pt x="37" y="0"/>
                    <a:pt x="44" y="3"/>
                    <a:pt x="49" y="8"/>
                  </a:cubicBezTo>
                  <a:cubicBezTo>
                    <a:pt x="55" y="14"/>
                    <a:pt x="58" y="22"/>
                    <a:pt x="58" y="31"/>
                  </a:cubicBezTo>
                  <a:cubicBezTo>
                    <a:pt x="58" y="39"/>
                    <a:pt x="56" y="46"/>
                    <a:pt x="54" y="50"/>
                  </a:cubicBezTo>
                  <a:cubicBezTo>
                    <a:pt x="52" y="55"/>
                    <a:pt x="48" y="58"/>
                    <a:pt x="44" y="61"/>
                  </a:cubicBezTo>
                  <a:cubicBezTo>
                    <a:pt x="39" y="63"/>
                    <a:pt x="34" y="64"/>
                    <a:pt x="29" y="64"/>
                  </a:cubicBezTo>
                  <a:cubicBezTo>
                    <a:pt x="20" y="64"/>
                    <a:pt x="13" y="62"/>
                    <a:pt x="8" y="56"/>
                  </a:cubicBezTo>
                  <a:cubicBezTo>
                    <a:pt x="2" y="51"/>
                    <a:pt x="0" y="43"/>
                    <a:pt x="0" y="32"/>
                  </a:cubicBezTo>
                  <a:lnTo>
                    <a:pt x="0" y="32"/>
                  </a:lnTo>
                  <a:close/>
                  <a:moveTo>
                    <a:pt x="10" y="32"/>
                  </a:moveTo>
                  <a:lnTo>
                    <a:pt x="10" y="32"/>
                  </a:lnTo>
                  <a:cubicBezTo>
                    <a:pt x="10" y="40"/>
                    <a:pt x="12" y="46"/>
                    <a:pt x="16" y="50"/>
                  </a:cubicBezTo>
                  <a:cubicBezTo>
                    <a:pt x="19" y="54"/>
                    <a:pt x="23" y="56"/>
                    <a:pt x="29" y="56"/>
                  </a:cubicBezTo>
                  <a:cubicBezTo>
                    <a:pt x="34" y="56"/>
                    <a:pt x="38" y="54"/>
                    <a:pt x="42" y="50"/>
                  </a:cubicBezTo>
                  <a:cubicBezTo>
                    <a:pt x="45" y="46"/>
                    <a:pt x="47" y="40"/>
                    <a:pt x="47" y="32"/>
                  </a:cubicBezTo>
                  <a:cubicBezTo>
                    <a:pt x="47" y="24"/>
                    <a:pt x="45" y="18"/>
                    <a:pt x="42" y="15"/>
                  </a:cubicBezTo>
                  <a:cubicBezTo>
                    <a:pt x="38" y="11"/>
                    <a:pt x="34" y="9"/>
                    <a:pt x="29" y="9"/>
                  </a:cubicBezTo>
                  <a:cubicBezTo>
                    <a:pt x="23" y="9"/>
                    <a:pt x="19" y="11"/>
                    <a:pt x="16" y="15"/>
                  </a:cubicBezTo>
                  <a:cubicBezTo>
                    <a:pt x="12" y="18"/>
                    <a:pt x="10" y="24"/>
                    <a:pt x="10" y="32"/>
                  </a:cubicBezTo>
                  <a:lnTo>
                    <a:pt x="10"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71"/>
            <p:cNvSpPr>
              <a:spLocks/>
            </p:cNvSpPr>
            <p:nvPr/>
          </p:nvSpPr>
          <p:spPr bwMode="auto">
            <a:xfrm>
              <a:off x="2981" y="1281"/>
              <a:ext cx="19" cy="47"/>
            </a:xfrm>
            <a:custGeom>
              <a:avLst/>
              <a:gdLst>
                <a:gd name="T0" fmla="*/ 9 w 36"/>
                <a:gd name="T1" fmla="*/ 87 h 87"/>
                <a:gd name="T2" fmla="*/ 9 w 36"/>
                <a:gd name="T3" fmla="*/ 87 h 87"/>
                <a:gd name="T4" fmla="*/ 9 w 36"/>
                <a:gd name="T5" fmla="*/ 34 h 87"/>
                <a:gd name="T6" fmla="*/ 0 w 36"/>
                <a:gd name="T7" fmla="*/ 34 h 87"/>
                <a:gd name="T8" fmla="*/ 0 w 36"/>
                <a:gd name="T9" fmla="*/ 25 h 87"/>
                <a:gd name="T10" fmla="*/ 9 w 36"/>
                <a:gd name="T11" fmla="*/ 25 h 87"/>
                <a:gd name="T12" fmla="*/ 9 w 36"/>
                <a:gd name="T13" fmla="*/ 19 h 87"/>
                <a:gd name="T14" fmla="*/ 10 w 36"/>
                <a:gd name="T15" fmla="*/ 10 h 87"/>
                <a:gd name="T16" fmla="*/ 15 w 36"/>
                <a:gd name="T17" fmla="*/ 3 h 87"/>
                <a:gd name="T18" fmla="*/ 26 w 36"/>
                <a:gd name="T19" fmla="*/ 0 h 87"/>
                <a:gd name="T20" fmla="*/ 36 w 36"/>
                <a:gd name="T21" fmla="*/ 2 h 87"/>
                <a:gd name="T22" fmla="*/ 34 w 36"/>
                <a:gd name="T23" fmla="*/ 11 h 87"/>
                <a:gd name="T24" fmla="*/ 28 w 36"/>
                <a:gd name="T25" fmla="*/ 10 h 87"/>
                <a:gd name="T26" fmla="*/ 21 w 36"/>
                <a:gd name="T27" fmla="*/ 12 h 87"/>
                <a:gd name="T28" fmla="*/ 19 w 36"/>
                <a:gd name="T29" fmla="*/ 20 h 87"/>
                <a:gd name="T30" fmla="*/ 19 w 36"/>
                <a:gd name="T31" fmla="*/ 25 h 87"/>
                <a:gd name="T32" fmla="*/ 31 w 36"/>
                <a:gd name="T33" fmla="*/ 25 h 87"/>
                <a:gd name="T34" fmla="*/ 31 w 36"/>
                <a:gd name="T35" fmla="*/ 34 h 87"/>
                <a:gd name="T36" fmla="*/ 19 w 36"/>
                <a:gd name="T37" fmla="*/ 34 h 87"/>
                <a:gd name="T38" fmla="*/ 19 w 36"/>
                <a:gd name="T39" fmla="*/ 87 h 87"/>
                <a:gd name="T40" fmla="*/ 9 w 3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87">
                  <a:moveTo>
                    <a:pt x="9" y="87"/>
                  </a:moveTo>
                  <a:lnTo>
                    <a:pt x="9" y="87"/>
                  </a:lnTo>
                  <a:lnTo>
                    <a:pt x="9" y="34"/>
                  </a:lnTo>
                  <a:lnTo>
                    <a:pt x="0" y="34"/>
                  </a:lnTo>
                  <a:lnTo>
                    <a:pt x="0" y="25"/>
                  </a:lnTo>
                  <a:lnTo>
                    <a:pt x="9" y="25"/>
                  </a:lnTo>
                  <a:lnTo>
                    <a:pt x="9" y="19"/>
                  </a:lnTo>
                  <a:cubicBezTo>
                    <a:pt x="9" y="15"/>
                    <a:pt x="9" y="12"/>
                    <a:pt x="10" y="10"/>
                  </a:cubicBezTo>
                  <a:cubicBezTo>
                    <a:pt x="11" y="7"/>
                    <a:pt x="13" y="5"/>
                    <a:pt x="15" y="3"/>
                  </a:cubicBezTo>
                  <a:cubicBezTo>
                    <a:pt x="18" y="1"/>
                    <a:pt x="21" y="0"/>
                    <a:pt x="26" y="0"/>
                  </a:cubicBezTo>
                  <a:cubicBezTo>
                    <a:pt x="29" y="0"/>
                    <a:pt x="32" y="1"/>
                    <a:pt x="36" y="2"/>
                  </a:cubicBezTo>
                  <a:lnTo>
                    <a:pt x="34" y="11"/>
                  </a:lnTo>
                  <a:cubicBezTo>
                    <a:pt x="32" y="10"/>
                    <a:pt x="30" y="10"/>
                    <a:pt x="28" y="10"/>
                  </a:cubicBezTo>
                  <a:cubicBezTo>
                    <a:pt x="25" y="10"/>
                    <a:pt x="23" y="11"/>
                    <a:pt x="21" y="12"/>
                  </a:cubicBezTo>
                  <a:cubicBezTo>
                    <a:pt x="20" y="13"/>
                    <a:pt x="19" y="16"/>
                    <a:pt x="19" y="20"/>
                  </a:cubicBezTo>
                  <a:lnTo>
                    <a:pt x="19" y="25"/>
                  </a:lnTo>
                  <a:lnTo>
                    <a:pt x="31" y="25"/>
                  </a:lnTo>
                  <a:lnTo>
                    <a:pt x="31" y="34"/>
                  </a:lnTo>
                  <a:lnTo>
                    <a:pt x="19" y="34"/>
                  </a:lnTo>
                  <a:lnTo>
                    <a:pt x="19" y="87"/>
                  </a:lnTo>
                  <a:lnTo>
                    <a:pt x="9" y="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272"/>
            <p:cNvSpPr>
              <a:spLocks/>
            </p:cNvSpPr>
            <p:nvPr/>
          </p:nvSpPr>
          <p:spPr bwMode="auto">
            <a:xfrm>
              <a:off x="2851" y="1348"/>
              <a:ext cx="17" cy="45"/>
            </a:xfrm>
            <a:custGeom>
              <a:avLst/>
              <a:gdLst>
                <a:gd name="T0" fmla="*/ 29 w 31"/>
                <a:gd name="T1" fmla="*/ 74 h 84"/>
                <a:gd name="T2" fmla="*/ 29 w 31"/>
                <a:gd name="T3" fmla="*/ 74 h 84"/>
                <a:gd name="T4" fmla="*/ 31 w 31"/>
                <a:gd name="T5" fmla="*/ 83 h 84"/>
                <a:gd name="T6" fmla="*/ 23 w 31"/>
                <a:gd name="T7" fmla="*/ 84 h 84"/>
                <a:gd name="T8" fmla="*/ 14 w 31"/>
                <a:gd name="T9" fmla="*/ 82 h 84"/>
                <a:gd name="T10" fmla="*/ 9 w 31"/>
                <a:gd name="T11" fmla="*/ 77 h 84"/>
                <a:gd name="T12" fmla="*/ 8 w 31"/>
                <a:gd name="T13" fmla="*/ 65 h 84"/>
                <a:gd name="T14" fmla="*/ 8 w 31"/>
                <a:gd name="T15" fmla="*/ 30 h 84"/>
                <a:gd name="T16" fmla="*/ 0 w 31"/>
                <a:gd name="T17" fmla="*/ 30 h 84"/>
                <a:gd name="T18" fmla="*/ 0 w 31"/>
                <a:gd name="T19" fmla="*/ 21 h 84"/>
                <a:gd name="T20" fmla="*/ 8 w 31"/>
                <a:gd name="T21" fmla="*/ 21 h 84"/>
                <a:gd name="T22" fmla="*/ 8 w 31"/>
                <a:gd name="T23" fmla="*/ 6 h 84"/>
                <a:gd name="T24" fmla="*/ 19 w 31"/>
                <a:gd name="T25" fmla="*/ 0 h 84"/>
                <a:gd name="T26" fmla="*/ 19 w 31"/>
                <a:gd name="T27" fmla="*/ 21 h 84"/>
                <a:gd name="T28" fmla="*/ 29 w 31"/>
                <a:gd name="T29" fmla="*/ 21 h 84"/>
                <a:gd name="T30" fmla="*/ 29 w 31"/>
                <a:gd name="T31" fmla="*/ 30 h 84"/>
                <a:gd name="T32" fmla="*/ 19 w 31"/>
                <a:gd name="T33" fmla="*/ 30 h 84"/>
                <a:gd name="T34" fmla="*/ 19 w 31"/>
                <a:gd name="T35" fmla="*/ 66 h 84"/>
                <a:gd name="T36" fmla="*/ 19 w 31"/>
                <a:gd name="T37" fmla="*/ 71 h 84"/>
                <a:gd name="T38" fmla="*/ 21 w 31"/>
                <a:gd name="T39" fmla="*/ 73 h 84"/>
                <a:gd name="T40" fmla="*/ 24 w 31"/>
                <a:gd name="T41" fmla="*/ 74 h 84"/>
                <a:gd name="T42" fmla="*/ 29 w 31"/>
                <a:gd name="T43" fmla="*/ 74 h 84"/>
                <a:gd name="T44" fmla="*/ 29 w 31"/>
                <a:gd name="T45"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84">
                  <a:moveTo>
                    <a:pt x="29" y="74"/>
                  </a:moveTo>
                  <a:lnTo>
                    <a:pt x="29" y="74"/>
                  </a:lnTo>
                  <a:lnTo>
                    <a:pt x="31" y="83"/>
                  </a:lnTo>
                  <a:cubicBezTo>
                    <a:pt x="28" y="84"/>
                    <a:pt x="25" y="84"/>
                    <a:pt x="23" y="84"/>
                  </a:cubicBezTo>
                  <a:cubicBezTo>
                    <a:pt x="19" y="84"/>
                    <a:pt x="16" y="83"/>
                    <a:pt x="14" y="82"/>
                  </a:cubicBezTo>
                  <a:cubicBezTo>
                    <a:pt x="12" y="81"/>
                    <a:pt x="10" y="79"/>
                    <a:pt x="9" y="77"/>
                  </a:cubicBezTo>
                  <a:cubicBezTo>
                    <a:pt x="9" y="75"/>
                    <a:pt x="8" y="71"/>
                    <a:pt x="8" y="65"/>
                  </a:cubicBezTo>
                  <a:lnTo>
                    <a:pt x="8" y="30"/>
                  </a:lnTo>
                  <a:lnTo>
                    <a:pt x="0" y="30"/>
                  </a:lnTo>
                  <a:lnTo>
                    <a:pt x="0" y="21"/>
                  </a:lnTo>
                  <a:lnTo>
                    <a:pt x="8" y="21"/>
                  </a:lnTo>
                  <a:lnTo>
                    <a:pt x="8" y="6"/>
                  </a:lnTo>
                  <a:lnTo>
                    <a:pt x="19" y="0"/>
                  </a:lnTo>
                  <a:lnTo>
                    <a:pt x="19" y="21"/>
                  </a:lnTo>
                  <a:lnTo>
                    <a:pt x="29" y="21"/>
                  </a:lnTo>
                  <a:lnTo>
                    <a:pt x="29" y="30"/>
                  </a:lnTo>
                  <a:lnTo>
                    <a:pt x="19" y="30"/>
                  </a:lnTo>
                  <a:lnTo>
                    <a:pt x="19" y="66"/>
                  </a:lnTo>
                  <a:cubicBezTo>
                    <a:pt x="19" y="69"/>
                    <a:pt x="19" y="71"/>
                    <a:pt x="19" y="71"/>
                  </a:cubicBezTo>
                  <a:cubicBezTo>
                    <a:pt x="19" y="72"/>
                    <a:pt x="20" y="73"/>
                    <a:pt x="21" y="73"/>
                  </a:cubicBezTo>
                  <a:cubicBezTo>
                    <a:pt x="22" y="74"/>
                    <a:pt x="23" y="74"/>
                    <a:pt x="24" y="74"/>
                  </a:cubicBezTo>
                  <a:cubicBezTo>
                    <a:pt x="26" y="74"/>
                    <a:pt x="27" y="74"/>
                    <a:pt x="29" y="74"/>
                  </a:cubicBezTo>
                  <a:lnTo>
                    <a:pt x="29" y="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273"/>
            <p:cNvSpPr>
              <a:spLocks/>
            </p:cNvSpPr>
            <p:nvPr/>
          </p:nvSpPr>
          <p:spPr bwMode="auto">
            <a:xfrm>
              <a:off x="2873" y="1347"/>
              <a:ext cx="27" cy="46"/>
            </a:xfrm>
            <a:custGeom>
              <a:avLst/>
              <a:gdLst>
                <a:gd name="T0" fmla="*/ 0 w 50"/>
                <a:gd name="T1" fmla="*/ 85 h 85"/>
                <a:gd name="T2" fmla="*/ 0 w 50"/>
                <a:gd name="T3" fmla="*/ 85 h 85"/>
                <a:gd name="T4" fmla="*/ 0 w 50"/>
                <a:gd name="T5" fmla="*/ 0 h 85"/>
                <a:gd name="T6" fmla="*/ 10 w 50"/>
                <a:gd name="T7" fmla="*/ 0 h 85"/>
                <a:gd name="T8" fmla="*/ 10 w 50"/>
                <a:gd name="T9" fmla="*/ 30 h 85"/>
                <a:gd name="T10" fmla="*/ 29 w 50"/>
                <a:gd name="T11" fmla="*/ 22 h 85"/>
                <a:gd name="T12" fmla="*/ 40 w 50"/>
                <a:gd name="T13" fmla="*/ 25 h 85"/>
                <a:gd name="T14" fmla="*/ 48 w 50"/>
                <a:gd name="T15" fmla="*/ 32 h 85"/>
                <a:gd name="T16" fmla="*/ 50 w 50"/>
                <a:gd name="T17" fmla="*/ 46 h 85"/>
                <a:gd name="T18" fmla="*/ 50 w 50"/>
                <a:gd name="T19" fmla="*/ 85 h 85"/>
                <a:gd name="T20" fmla="*/ 39 w 50"/>
                <a:gd name="T21" fmla="*/ 85 h 85"/>
                <a:gd name="T22" fmla="*/ 39 w 50"/>
                <a:gd name="T23" fmla="*/ 46 h 85"/>
                <a:gd name="T24" fmla="*/ 36 w 50"/>
                <a:gd name="T25" fmla="*/ 35 h 85"/>
                <a:gd name="T26" fmla="*/ 26 w 50"/>
                <a:gd name="T27" fmla="*/ 31 h 85"/>
                <a:gd name="T28" fmla="*/ 18 w 50"/>
                <a:gd name="T29" fmla="*/ 33 h 85"/>
                <a:gd name="T30" fmla="*/ 12 w 50"/>
                <a:gd name="T31" fmla="*/ 40 h 85"/>
                <a:gd name="T32" fmla="*/ 10 w 50"/>
                <a:gd name="T33" fmla="*/ 51 h 85"/>
                <a:gd name="T34" fmla="*/ 10 w 50"/>
                <a:gd name="T35" fmla="*/ 85 h 85"/>
                <a:gd name="T36" fmla="*/ 0 w 50"/>
                <a:gd name="T3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85">
                  <a:moveTo>
                    <a:pt x="0" y="85"/>
                  </a:moveTo>
                  <a:lnTo>
                    <a:pt x="0" y="85"/>
                  </a:lnTo>
                  <a:lnTo>
                    <a:pt x="0" y="0"/>
                  </a:lnTo>
                  <a:lnTo>
                    <a:pt x="10" y="0"/>
                  </a:lnTo>
                  <a:lnTo>
                    <a:pt x="10" y="30"/>
                  </a:lnTo>
                  <a:cubicBezTo>
                    <a:pt x="15" y="25"/>
                    <a:pt x="21" y="22"/>
                    <a:pt x="29" y="22"/>
                  </a:cubicBezTo>
                  <a:cubicBezTo>
                    <a:pt x="33" y="22"/>
                    <a:pt x="37" y="23"/>
                    <a:pt x="40" y="25"/>
                  </a:cubicBezTo>
                  <a:cubicBezTo>
                    <a:pt x="44" y="27"/>
                    <a:pt x="46" y="29"/>
                    <a:pt x="48" y="32"/>
                  </a:cubicBezTo>
                  <a:cubicBezTo>
                    <a:pt x="49" y="35"/>
                    <a:pt x="50" y="40"/>
                    <a:pt x="50" y="46"/>
                  </a:cubicBezTo>
                  <a:lnTo>
                    <a:pt x="50" y="85"/>
                  </a:lnTo>
                  <a:lnTo>
                    <a:pt x="39" y="85"/>
                  </a:lnTo>
                  <a:lnTo>
                    <a:pt x="39" y="46"/>
                  </a:lnTo>
                  <a:cubicBezTo>
                    <a:pt x="39" y="41"/>
                    <a:pt x="38" y="37"/>
                    <a:pt x="36" y="35"/>
                  </a:cubicBezTo>
                  <a:cubicBezTo>
                    <a:pt x="34" y="32"/>
                    <a:pt x="31" y="31"/>
                    <a:pt x="26" y="31"/>
                  </a:cubicBezTo>
                  <a:cubicBezTo>
                    <a:pt x="23" y="31"/>
                    <a:pt x="20" y="32"/>
                    <a:pt x="18" y="33"/>
                  </a:cubicBezTo>
                  <a:cubicBezTo>
                    <a:pt x="15" y="35"/>
                    <a:pt x="13" y="37"/>
                    <a:pt x="12" y="40"/>
                  </a:cubicBezTo>
                  <a:cubicBezTo>
                    <a:pt x="11" y="43"/>
                    <a:pt x="10" y="47"/>
                    <a:pt x="10" y="51"/>
                  </a:cubicBezTo>
                  <a:lnTo>
                    <a:pt x="10" y="85"/>
                  </a:lnTo>
                  <a:lnTo>
                    <a:pt x="0"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274"/>
            <p:cNvSpPr>
              <a:spLocks noEditPoints="1"/>
            </p:cNvSpPr>
            <p:nvPr/>
          </p:nvSpPr>
          <p:spPr bwMode="auto">
            <a:xfrm>
              <a:off x="2907" y="1359"/>
              <a:ext cx="31" cy="34"/>
            </a:xfrm>
            <a:custGeom>
              <a:avLst/>
              <a:gdLst>
                <a:gd name="T0" fmla="*/ 46 w 57"/>
                <a:gd name="T1" fmla="*/ 43 h 64"/>
                <a:gd name="T2" fmla="*/ 46 w 57"/>
                <a:gd name="T3" fmla="*/ 43 h 64"/>
                <a:gd name="T4" fmla="*/ 56 w 57"/>
                <a:gd name="T5" fmla="*/ 45 h 64"/>
                <a:gd name="T6" fmla="*/ 47 w 57"/>
                <a:gd name="T7" fmla="*/ 59 h 64"/>
                <a:gd name="T8" fmla="*/ 29 w 57"/>
                <a:gd name="T9" fmla="*/ 64 h 64"/>
                <a:gd name="T10" fmla="*/ 8 w 57"/>
                <a:gd name="T11" fmla="*/ 56 h 64"/>
                <a:gd name="T12" fmla="*/ 0 w 57"/>
                <a:gd name="T13" fmla="*/ 33 h 64"/>
                <a:gd name="T14" fmla="*/ 8 w 57"/>
                <a:gd name="T15" fmla="*/ 9 h 64"/>
                <a:gd name="T16" fmla="*/ 29 w 57"/>
                <a:gd name="T17" fmla="*/ 0 h 64"/>
                <a:gd name="T18" fmla="*/ 49 w 57"/>
                <a:gd name="T19" fmla="*/ 8 h 64"/>
                <a:gd name="T20" fmla="*/ 57 w 57"/>
                <a:gd name="T21" fmla="*/ 32 h 64"/>
                <a:gd name="T22" fmla="*/ 57 w 57"/>
                <a:gd name="T23" fmla="*/ 35 h 64"/>
                <a:gd name="T24" fmla="*/ 11 w 57"/>
                <a:gd name="T25" fmla="*/ 35 h 64"/>
                <a:gd name="T26" fmla="*/ 16 w 57"/>
                <a:gd name="T27" fmla="*/ 50 h 64"/>
                <a:gd name="T28" fmla="*/ 29 w 57"/>
                <a:gd name="T29" fmla="*/ 56 h 64"/>
                <a:gd name="T30" fmla="*/ 39 w 57"/>
                <a:gd name="T31" fmla="*/ 53 h 64"/>
                <a:gd name="T32" fmla="*/ 46 w 57"/>
                <a:gd name="T33" fmla="*/ 43 h 64"/>
                <a:gd name="T34" fmla="*/ 46 w 57"/>
                <a:gd name="T35" fmla="*/ 43 h 64"/>
                <a:gd name="T36" fmla="*/ 11 w 57"/>
                <a:gd name="T37" fmla="*/ 26 h 64"/>
                <a:gd name="T38" fmla="*/ 11 w 57"/>
                <a:gd name="T39" fmla="*/ 26 h 64"/>
                <a:gd name="T40" fmla="*/ 46 w 57"/>
                <a:gd name="T41" fmla="*/ 26 h 64"/>
                <a:gd name="T42" fmla="*/ 42 w 57"/>
                <a:gd name="T43" fmla="*/ 15 h 64"/>
                <a:gd name="T44" fmla="*/ 29 w 57"/>
                <a:gd name="T45" fmla="*/ 9 h 64"/>
                <a:gd name="T46" fmla="*/ 17 w 57"/>
                <a:gd name="T47" fmla="*/ 13 h 64"/>
                <a:gd name="T48" fmla="*/ 11 w 57"/>
                <a:gd name="T49" fmla="*/ 26 h 64"/>
                <a:gd name="T50" fmla="*/ 11 w 57"/>
                <a:gd name="T5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4">
                  <a:moveTo>
                    <a:pt x="46" y="43"/>
                  </a:moveTo>
                  <a:lnTo>
                    <a:pt x="46" y="43"/>
                  </a:lnTo>
                  <a:lnTo>
                    <a:pt x="56" y="45"/>
                  </a:lnTo>
                  <a:cubicBezTo>
                    <a:pt x="55" y="51"/>
                    <a:pt x="52" y="56"/>
                    <a:pt x="47" y="59"/>
                  </a:cubicBezTo>
                  <a:cubicBezTo>
                    <a:pt x="42" y="63"/>
                    <a:pt x="36" y="64"/>
                    <a:pt x="29" y="64"/>
                  </a:cubicBezTo>
                  <a:cubicBezTo>
                    <a:pt x="20" y="64"/>
                    <a:pt x="13" y="62"/>
                    <a:pt x="8" y="56"/>
                  </a:cubicBezTo>
                  <a:cubicBezTo>
                    <a:pt x="2" y="51"/>
                    <a:pt x="0" y="43"/>
                    <a:pt x="0" y="33"/>
                  </a:cubicBezTo>
                  <a:cubicBezTo>
                    <a:pt x="0" y="22"/>
                    <a:pt x="3" y="14"/>
                    <a:pt x="8" y="9"/>
                  </a:cubicBezTo>
                  <a:cubicBezTo>
                    <a:pt x="13" y="3"/>
                    <a:pt x="20" y="0"/>
                    <a:pt x="29" y="0"/>
                  </a:cubicBezTo>
                  <a:cubicBezTo>
                    <a:pt x="37" y="0"/>
                    <a:pt x="44" y="3"/>
                    <a:pt x="49" y="8"/>
                  </a:cubicBezTo>
                  <a:cubicBezTo>
                    <a:pt x="54" y="14"/>
                    <a:pt x="57" y="22"/>
                    <a:pt x="57" y="32"/>
                  </a:cubicBezTo>
                  <a:cubicBezTo>
                    <a:pt x="57" y="33"/>
                    <a:pt x="57" y="34"/>
                    <a:pt x="57" y="35"/>
                  </a:cubicBezTo>
                  <a:lnTo>
                    <a:pt x="11" y="35"/>
                  </a:lnTo>
                  <a:cubicBezTo>
                    <a:pt x="11" y="42"/>
                    <a:pt x="13" y="47"/>
                    <a:pt x="16" y="50"/>
                  </a:cubicBezTo>
                  <a:cubicBezTo>
                    <a:pt x="20" y="54"/>
                    <a:pt x="24" y="56"/>
                    <a:pt x="29" y="56"/>
                  </a:cubicBezTo>
                  <a:cubicBezTo>
                    <a:pt x="33" y="56"/>
                    <a:pt x="36" y="55"/>
                    <a:pt x="39" y="53"/>
                  </a:cubicBezTo>
                  <a:cubicBezTo>
                    <a:pt x="42" y="51"/>
                    <a:pt x="44" y="48"/>
                    <a:pt x="46" y="43"/>
                  </a:cubicBezTo>
                  <a:lnTo>
                    <a:pt x="46" y="43"/>
                  </a:lnTo>
                  <a:close/>
                  <a:moveTo>
                    <a:pt x="11" y="26"/>
                  </a:moveTo>
                  <a:lnTo>
                    <a:pt x="11" y="26"/>
                  </a:lnTo>
                  <a:lnTo>
                    <a:pt x="46" y="26"/>
                  </a:lnTo>
                  <a:cubicBezTo>
                    <a:pt x="45" y="21"/>
                    <a:pt x="44" y="17"/>
                    <a:pt x="42" y="15"/>
                  </a:cubicBezTo>
                  <a:cubicBezTo>
                    <a:pt x="38" y="11"/>
                    <a:pt x="34" y="9"/>
                    <a:pt x="29" y="9"/>
                  </a:cubicBezTo>
                  <a:cubicBezTo>
                    <a:pt x="24" y="9"/>
                    <a:pt x="20" y="10"/>
                    <a:pt x="17" y="13"/>
                  </a:cubicBezTo>
                  <a:cubicBezTo>
                    <a:pt x="13" y="17"/>
                    <a:pt x="12" y="21"/>
                    <a:pt x="11" y="26"/>
                  </a:cubicBezTo>
                  <a:lnTo>
                    <a:pt x="11"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75"/>
            <p:cNvSpPr>
              <a:spLocks/>
            </p:cNvSpPr>
            <p:nvPr/>
          </p:nvSpPr>
          <p:spPr bwMode="auto">
            <a:xfrm>
              <a:off x="2829" y="1424"/>
              <a:ext cx="46" cy="34"/>
            </a:xfrm>
            <a:custGeom>
              <a:avLst/>
              <a:gdLst>
                <a:gd name="T0" fmla="*/ 19 w 84"/>
                <a:gd name="T1" fmla="*/ 62 h 62"/>
                <a:gd name="T2" fmla="*/ 19 w 84"/>
                <a:gd name="T3" fmla="*/ 62 h 62"/>
                <a:gd name="T4" fmla="*/ 0 w 84"/>
                <a:gd name="T5" fmla="*/ 0 h 62"/>
                <a:gd name="T6" fmla="*/ 11 w 84"/>
                <a:gd name="T7" fmla="*/ 0 h 62"/>
                <a:gd name="T8" fmla="*/ 20 w 84"/>
                <a:gd name="T9" fmla="*/ 36 h 62"/>
                <a:gd name="T10" fmla="*/ 24 w 84"/>
                <a:gd name="T11" fmla="*/ 49 h 62"/>
                <a:gd name="T12" fmla="*/ 27 w 84"/>
                <a:gd name="T13" fmla="*/ 37 h 62"/>
                <a:gd name="T14" fmla="*/ 37 w 84"/>
                <a:gd name="T15" fmla="*/ 0 h 62"/>
                <a:gd name="T16" fmla="*/ 48 w 84"/>
                <a:gd name="T17" fmla="*/ 0 h 62"/>
                <a:gd name="T18" fmla="*/ 57 w 84"/>
                <a:gd name="T19" fmla="*/ 36 h 62"/>
                <a:gd name="T20" fmla="*/ 60 w 84"/>
                <a:gd name="T21" fmla="*/ 48 h 62"/>
                <a:gd name="T22" fmla="*/ 64 w 84"/>
                <a:gd name="T23" fmla="*/ 36 h 62"/>
                <a:gd name="T24" fmla="*/ 74 w 84"/>
                <a:gd name="T25" fmla="*/ 0 h 62"/>
                <a:gd name="T26" fmla="*/ 84 w 84"/>
                <a:gd name="T27" fmla="*/ 0 h 62"/>
                <a:gd name="T28" fmla="*/ 65 w 84"/>
                <a:gd name="T29" fmla="*/ 62 h 62"/>
                <a:gd name="T30" fmla="*/ 54 w 84"/>
                <a:gd name="T31" fmla="*/ 62 h 62"/>
                <a:gd name="T32" fmla="*/ 44 w 84"/>
                <a:gd name="T33" fmla="*/ 25 h 62"/>
                <a:gd name="T34" fmla="*/ 42 w 84"/>
                <a:gd name="T35" fmla="*/ 15 h 62"/>
                <a:gd name="T36" fmla="*/ 30 w 84"/>
                <a:gd name="T37" fmla="*/ 62 h 62"/>
                <a:gd name="T38" fmla="*/ 19 w 84"/>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62">
                  <a:moveTo>
                    <a:pt x="19" y="62"/>
                  </a:moveTo>
                  <a:lnTo>
                    <a:pt x="19" y="62"/>
                  </a:lnTo>
                  <a:lnTo>
                    <a:pt x="0" y="0"/>
                  </a:lnTo>
                  <a:lnTo>
                    <a:pt x="11" y="0"/>
                  </a:lnTo>
                  <a:lnTo>
                    <a:pt x="20" y="36"/>
                  </a:lnTo>
                  <a:lnTo>
                    <a:pt x="24" y="49"/>
                  </a:lnTo>
                  <a:cubicBezTo>
                    <a:pt x="24" y="49"/>
                    <a:pt x="25" y="44"/>
                    <a:pt x="27" y="37"/>
                  </a:cubicBezTo>
                  <a:lnTo>
                    <a:pt x="37" y="0"/>
                  </a:lnTo>
                  <a:lnTo>
                    <a:pt x="48" y="0"/>
                  </a:lnTo>
                  <a:lnTo>
                    <a:pt x="57" y="36"/>
                  </a:lnTo>
                  <a:lnTo>
                    <a:pt x="60" y="48"/>
                  </a:lnTo>
                  <a:lnTo>
                    <a:pt x="64" y="36"/>
                  </a:lnTo>
                  <a:lnTo>
                    <a:pt x="74" y="0"/>
                  </a:lnTo>
                  <a:lnTo>
                    <a:pt x="84" y="0"/>
                  </a:lnTo>
                  <a:lnTo>
                    <a:pt x="65" y="62"/>
                  </a:lnTo>
                  <a:lnTo>
                    <a:pt x="54" y="62"/>
                  </a:lnTo>
                  <a:lnTo>
                    <a:pt x="44" y="25"/>
                  </a:lnTo>
                  <a:lnTo>
                    <a:pt x="42" y="15"/>
                  </a:lnTo>
                  <a:lnTo>
                    <a:pt x="30" y="62"/>
                  </a:lnTo>
                  <a:lnTo>
                    <a:pt x="19"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276"/>
            <p:cNvSpPr>
              <a:spLocks noEditPoints="1"/>
            </p:cNvSpPr>
            <p:nvPr/>
          </p:nvSpPr>
          <p:spPr bwMode="auto">
            <a:xfrm>
              <a:off x="2878" y="1424"/>
              <a:ext cx="31" cy="34"/>
            </a:xfrm>
            <a:custGeom>
              <a:avLst/>
              <a:gdLst>
                <a:gd name="T0" fmla="*/ 46 w 57"/>
                <a:gd name="T1" fmla="*/ 43 h 64"/>
                <a:gd name="T2" fmla="*/ 46 w 57"/>
                <a:gd name="T3" fmla="*/ 43 h 64"/>
                <a:gd name="T4" fmla="*/ 57 w 57"/>
                <a:gd name="T5" fmla="*/ 45 h 64"/>
                <a:gd name="T6" fmla="*/ 47 w 57"/>
                <a:gd name="T7" fmla="*/ 59 h 64"/>
                <a:gd name="T8" fmla="*/ 30 w 57"/>
                <a:gd name="T9" fmla="*/ 64 h 64"/>
                <a:gd name="T10" fmla="*/ 8 w 57"/>
                <a:gd name="T11" fmla="*/ 56 h 64"/>
                <a:gd name="T12" fmla="*/ 0 w 57"/>
                <a:gd name="T13" fmla="*/ 33 h 64"/>
                <a:gd name="T14" fmla="*/ 8 w 57"/>
                <a:gd name="T15" fmla="*/ 9 h 64"/>
                <a:gd name="T16" fmla="*/ 29 w 57"/>
                <a:gd name="T17" fmla="*/ 0 h 64"/>
                <a:gd name="T18" fmla="*/ 49 w 57"/>
                <a:gd name="T19" fmla="*/ 8 h 64"/>
                <a:gd name="T20" fmla="*/ 57 w 57"/>
                <a:gd name="T21" fmla="*/ 32 h 64"/>
                <a:gd name="T22" fmla="*/ 57 w 57"/>
                <a:gd name="T23" fmla="*/ 35 h 64"/>
                <a:gd name="T24" fmla="*/ 11 w 57"/>
                <a:gd name="T25" fmla="*/ 35 h 64"/>
                <a:gd name="T26" fmla="*/ 17 w 57"/>
                <a:gd name="T27" fmla="*/ 50 h 64"/>
                <a:gd name="T28" fmla="*/ 30 w 57"/>
                <a:gd name="T29" fmla="*/ 56 h 64"/>
                <a:gd name="T30" fmla="*/ 40 w 57"/>
                <a:gd name="T31" fmla="*/ 53 h 64"/>
                <a:gd name="T32" fmla="*/ 46 w 57"/>
                <a:gd name="T33" fmla="*/ 43 h 64"/>
                <a:gd name="T34" fmla="*/ 46 w 57"/>
                <a:gd name="T35" fmla="*/ 43 h 64"/>
                <a:gd name="T36" fmla="*/ 12 w 57"/>
                <a:gd name="T37" fmla="*/ 26 h 64"/>
                <a:gd name="T38" fmla="*/ 12 w 57"/>
                <a:gd name="T39" fmla="*/ 26 h 64"/>
                <a:gd name="T40" fmla="*/ 46 w 57"/>
                <a:gd name="T41" fmla="*/ 26 h 64"/>
                <a:gd name="T42" fmla="*/ 42 w 57"/>
                <a:gd name="T43" fmla="*/ 15 h 64"/>
                <a:gd name="T44" fmla="*/ 29 w 57"/>
                <a:gd name="T45" fmla="*/ 9 h 64"/>
                <a:gd name="T46" fmla="*/ 17 w 57"/>
                <a:gd name="T47" fmla="*/ 13 h 64"/>
                <a:gd name="T48" fmla="*/ 12 w 57"/>
                <a:gd name="T49" fmla="*/ 26 h 64"/>
                <a:gd name="T50" fmla="*/ 12 w 57"/>
                <a:gd name="T5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4">
                  <a:moveTo>
                    <a:pt x="46" y="43"/>
                  </a:moveTo>
                  <a:lnTo>
                    <a:pt x="46" y="43"/>
                  </a:lnTo>
                  <a:lnTo>
                    <a:pt x="57" y="45"/>
                  </a:lnTo>
                  <a:cubicBezTo>
                    <a:pt x="55" y="51"/>
                    <a:pt x="52" y="56"/>
                    <a:pt x="47" y="59"/>
                  </a:cubicBezTo>
                  <a:cubicBezTo>
                    <a:pt x="43" y="63"/>
                    <a:pt x="37" y="64"/>
                    <a:pt x="30" y="64"/>
                  </a:cubicBezTo>
                  <a:cubicBezTo>
                    <a:pt x="21" y="64"/>
                    <a:pt x="14" y="62"/>
                    <a:pt x="8" y="56"/>
                  </a:cubicBezTo>
                  <a:cubicBezTo>
                    <a:pt x="3" y="51"/>
                    <a:pt x="0" y="43"/>
                    <a:pt x="0" y="33"/>
                  </a:cubicBezTo>
                  <a:cubicBezTo>
                    <a:pt x="0" y="22"/>
                    <a:pt x="3" y="14"/>
                    <a:pt x="8" y="9"/>
                  </a:cubicBezTo>
                  <a:cubicBezTo>
                    <a:pt x="14" y="3"/>
                    <a:pt x="21" y="0"/>
                    <a:pt x="29" y="0"/>
                  </a:cubicBezTo>
                  <a:cubicBezTo>
                    <a:pt x="37" y="0"/>
                    <a:pt x="44" y="3"/>
                    <a:pt x="49" y="8"/>
                  </a:cubicBezTo>
                  <a:cubicBezTo>
                    <a:pt x="55" y="14"/>
                    <a:pt x="57" y="22"/>
                    <a:pt x="57" y="32"/>
                  </a:cubicBezTo>
                  <a:cubicBezTo>
                    <a:pt x="57" y="33"/>
                    <a:pt x="57" y="34"/>
                    <a:pt x="57" y="35"/>
                  </a:cubicBezTo>
                  <a:lnTo>
                    <a:pt x="11" y="35"/>
                  </a:lnTo>
                  <a:cubicBezTo>
                    <a:pt x="12" y="42"/>
                    <a:pt x="14" y="47"/>
                    <a:pt x="17" y="50"/>
                  </a:cubicBezTo>
                  <a:cubicBezTo>
                    <a:pt x="20" y="54"/>
                    <a:pt x="25" y="56"/>
                    <a:pt x="30" y="56"/>
                  </a:cubicBezTo>
                  <a:cubicBezTo>
                    <a:pt x="34" y="56"/>
                    <a:pt x="37" y="55"/>
                    <a:pt x="40" y="53"/>
                  </a:cubicBezTo>
                  <a:cubicBezTo>
                    <a:pt x="42" y="51"/>
                    <a:pt x="45" y="48"/>
                    <a:pt x="46" y="43"/>
                  </a:cubicBezTo>
                  <a:lnTo>
                    <a:pt x="46" y="43"/>
                  </a:lnTo>
                  <a:close/>
                  <a:moveTo>
                    <a:pt x="12" y="26"/>
                  </a:moveTo>
                  <a:lnTo>
                    <a:pt x="12" y="26"/>
                  </a:lnTo>
                  <a:lnTo>
                    <a:pt x="46" y="26"/>
                  </a:lnTo>
                  <a:cubicBezTo>
                    <a:pt x="46" y="21"/>
                    <a:pt x="44" y="17"/>
                    <a:pt x="42" y="15"/>
                  </a:cubicBezTo>
                  <a:cubicBezTo>
                    <a:pt x="39" y="11"/>
                    <a:pt x="35" y="9"/>
                    <a:pt x="29" y="9"/>
                  </a:cubicBezTo>
                  <a:cubicBezTo>
                    <a:pt x="25" y="9"/>
                    <a:pt x="21" y="10"/>
                    <a:pt x="17" y="13"/>
                  </a:cubicBezTo>
                  <a:cubicBezTo>
                    <a:pt x="14" y="17"/>
                    <a:pt x="12" y="21"/>
                    <a:pt x="12" y="26"/>
                  </a:cubicBezTo>
                  <a:lnTo>
                    <a:pt x="12"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277"/>
            <p:cNvSpPr>
              <a:spLocks noEditPoints="1"/>
            </p:cNvSpPr>
            <p:nvPr/>
          </p:nvSpPr>
          <p:spPr bwMode="auto">
            <a:xfrm>
              <a:off x="2914" y="1424"/>
              <a:ext cx="31" cy="34"/>
            </a:xfrm>
            <a:custGeom>
              <a:avLst/>
              <a:gdLst>
                <a:gd name="T0" fmla="*/ 46 w 57"/>
                <a:gd name="T1" fmla="*/ 43 h 64"/>
                <a:gd name="T2" fmla="*/ 46 w 57"/>
                <a:gd name="T3" fmla="*/ 43 h 64"/>
                <a:gd name="T4" fmla="*/ 57 w 57"/>
                <a:gd name="T5" fmla="*/ 45 h 64"/>
                <a:gd name="T6" fmla="*/ 47 w 57"/>
                <a:gd name="T7" fmla="*/ 59 h 64"/>
                <a:gd name="T8" fmla="*/ 30 w 57"/>
                <a:gd name="T9" fmla="*/ 64 h 64"/>
                <a:gd name="T10" fmla="*/ 8 w 57"/>
                <a:gd name="T11" fmla="*/ 56 h 64"/>
                <a:gd name="T12" fmla="*/ 0 w 57"/>
                <a:gd name="T13" fmla="*/ 33 h 64"/>
                <a:gd name="T14" fmla="*/ 8 w 57"/>
                <a:gd name="T15" fmla="*/ 9 h 64"/>
                <a:gd name="T16" fmla="*/ 29 w 57"/>
                <a:gd name="T17" fmla="*/ 0 h 64"/>
                <a:gd name="T18" fmla="*/ 49 w 57"/>
                <a:gd name="T19" fmla="*/ 8 h 64"/>
                <a:gd name="T20" fmla="*/ 57 w 57"/>
                <a:gd name="T21" fmla="*/ 32 h 64"/>
                <a:gd name="T22" fmla="*/ 57 w 57"/>
                <a:gd name="T23" fmla="*/ 35 h 64"/>
                <a:gd name="T24" fmla="*/ 11 w 57"/>
                <a:gd name="T25" fmla="*/ 35 h 64"/>
                <a:gd name="T26" fmla="*/ 17 w 57"/>
                <a:gd name="T27" fmla="*/ 50 h 64"/>
                <a:gd name="T28" fmla="*/ 30 w 57"/>
                <a:gd name="T29" fmla="*/ 56 h 64"/>
                <a:gd name="T30" fmla="*/ 39 w 57"/>
                <a:gd name="T31" fmla="*/ 53 h 64"/>
                <a:gd name="T32" fmla="*/ 46 w 57"/>
                <a:gd name="T33" fmla="*/ 43 h 64"/>
                <a:gd name="T34" fmla="*/ 46 w 57"/>
                <a:gd name="T35" fmla="*/ 43 h 64"/>
                <a:gd name="T36" fmla="*/ 12 w 57"/>
                <a:gd name="T37" fmla="*/ 26 h 64"/>
                <a:gd name="T38" fmla="*/ 12 w 57"/>
                <a:gd name="T39" fmla="*/ 26 h 64"/>
                <a:gd name="T40" fmla="*/ 46 w 57"/>
                <a:gd name="T41" fmla="*/ 26 h 64"/>
                <a:gd name="T42" fmla="*/ 42 w 57"/>
                <a:gd name="T43" fmla="*/ 15 h 64"/>
                <a:gd name="T44" fmla="*/ 29 w 57"/>
                <a:gd name="T45" fmla="*/ 9 h 64"/>
                <a:gd name="T46" fmla="*/ 17 w 57"/>
                <a:gd name="T47" fmla="*/ 13 h 64"/>
                <a:gd name="T48" fmla="*/ 12 w 57"/>
                <a:gd name="T49" fmla="*/ 26 h 64"/>
                <a:gd name="T50" fmla="*/ 12 w 57"/>
                <a:gd name="T5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4">
                  <a:moveTo>
                    <a:pt x="46" y="43"/>
                  </a:moveTo>
                  <a:lnTo>
                    <a:pt x="46" y="43"/>
                  </a:lnTo>
                  <a:lnTo>
                    <a:pt x="57" y="45"/>
                  </a:lnTo>
                  <a:cubicBezTo>
                    <a:pt x="55" y="51"/>
                    <a:pt x="52" y="56"/>
                    <a:pt x="47" y="59"/>
                  </a:cubicBezTo>
                  <a:cubicBezTo>
                    <a:pt x="43" y="63"/>
                    <a:pt x="37" y="64"/>
                    <a:pt x="30" y="64"/>
                  </a:cubicBezTo>
                  <a:cubicBezTo>
                    <a:pt x="21" y="64"/>
                    <a:pt x="13" y="62"/>
                    <a:pt x="8" y="56"/>
                  </a:cubicBezTo>
                  <a:cubicBezTo>
                    <a:pt x="3" y="51"/>
                    <a:pt x="0" y="43"/>
                    <a:pt x="0" y="33"/>
                  </a:cubicBezTo>
                  <a:cubicBezTo>
                    <a:pt x="0" y="22"/>
                    <a:pt x="3" y="14"/>
                    <a:pt x="8" y="9"/>
                  </a:cubicBezTo>
                  <a:cubicBezTo>
                    <a:pt x="13" y="3"/>
                    <a:pt x="20" y="0"/>
                    <a:pt x="29" y="0"/>
                  </a:cubicBezTo>
                  <a:cubicBezTo>
                    <a:pt x="37" y="0"/>
                    <a:pt x="44" y="3"/>
                    <a:pt x="49" y="8"/>
                  </a:cubicBezTo>
                  <a:cubicBezTo>
                    <a:pt x="54" y="14"/>
                    <a:pt x="57" y="22"/>
                    <a:pt x="57" y="32"/>
                  </a:cubicBezTo>
                  <a:cubicBezTo>
                    <a:pt x="57" y="33"/>
                    <a:pt x="57" y="34"/>
                    <a:pt x="57" y="35"/>
                  </a:cubicBezTo>
                  <a:lnTo>
                    <a:pt x="11" y="35"/>
                  </a:lnTo>
                  <a:cubicBezTo>
                    <a:pt x="11" y="42"/>
                    <a:pt x="13" y="47"/>
                    <a:pt x="17" y="50"/>
                  </a:cubicBezTo>
                  <a:cubicBezTo>
                    <a:pt x="20" y="54"/>
                    <a:pt x="24" y="56"/>
                    <a:pt x="30" y="56"/>
                  </a:cubicBezTo>
                  <a:cubicBezTo>
                    <a:pt x="33" y="56"/>
                    <a:pt x="37" y="55"/>
                    <a:pt x="39" y="53"/>
                  </a:cubicBezTo>
                  <a:cubicBezTo>
                    <a:pt x="42" y="51"/>
                    <a:pt x="44" y="48"/>
                    <a:pt x="46" y="43"/>
                  </a:cubicBezTo>
                  <a:lnTo>
                    <a:pt x="46" y="43"/>
                  </a:lnTo>
                  <a:close/>
                  <a:moveTo>
                    <a:pt x="12" y="26"/>
                  </a:moveTo>
                  <a:lnTo>
                    <a:pt x="12" y="26"/>
                  </a:lnTo>
                  <a:lnTo>
                    <a:pt x="46" y="26"/>
                  </a:lnTo>
                  <a:cubicBezTo>
                    <a:pt x="46" y="21"/>
                    <a:pt x="44" y="17"/>
                    <a:pt x="42" y="15"/>
                  </a:cubicBezTo>
                  <a:cubicBezTo>
                    <a:pt x="39" y="11"/>
                    <a:pt x="34" y="9"/>
                    <a:pt x="29" y="9"/>
                  </a:cubicBezTo>
                  <a:cubicBezTo>
                    <a:pt x="24" y="9"/>
                    <a:pt x="20" y="10"/>
                    <a:pt x="17" y="13"/>
                  </a:cubicBezTo>
                  <a:cubicBezTo>
                    <a:pt x="14" y="17"/>
                    <a:pt x="12" y="21"/>
                    <a:pt x="12" y="26"/>
                  </a:cubicBezTo>
                  <a:lnTo>
                    <a:pt x="12"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278"/>
            <p:cNvSpPr>
              <a:spLocks/>
            </p:cNvSpPr>
            <p:nvPr/>
          </p:nvSpPr>
          <p:spPr bwMode="auto">
            <a:xfrm>
              <a:off x="2952" y="1412"/>
              <a:ext cx="28" cy="46"/>
            </a:xfrm>
            <a:custGeom>
              <a:avLst/>
              <a:gdLst>
                <a:gd name="T0" fmla="*/ 0 w 52"/>
                <a:gd name="T1" fmla="*/ 85 h 85"/>
                <a:gd name="T2" fmla="*/ 0 w 52"/>
                <a:gd name="T3" fmla="*/ 85 h 85"/>
                <a:gd name="T4" fmla="*/ 0 w 52"/>
                <a:gd name="T5" fmla="*/ 0 h 85"/>
                <a:gd name="T6" fmla="*/ 11 w 52"/>
                <a:gd name="T7" fmla="*/ 0 h 85"/>
                <a:gd name="T8" fmla="*/ 11 w 52"/>
                <a:gd name="T9" fmla="*/ 48 h 85"/>
                <a:gd name="T10" fmla="*/ 36 w 52"/>
                <a:gd name="T11" fmla="*/ 23 h 85"/>
                <a:gd name="T12" fmla="*/ 49 w 52"/>
                <a:gd name="T13" fmla="*/ 23 h 85"/>
                <a:gd name="T14" fmla="*/ 26 w 52"/>
                <a:gd name="T15" fmla="*/ 46 h 85"/>
                <a:gd name="T16" fmla="*/ 52 w 52"/>
                <a:gd name="T17" fmla="*/ 85 h 85"/>
                <a:gd name="T18" fmla="*/ 39 w 52"/>
                <a:gd name="T19" fmla="*/ 85 h 85"/>
                <a:gd name="T20" fmla="*/ 18 w 52"/>
                <a:gd name="T21" fmla="*/ 54 h 85"/>
                <a:gd name="T22" fmla="*/ 11 w 52"/>
                <a:gd name="T23" fmla="*/ 61 h 85"/>
                <a:gd name="T24" fmla="*/ 11 w 52"/>
                <a:gd name="T25" fmla="*/ 85 h 85"/>
                <a:gd name="T26" fmla="*/ 0 w 52"/>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85">
                  <a:moveTo>
                    <a:pt x="0" y="85"/>
                  </a:moveTo>
                  <a:lnTo>
                    <a:pt x="0" y="85"/>
                  </a:lnTo>
                  <a:lnTo>
                    <a:pt x="0" y="0"/>
                  </a:lnTo>
                  <a:lnTo>
                    <a:pt x="11" y="0"/>
                  </a:lnTo>
                  <a:lnTo>
                    <a:pt x="11" y="48"/>
                  </a:lnTo>
                  <a:lnTo>
                    <a:pt x="36" y="23"/>
                  </a:lnTo>
                  <a:lnTo>
                    <a:pt x="49" y="23"/>
                  </a:lnTo>
                  <a:lnTo>
                    <a:pt x="26" y="46"/>
                  </a:lnTo>
                  <a:lnTo>
                    <a:pt x="52" y="85"/>
                  </a:lnTo>
                  <a:lnTo>
                    <a:pt x="39" y="85"/>
                  </a:lnTo>
                  <a:lnTo>
                    <a:pt x="18" y="54"/>
                  </a:lnTo>
                  <a:lnTo>
                    <a:pt x="11" y="61"/>
                  </a:lnTo>
                  <a:lnTo>
                    <a:pt x="11" y="85"/>
                  </a:lnTo>
                  <a:lnTo>
                    <a:pt x="0"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279"/>
            <p:cNvSpPr>
              <a:spLocks/>
            </p:cNvSpPr>
            <p:nvPr/>
          </p:nvSpPr>
          <p:spPr bwMode="auto">
            <a:xfrm>
              <a:off x="3483" y="1426"/>
              <a:ext cx="51" cy="40"/>
            </a:xfrm>
            <a:custGeom>
              <a:avLst/>
              <a:gdLst>
                <a:gd name="T0" fmla="*/ 95 w 95"/>
                <a:gd name="T1" fmla="*/ 75 h 75"/>
                <a:gd name="T2" fmla="*/ 95 w 95"/>
                <a:gd name="T3" fmla="*/ 75 h 75"/>
                <a:gd name="T4" fmla="*/ 0 w 95"/>
                <a:gd name="T5" fmla="*/ 75 h 75"/>
                <a:gd name="T6" fmla="*/ 0 w 95"/>
                <a:gd name="T7" fmla="*/ 62 h 75"/>
                <a:gd name="T8" fmla="*/ 75 w 95"/>
                <a:gd name="T9" fmla="*/ 12 h 75"/>
                <a:gd name="T10" fmla="*/ 0 w 95"/>
                <a:gd name="T11" fmla="*/ 12 h 75"/>
                <a:gd name="T12" fmla="*/ 0 w 95"/>
                <a:gd name="T13" fmla="*/ 0 h 75"/>
                <a:gd name="T14" fmla="*/ 95 w 95"/>
                <a:gd name="T15" fmla="*/ 0 h 75"/>
                <a:gd name="T16" fmla="*/ 95 w 95"/>
                <a:gd name="T17" fmla="*/ 13 h 75"/>
                <a:gd name="T18" fmla="*/ 21 w 95"/>
                <a:gd name="T19" fmla="*/ 63 h 75"/>
                <a:gd name="T20" fmla="*/ 95 w 95"/>
                <a:gd name="T21" fmla="*/ 63 h 75"/>
                <a:gd name="T22" fmla="*/ 95 w 95"/>
                <a:gd name="T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75">
                  <a:moveTo>
                    <a:pt x="95" y="75"/>
                  </a:moveTo>
                  <a:lnTo>
                    <a:pt x="95" y="75"/>
                  </a:lnTo>
                  <a:lnTo>
                    <a:pt x="0" y="75"/>
                  </a:lnTo>
                  <a:lnTo>
                    <a:pt x="0" y="62"/>
                  </a:lnTo>
                  <a:lnTo>
                    <a:pt x="75" y="12"/>
                  </a:lnTo>
                  <a:lnTo>
                    <a:pt x="0" y="12"/>
                  </a:lnTo>
                  <a:lnTo>
                    <a:pt x="0" y="0"/>
                  </a:lnTo>
                  <a:lnTo>
                    <a:pt x="95" y="0"/>
                  </a:lnTo>
                  <a:lnTo>
                    <a:pt x="95" y="13"/>
                  </a:lnTo>
                  <a:lnTo>
                    <a:pt x="21" y="63"/>
                  </a:lnTo>
                  <a:lnTo>
                    <a:pt x="95" y="63"/>
                  </a:lnTo>
                  <a:lnTo>
                    <a:pt x="95"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280"/>
            <p:cNvSpPr>
              <a:spLocks noEditPoints="1"/>
            </p:cNvSpPr>
            <p:nvPr/>
          </p:nvSpPr>
          <p:spPr bwMode="auto">
            <a:xfrm>
              <a:off x="3496" y="1382"/>
              <a:ext cx="39" cy="35"/>
            </a:xfrm>
            <a:custGeom>
              <a:avLst/>
              <a:gdLst>
                <a:gd name="T0" fmla="*/ 36 w 72"/>
                <a:gd name="T1" fmla="*/ 65 h 65"/>
                <a:gd name="T2" fmla="*/ 36 w 72"/>
                <a:gd name="T3" fmla="*/ 65 h 65"/>
                <a:gd name="T4" fmla="*/ 8 w 72"/>
                <a:gd name="T5" fmla="*/ 54 h 65"/>
                <a:gd name="T6" fmla="*/ 0 w 72"/>
                <a:gd name="T7" fmla="*/ 33 h 65"/>
                <a:gd name="T8" fmla="*/ 9 w 72"/>
                <a:gd name="T9" fmla="*/ 9 h 65"/>
                <a:gd name="T10" fmla="*/ 35 w 72"/>
                <a:gd name="T11" fmla="*/ 0 h 65"/>
                <a:gd name="T12" fmla="*/ 56 w 72"/>
                <a:gd name="T13" fmla="*/ 4 h 65"/>
                <a:gd name="T14" fmla="*/ 68 w 72"/>
                <a:gd name="T15" fmla="*/ 16 h 65"/>
                <a:gd name="T16" fmla="*/ 72 w 72"/>
                <a:gd name="T17" fmla="*/ 33 h 65"/>
                <a:gd name="T18" fmla="*/ 63 w 72"/>
                <a:gd name="T19" fmla="*/ 56 h 65"/>
                <a:gd name="T20" fmla="*/ 36 w 72"/>
                <a:gd name="T21" fmla="*/ 65 h 65"/>
                <a:gd name="T22" fmla="*/ 36 w 72"/>
                <a:gd name="T23" fmla="*/ 65 h 65"/>
                <a:gd name="T24" fmla="*/ 36 w 72"/>
                <a:gd name="T25" fmla="*/ 53 h 65"/>
                <a:gd name="T26" fmla="*/ 36 w 72"/>
                <a:gd name="T27" fmla="*/ 53 h 65"/>
                <a:gd name="T28" fmla="*/ 56 w 72"/>
                <a:gd name="T29" fmla="*/ 47 h 65"/>
                <a:gd name="T30" fmla="*/ 62 w 72"/>
                <a:gd name="T31" fmla="*/ 33 h 65"/>
                <a:gd name="T32" fmla="*/ 56 w 72"/>
                <a:gd name="T33" fmla="*/ 18 h 65"/>
                <a:gd name="T34" fmla="*/ 35 w 72"/>
                <a:gd name="T35" fmla="*/ 12 h 65"/>
                <a:gd name="T36" fmla="*/ 16 w 72"/>
                <a:gd name="T37" fmla="*/ 18 h 65"/>
                <a:gd name="T38" fmla="*/ 10 w 72"/>
                <a:gd name="T39" fmla="*/ 33 h 65"/>
                <a:gd name="T40" fmla="*/ 16 w 72"/>
                <a:gd name="T41" fmla="*/ 47 h 65"/>
                <a:gd name="T42" fmla="*/ 36 w 72"/>
                <a:gd name="T43" fmla="*/ 53 h 65"/>
                <a:gd name="T44" fmla="*/ 36 w 72"/>
                <a:gd name="T4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65">
                  <a:moveTo>
                    <a:pt x="36" y="65"/>
                  </a:moveTo>
                  <a:lnTo>
                    <a:pt x="36" y="65"/>
                  </a:lnTo>
                  <a:cubicBezTo>
                    <a:pt x="23" y="65"/>
                    <a:pt x="14" y="62"/>
                    <a:pt x="8" y="54"/>
                  </a:cubicBezTo>
                  <a:cubicBezTo>
                    <a:pt x="2" y="48"/>
                    <a:pt x="0" y="41"/>
                    <a:pt x="0" y="33"/>
                  </a:cubicBezTo>
                  <a:cubicBezTo>
                    <a:pt x="0" y="23"/>
                    <a:pt x="3" y="15"/>
                    <a:pt x="9" y="9"/>
                  </a:cubicBezTo>
                  <a:cubicBezTo>
                    <a:pt x="15" y="3"/>
                    <a:pt x="24" y="0"/>
                    <a:pt x="35" y="0"/>
                  </a:cubicBezTo>
                  <a:cubicBezTo>
                    <a:pt x="44" y="0"/>
                    <a:pt x="51" y="2"/>
                    <a:pt x="56" y="4"/>
                  </a:cubicBezTo>
                  <a:cubicBezTo>
                    <a:pt x="61" y="7"/>
                    <a:pt x="65" y="11"/>
                    <a:pt x="68" y="16"/>
                  </a:cubicBezTo>
                  <a:cubicBezTo>
                    <a:pt x="71" y="21"/>
                    <a:pt x="72" y="27"/>
                    <a:pt x="72" y="33"/>
                  </a:cubicBezTo>
                  <a:cubicBezTo>
                    <a:pt x="72" y="42"/>
                    <a:pt x="69" y="50"/>
                    <a:pt x="63" y="56"/>
                  </a:cubicBezTo>
                  <a:cubicBezTo>
                    <a:pt x="56" y="62"/>
                    <a:pt x="48" y="65"/>
                    <a:pt x="36" y="65"/>
                  </a:cubicBezTo>
                  <a:lnTo>
                    <a:pt x="36" y="65"/>
                  </a:lnTo>
                  <a:close/>
                  <a:moveTo>
                    <a:pt x="36" y="53"/>
                  </a:moveTo>
                  <a:lnTo>
                    <a:pt x="36" y="53"/>
                  </a:lnTo>
                  <a:cubicBezTo>
                    <a:pt x="45" y="53"/>
                    <a:pt x="51" y="51"/>
                    <a:pt x="56" y="47"/>
                  </a:cubicBezTo>
                  <a:cubicBezTo>
                    <a:pt x="60" y="43"/>
                    <a:pt x="62" y="39"/>
                    <a:pt x="62" y="33"/>
                  </a:cubicBezTo>
                  <a:cubicBezTo>
                    <a:pt x="62" y="27"/>
                    <a:pt x="60" y="22"/>
                    <a:pt x="56" y="18"/>
                  </a:cubicBezTo>
                  <a:cubicBezTo>
                    <a:pt x="51" y="14"/>
                    <a:pt x="45" y="12"/>
                    <a:pt x="35" y="12"/>
                  </a:cubicBezTo>
                  <a:cubicBezTo>
                    <a:pt x="27" y="12"/>
                    <a:pt x="21" y="14"/>
                    <a:pt x="16" y="18"/>
                  </a:cubicBezTo>
                  <a:cubicBezTo>
                    <a:pt x="12" y="22"/>
                    <a:pt x="10" y="27"/>
                    <a:pt x="10" y="33"/>
                  </a:cubicBezTo>
                  <a:cubicBezTo>
                    <a:pt x="10" y="39"/>
                    <a:pt x="12" y="43"/>
                    <a:pt x="16" y="47"/>
                  </a:cubicBezTo>
                  <a:cubicBezTo>
                    <a:pt x="20" y="51"/>
                    <a:pt x="27" y="53"/>
                    <a:pt x="36" y="53"/>
                  </a:cubicBezTo>
                  <a:lnTo>
                    <a:pt x="36"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281"/>
            <p:cNvSpPr>
              <a:spLocks noEditPoints="1"/>
            </p:cNvSpPr>
            <p:nvPr/>
          </p:nvSpPr>
          <p:spPr bwMode="auto">
            <a:xfrm>
              <a:off x="3496" y="1342"/>
              <a:ext cx="39" cy="35"/>
            </a:xfrm>
            <a:custGeom>
              <a:avLst/>
              <a:gdLst>
                <a:gd name="T0" fmla="*/ 36 w 72"/>
                <a:gd name="T1" fmla="*/ 65 h 65"/>
                <a:gd name="T2" fmla="*/ 36 w 72"/>
                <a:gd name="T3" fmla="*/ 65 h 65"/>
                <a:gd name="T4" fmla="*/ 8 w 72"/>
                <a:gd name="T5" fmla="*/ 54 h 65"/>
                <a:gd name="T6" fmla="*/ 0 w 72"/>
                <a:gd name="T7" fmla="*/ 33 h 65"/>
                <a:gd name="T8" fmla="*/ 9 w 72"/>
                <a:gd name="T9" fmla="*/ 9 h 65"/>
                <a:gd name="T10" fmla="*/ 35 w 72"/>
                <a:gd name="T11" fmla="*/ 0 h 65"/>
                <a:gd name="T12" fmla="*/ 56 w 72"/>
                <a:gd name="T13" fmla="*/ 4 h 65"/>
                <a:gd name="T14" fmla="*/ 68 w 72"/>
                <a:gd name="T15" fmla="*/ 16 h 65"/>
                <a:gd name="T16" fmla="*/ 72 w 72"/>
                <a:gd name="T17" fmla="*/ 33 h 65"/>
                <a:gd name="T18" fmla="*/ 63 w 72"/>
                <a:gd name="T19" fmla="*/ 56 h 65"/>
                <a:gd name="T20" fmla="*/ 36 w 72"/>
                <a:gd name="T21" fmla="*/ 65 h 65"/>
                <a:gd name="T22" fmla="*/ 36 w 72"/>
                <a:gd name="T23" fmla="*/ 65 h 65"/>
                <a:gd name="T24" fmla="*/ 36 w 72"/>
                <a:gd name="T25" fmla="*/ 53 h 65"/>
                <a:gd name="T26" fmla="*/ 36 w 72"/>
                <a:gd name="T27" fmla="*/ 53 h 65"/>
                <a:gd name="T28" fmla="*/ 56 w 72"/>
                <a:gd name="T29" fmla="*/ 47 h 65"/>
                <a:gd name="T30" fmla="*/ 62 w 72"/>
                <a:gd name="T31" fmla="*/ 33 h 65"/>
                <a:gd name="T32" fmla="*/ 56 w 72"/>
                <a:gd name="T33" fmla="*/ 18 h 65"/>
                <a:gd name="T34" fmla="*/ 35 w 72"/>
                <a:gd name="T35" fmla="*/ 12 h 65"/>
                <a:gd name="T36" fmla="*/ 16 w 72"/>
                <a:gd name="T37" fmla="*/ 18 h 65"/>
                <a:gd name="T38" fmla="*/ 10 w 72"/>
                <a:gd name="T39" fmla="*/ 33 h 65"/>
                <a:gd name="T40" fmla="*/ 16 w 72"/>
                <a:gd name="T41" fmla="*/ 47 h 65"/>
                <a:gd name="T42" fmla="*/ 36 w 72"/>
                <a:gd name="T43" fmla="*/ 53 h 65"/>
                <a:gd name="T44" fmla="*/ 36 w 72"/>
                <a:gd name="T45"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65">
                  <a:moveTo>
                    <a:pt x="36" y="65"/>
                  </a:moveTo>
                  <a:lnTo>
                    <a:pt x="36" y="65"/>
                  </a:lnTo>
                  <a:cubicBezTo>
                    <a:pt x="23" y="65"/>
                    <a:pt x="14" y="61"/>
                    <a:pt x="8" y="54"/>
                  </a:cubicBezTo>
                  <a:cubicBezTo>
                    <a:pt x="2" y="48"/>
                    <a:pt x="0" y="41"/>
                    <a:pt x="0" y="33"/>
                  </a:cubicBezTo>
                  <a:cubicBezTo>
                    <a:pt x="0" y="23"/>
                    <a:pt x="3" y="15"/>
                    <a:pt x="9" y="9"/>
                  </a:cubicBezTo>
                  <a:cubicBezTo>
                    <a:pt x="15" y="3"/>
                    <a:pt x="24" y="0"/>
                    <a:pt x="35" y="0"/>
                  </a:cubicBezTo>
                  <a:cubicBezTo>
                    <a:pt x="44" y="0"/>
                    <a:pt x="51" y="2"/>
                    <a:pt x="56" y="4"/>
                  </a:cubicBezTo>
                  <a:cubicBezTo>
                    <a:pt x="61" y="7"/>
                    <a:pt x="65" y="11"/>
                    <a:pt x="68" y="16"/>
                  </a:cubicBezTo>
                  <a:cubicBezTo>
                    <a:pt x="71" y="21"/>
                    <a:pt x="72" y="27"/>
                    <a:pt x="72" y="33"/>
                  </a:cubicBezTo>
                  <a:cubicBezTo>
                    <a:pt x="72" y="42"/>
                    <a:pt x="69" y="50"/>
                    <a:pt x="63" y="56"/>
                  </a:cubicBezTo>
                  <a:cubicBezTo>
                    <a:pt x="56" y="62"/>
                    <a:pt x="48" y="65"/>
                    <a:pt x="36" y="65"/>
                  </a:cubicBezTo>
                  <a:lnTo>
                    <a:pt x="36" y="65"/>
                  </a:lnTo>
                  <a:close/>
                  <a:moveTo>
                    <a:pt x="36" y="53"/>
                  </a:moveTo>
                  <a:lnTo>
                    <a:pt x="36" y="53"/>
                  </a:lnTo>
                  <a:cubicBezTo>
                    <a:pt x="45" y="53"/>
                    <a:pt x="51" y="51"/>
                    <a:pt x="56" y="47"/>
                  </a:cubicBezTo>
                  <a:cubicBezTo>
                    <a:pt x="60" y="43"/>
                    <a:pt x="62" y="38"/>
                    <a:pt x="62" y="33"/>
                  </a:cubicBezTo>
                  <a:cubicBezTo>
                    <a:pt x="62" y="27"/>
                    <a:pt x="60" y="22"/>
                    <a:pt x="56" y="18"/>
                  </a:cubicBezTo>
                  <a:cubicBezTo>
                    <a:pt x="51" y="14"/>
                    <a:pt x="45" y="12"/>
                    <a:pt x="35" y="12"/>
                  </a:cubicBezTo>
                  <a:cubicBezTo>
                    <a:pt x="27" y="12"/>
                    <a:pt x="21" y="14"/>
                    <a:pt x="16" y="18"/>
                  </a:cubicBezTo>
                  <a:cubicBezTo>
                    <a:pt x="12" y="22"/>
                    <a:pt x="10" y="27"/>
                    <a:pt x="10" y="33"/>
                  </a:cubicBezTo>
                  <a:cubicBezTo>
                    <a:pt x="10" y="38"/>
                    <a:pt x="12" y="43"/>
                    <a:pt x="16" y="47"/>
                  </a:cubicBezTo>
                  <a:cubicBezTo>
                    <a:pt x="20" y="51"/>
                    <a:pt x="27" y="53"/>
                    <a:pt x="36" y="53"/>
                  </a:cubicBezTo>
                  <a:lnTo>
                    <a:pt x="36" y="5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282"/>
            <p:cNvSpPr>
              <a:spLocks/>
            </p:cNvSpPr>
            <p:nvPr/>
          </p:nvSpPr>
          <p:spPr bwMode="auto">
            <a:xfrm>
              <a:off x="3496" y="1304"/>
              <a:ext cx="38" cy="31"/>
            </a:xfrm>
            <a:custGeom>
              <a:avLst/>
              <a:gdLst>
                <a:gd name="T0" fmla="*/ 70 w 70"/>
                <a:gd name="T1" fmla="*/ 56 h 56"/>
                <a:gd name="T2" fmla="*/ 70 w 70"/>
                <a:gd name="T3" fmla="*/ 56 h 56"/>
                <a:gd name="T4" fmla="*/ 1 w 70"/>
                <a:gd name="T5" fmla="*/ 56 h 56"/>
                <a:gd name="T6" fmla="*/ 1 w 70"/>
                <a:gd name="T7" fmla="*/ 46 h 56"/>
                <a:gd name="T8" fmla="*/ 11 w 70"/>
                <a:gd name="T9" fmla="*/ 46 h 56"/>
                <a:gd name="T10" fmla="*/ 0 w 70"/>
                <a:gd name="T11" fmla="*/ 24 h 56"/>
                <a:gd name="T12" fmla="*/ 2 w 70"/>
                <a:gd name="T13" fmla="*/ 13 h 56"/>
                <a:gd name="T14" fmla="*/ 8 w 70"/>
                <a:gd name="T15" fmla="*/ 5 h 56"/>
                <a:gd name="T16" fmla="*/ 17 w 70"/>
                <a:gd name="T17" fmla="*/ 1 h 56"/>
                <a:gd name="T18" fmla="*/ 28 w 70"/>
                <a:gd name="T19" fmla="*/ 0 h 56"/>
                <a:gd name="T20" fmla="*/ 70 w 70"/>
                <a:gd name="T21" fmla="*/ 0 h 56"/>
                <a:gd name="T22" fmla="*/ 70 w 70"/>
                <a:gd name="T23" fmla="*/ 12 h 56"/>
                <a:gd name="T24" fmla="*/ 28 w 70"/>
                <a:gd name="T25" fmla="*/ 12 h 56"/>
                <a:gd name="T26" fmla="*/ 18 w 70"/>
                <a:gd name="T27" fmla="*/ 13 h 56"/>
                <a:gd name="T28" fmla="*/ 12 w 70"/>
                <a:gd name="T29" fmla="*/ 18 h 56"/>
                <a:gd name="T30" fmla="*/ 10 w 70"/>
                <a:gd name="T31" fmla="*/ 26 h 56"/>
                <a:gd name="T32" fmla="*/ 15 w 70"/>
                <a:gd name="T33" fmla="*/ 39 h 56"/>
                <a:gd name="T34" fmla="*/ 33 w 70"/>
                <a:gd name="T35" fmla="*/ 45 h 56"/>
                <a:gd name="T36" fmla="*/ 70 w 70"/>
                <a:gd name="T37" fmla="*/ 45 h 56"/>
                <a:gd name="T38" fmla="*/ 70 w 70"/>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56">
                  <a:moveTo>
                    <a:pt x="70" y="56"/>
                  </a:moveTo>
                  <a:lnTo>
                    <a:pt x="70" y="56"/>
                  </a:lnTo>
                  <a:lnTo>
                    <a:pt x="1" y="56"/>
                  </a:lnTo>
                  <a:lnTo>
                    <a:pt x="1" y="46"/>
                  </a:lnTo>
                  <a:lnTo>
                    <a:pt x="11" y="46"/>
                  </a:lnTo>
                  <a:cubicBezTo>
                    <a:pt x="4" y="41"/>
                    <a:pt x="0" y="34"/>
                    <a:pt x="0" y="24"/>
                  </a:cubicBezTo>
                  <a:cubicBezTo>
                    <a:pt x="0" y="20"/>
                    <a:pt x="1" y="16"/>
                    <a:pt x="2" y="13"/>
                  </a:cubicBezTo>
                  <a:cubicBezTo>
                    <a:pt x="4" y="9"/>
                    <a:pt x="6" y="6"/>
                    <a:pt x="8" y="5"/>
                  </a:cubicBezTo>
                  <a:cubicBezTo>
                    <a:pt x="10" y="3"/>
                    <a:pt x="13" y="2"/>
                    <a:pt x="17" y="1"/>
                  </a:cubicBezTo>
                  <a:cubicBezTo>
                    <a:pt x="19" y="1"/>
                    <a:pt x="23" y="0"/>
                    <a:pt x="28" y="0"/>
                  </a:cubicBezTo>
                  <a:lnTo>
                    <a:pt x="70" y="0"/>
                  </a:lnTo>
                  <a:lnTo>
                    <a:pt x="70" y="12"/>
                  </a:lnTo>
                  <a:lnTo>
                    <a:pt x="28" y="12"/>
                  </a:lnTo>
                  <a:cubicBezTo>
                    <a:pt x="24" y="12"/>
                    <a:pt x="20" y="13"/>
                    <a:pt x="18" y="13"/>
                  </a:cubicBezTo>
                  <a:cubicBezTo>
                    <a:pt x="15" y="14"/>
                    <a:pt x="13" y="16"/>
                    <a:pt x="12" y="18"/>
                  </a:cubicBezTo>
                  <a:cubicBezTo>
                    <a:pt x="11" y="21"/>
                    <a:pt x="10" y="23"/>
                    <a:pt x="10" y="26"/>
                  </a:cubicBezTo>
                  <a:cubicBezTo>
                    <a:pt x="10" y="31"/>
                    <a:pt x="12" y="36"/>
                    <a:pt x="15" y="39"/>
                  </a:cubicBezTo>
                  <a:cubicBezTo>
                    <a:pt x="18" y="43"/>
                    <a:pt x="24" y="45"/>
                    <a:pt x="33" y="45"/>
                  </a:cubicBezTo>
                  <a:lnTo>
                    <a:pt x="70" y="45"/>
                  </a:lnTo>
                  <a:lnTo>
                    <a:pt x="7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283"/>
            <p:cNvSpPr>
              <a:spLocks/>
            </p:cNvSpPr>
            <p:nvPr/>
          </p:nvSpPr>
          <p:spPr bwMode="auto">
            <a:xfrm>
              <a:off x="3644" y="1445"/>
              <a:ext cx="51"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84"/>
            <p:cNvSpPr>
              <a:spLocks noEditPoints="1"/>
            </p:cNvSpPr>
            <p:nvPr/>
          </p:nvSpPr>
          <p:spPr bwMode="auto">
            <a:xfrm>
              <a:off x="3644" y="1387"/>
              <a:ext cx="51" cy="39"/>
            </a:xfrm>
            <a:custGeom>
              <a:avLst/>
              <a:gdLst>
                <a:gd name="T0" fmla="*/ 95 w 95"/>
                <a:gd name="T1" fmla="*/ 72 h 72"/>
                <a:gd name="T2" fmla="*/ 95 w 95"/>
                <a:gd name="T3" fmla="*/ 72 h 72"/>
                <a:gd name="T4" fmla="*/ 0 w 95"/>
                <a:gd name="T5" fmla="*/ 72 h 72"/>
                <a:gd name="T6" fmla="*/ 0 w 95"/>
                <a:gd name="T7" fmla="*/ 36 h 72"/>
                <a:gd name="T8" fmla="*/ 1 w 95"/>
                <a:gd name="T9" fmla="*/ 22 h 72"/>
                <a:gd name="T10" fmla="*/ 6 w 95"/>
                <a:gd name="T11" fmla="*/ 10 h 72"/>
                <a:gd name="T12" fmla="*/ 15 w 95"/>
                <a:gd name="T13" fmla="*/ 3 h 72"/>
                <a:gd name="T14" fmla="*/ 28 w 95"/>
                <a:gd name="T15" fmla="*/ 0 h 72"/>
                <a:gd name="T16" fmla="*/ 48 w 95"/>
                <a:gd name="T17" fmla="*/ 7 h 72"/>
                <a:gd name="T18" fmla="*/ 57 w 95"/>
                <a:gd name="T19" fmla="*/ 35 h 72"/>
                <a:gd name="T20" fmla="*/ 57 w 95"/>
                <a:gd name="T21" fmla="*/ 60 h 72"/>
                <a:gd name="T22" fmla="*/ 95 w 95"/>
                <a:gd name="T23" fmla="*/ 60 h 72"/>
                <a:gd name="T24" fmla="*/ 95 w 95"/>
                <a:gd name="T25" fmla="*/ 72 h 72"/>
                <a:gd name="T26" fmla="*/ 45 w 95"/>
                <a:gd name="T27" fmla="*/ 60 h 72"/>
                <a:gd name="T28" fmla="*/ 45 w 95"/>
                <a:gd name="T29" fmla="*/ 60 h 72"/>
                <a:gd name="T30" fmla="*/ 45 w 95"/>
                <a:gd name="T31" fmla="*/ 35 h 72"/>
                <a:gd name="T32" fmla="*/ 41 w 95"/>
                <a:gd name="T33" fmla="*/ 18 h 72"/>
                <a:gd name="T34" fmla="*/ 28 w 95"/>
                <a:gd name="T35" fmla="*/ 13 h 72"/>
                <a:gd name="T36" fmla="*/ 18 w 95"/>
                <a:gd name="T37" fmla="*/ 16 h 72"/>
                <a:gd name="T38" fmla="*/ 12 w 95"/>
                <a:gd name="T39" fmla="*/ 24 h 72"/>
                <a:gd name="T40" fmla="*/ 11 w 95"/>
                <a:gd name="T41" fmla="*/ 35 h 72"/>
                <a:gd name="T42" fmla="*/ 11 w 95"/>
                <a:gd name="T43" fmla="*/ 60 h 72"/>
                <a:gd name="T44" fmla="*/ 45 w 95"/>
                <a:gd name="T4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72">
                  <a:moveTo>
                    <a:pt x="95" y="72"/>
                  </a:moveTo>
                  <a:lnTo>
                    <a:pt x="95" y="72"/>
                  </a:lnTo>
                  <a:lnTo>
                    <a:pt x="0" y="72"/>
                  </a:lnTo>
                  <a:lnTo>
                    <a:pt x="0" y="36"/>
                  </a:lnTo>
                  <a:cubicBezTo>
                    <a:pt x="0" y="30"/>
                    <a:pt x="0" y="25"/>
                    <a:pt x="1" y="22"/>
                  </a:cubicBezTo>
                  <a:cubicBezTo>
                    <a:pt x="2" y="17"/>
                    <a:pt x="3" y="13"/>
                    <a:pt x="6" y="10"/>
                  </a:cubicBezTo>
                  <a:cubicBezTo>
                    <a:pt x="8" y="7"/>
                    <a:pt x="11" y="5"/>
                    <a:pt x="15" y="3"/>
                  </a:cubicBezTo>
                  <a:cubicBezTo>
                    <a:pt x="19" y="1"/>
                    <a:pt x="23" y="0"/>
                    <a:pt x="28" y="0"/>
                  </a:cubicBezTo>
                  <a:cubicBezTo>
                    <a:pt x="36" y="0"/>
                    <a:pt x="43" y="2"/>
                    <a:pt x="48" y="7"/>
                  </a:cubicBezTo>
                  <a:cubicBezTo>
                    <a:pt x="54" y="13"/>
                    <a:pt x="57" y="22"/>
                    <a:pt x="57" y="35"/>
                  </a:cubicBezTo>
                  <a:lnTo>
                    <a:pt x="57" y="60"/>
                  </a:lnTo>
                  <a:lnTo>
                    <a:pt x="95" y="60"/>
                  </a:lnTo>
                  <a:lnTo>
                    <a:pt x="95" y="72"/>
                  </a:lnTo>
                  <a:close/>
                  <a:moveTo>
                    <a:pt x="45" y="60"/>
                  </a:moveTo>
                  <a:lnTo>
                    <a:pt x="45" y="60"/>
                  </a:lnTo>
                  <a:lnTo>
                    <a:pt x="45" y="35"/>
                  </a:lnTo>
                  <a:cubicBezTo>
                    <a:pt x="45" y="27"/>
                    <a:pt x="44" y="21"/>
                    <a:pt x="41" y="18"/>
                  </a:cubicBezTo>
                  <a:cubicBezTo>
                    <a:pt x="38" y="14"/>
                    <a:pt x="34" y="13"/>
                    <a:pt x="28" y="13"/>
                  </a:cubicBezTo>
                  <a:cubicBezTo>
                    <a:pt x="24" y="13"/>
                    <a:pt x="21" y="14"/>
                    <a:pt x="18" y="16"/>
                  </a:cubicBezTo>
                  <a:cubicBezTo>
                    <a:pt x="15" y="18"/>
                    <a:pt x="13" y="20"/>
                    <a:pt x="12" y="24"/>
                  </a:cubicBezTo>
                  <a:cubicBezTo>
                    <a:pt x="12" y="26"/>
                    <a:pt x="11" y="30"/>
                    <a:pt x="11" y="35"/>
                  </a:cubicBezTo>
                  <a:lnTo>
                    <a:pt x="11" y="60"/>
                  </a:lnTo>
                  <a:lnTo>
                    <a:pt x="45"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85"/>
            <p:cNvSpPr>
              <a:spLocks/>
            </p:cNvSpPr>
            <p:nvPr/>
          </p:nvSpPr>
          <p:spPr bwMode="auto">
            <a:xfrm>
              <a:off x="3644" y="1329"/>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5 h 91"/>
                <a:gd name="T12" fmla="*/ 66 w 95"/>
                <a:gd name="T13" fmla="*/ 40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40 h 91"/>
                <a:gd name="T26" fmla="*/ 95 w 95"/>
                <a:gd name="T27" fmla="*/ 51 h 91"/>
                <a:gd name="T28" fmla="*/ 14 w 95"/>
                <a:gd name="T29" fmla="*/ 79 h 91"/>
                <a:gd name="T30" fmla="*/ 95 w 95"/>
                <a:gd name="T31" fmla="*/ 79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6"/>
                    <a:pt x="82" y="45"/>
                  </a:cubicBezTo>
                  <a:cubicBezTo>
                    <a:pt x="78" y="44"/>
                    <a:pt x="73" y="42"/>
                    <a:pt x="66" y="40"/>
                  </a:cubicBezTo>
                  <a:lnTo>
                    <a:pt x="0" y="17"/>
                  </a:lnTo>
                  <a:lnTo>
                    <a:pt x="0" y="0"/>
                  </a:lnTo>
                  <a:lnTo>
                    <a:pt x="95" y="0"/>
                  </a:lnTo>
                  <a:lnTo>
                    <a:pt x="95" y="12"/>
                  </a:lnTo>
                  <a:lnTo>
                    <a:pt x="16" y="12"/>
                  </a:lnTo>
                  <a:lnTo>
                    <a:pt x="95" y="40"/>
                  </a:lnTo>
                  <a:lnTo>
                    <a:pt x="95" y="51"/>
                  </a:lnTo>
                  <a:lnTo>
                    <a:pt x="14" y="79"/>
                  </a:lnTo>
                  <a:lnTo>
                    <a:pt x="95" y="79"/>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86"/>
            <p:cNvSpPr>
              <a:spLocks/>
            </p:cNvSpPr>
            <p:nvPr/>
          </p:nvSpPr>
          <p:spPr bwMode="auto">
            <a:xfrm>
              <a:off x="3806" y="1436"/>
              <a:ext cx="51" cy="33"/>
            </a:xfrm>
            <a:custGeom>
              <a:avLst/>
              <a:gdLst>
                <a:gd name="T0" fmla="*/ 84 w 95"/>
                <a:gd name="T1" fmla="*/ 0 h 63"/>
                <a:gd name="T2" fmla="*/ 84 w 95"/>
                <a:gd name="T3" fmla="*/ 0 h 63"/>
                <a:gd name="T4" fmla="*/ 95 w 95"/>
                <a:gd name="T5" fmla="*/ 0 h 63"/>
                <a:gd name="T6" fmla="*/ 95 w 95"/>
                <a:gd name="T7" fmla="*/ 63 h 63"/>
                <a:gd name="T8" fmla="*/ 87 w 95"/>
                <a:gd name="T9" fmla="*/ 61 h 63"/>
                <a:gd name="T10" fmla="*/ 75 w 95"/>
                <a:gd name="T11" fmla="*/ 54 h 63"/>
                <a:gd name="T12" fmla="*/ 60 w 95"/>
                <a:gd name="T13" fmla="*/ 38 h 63"/>
                <a:gd name="T14" fmla="*/ 40 w 95"/>
                <a:gd name="T15" fmla="*/ 17 h 63"/>
                <a:gd name="T16" fmla="*/ 26 w 95"/>
                <a:gd name="T17" fmla="*/ 12 h 63"/>
                <a:gd name="T18" fmla="*/ 14 w 95"/>
                <a:gd name="T19" fmla="*/ 17 h 63"/>
                <a:gd name="T20" fmla="*/ 9 w 95"/>
                <a:gd name="T21" fmla="*/ 30 h 63"/>
                <a:gd name="T22" fmla="*/ 15 w 95"/>
                <a:gd name="T23" fmla="*/ 43 h 63"/>
                <a:gd name="T24" fmla="*/ 29 w 95"/>
                <a:gd name="T25" fmla="*/ 48 h 63"/>
                <a:gd name="T26" fmla="*/ 27 w 95"/>
                <a:gd name="T27" fmla="*/ 61 h 63"/>
                <a:gd name="T28" fmla="*/ 7 w 95"/>
                <a:gd name="T29" fmla="*/ 51 h 63"/>
                <a:gd name="T30" fmla="*/ 0 w 95"/>
                <a:gd name="T31" fmla="*/ 30 h 63"/>
                <a:gd name="T32" fmla="*/ 7 w 95"/>
                <a:gd name="T33" fmla="*/ 8 h 63"/>
                <a:gd name="T34" fmla="*/ 26 w 95"/>
                <a:gd name="T35" fmla="*/ 0 h 63"/>
                <a:gd name="T36" fmla="*/ 37 w 95"/>
                <a:gd name="T37" fmla="*/ 2 h 63"/>
                <a:gd name="T38" fmla="*/ 49 w 95"/>
                <a:gd name="T39" fmla="*/ 10 h 63"/>
                <a:gd name="T40" fmla="*/ 66 w 95"/>
                <a:gd name="T41" fmla="*/ 28 h 63"/>
                <a:gd name="T42" fmla="*/ 78 w 95"/>
                <a:gd name="T43" fmla="*/ 42 h 63"/>
                <a:gd name="T44" fmla="*/ 84 w 95"/>
                <a:gd name="T45" fmla="*/ 46 h 63"/>
                <a:gd name="T46" fmla="*/ 84 w 95"/>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63">
                  <a:moveTo>
                    <a:pt x="84" y="0"/>
                  </a:moveTo>
                  <a:lnTo>
                    <a:pt x="84" y="0"/>
                  </a:lnTo>
                  <a:lnTo>
                    <a:pt x="95" y="0"/>
                  </a:lnTo>
                  <a:lnTo>
                    <a:pt x="95" y="63"/>
                  </a:lnTo>
                  <a:cubicBezTo>
                    <a:pt x="93" y="63"/>
                    <a:pt x="90" y="62"/>
                    <a:pt x="87" y="61"/>
                  </a:cubicBezTo>
                  <a:cubicBezTo>
                    <a:pt x="83" y="60"/>
                    <a:pt x="79" y="57"/>
                    <a:pt x="75" y="54"/>
                  </a:cubicBezTo>
                  <a:cubicBezTo>
                    <a:pt x="70" y="50"/>
                    <a:pt x="66" y="45"/>
                    <a:pt x="60" y="38"/>
                  </a:cubicBezTo>
                  <a:cubicBezTo>
                    <a:pt x="52" y="28"/>
                    <a:pt x="45" y="21"/>
                    <a:pt x="40" y="17"/>
                  </a:cubicBezTo>
                  <a:cubicBezTo>
                    <a:pt x="35" y="14"/>
                    <a:pt x="30" y="12"/>
                    <a:pt x="26" y="12"/>
                  </a:cubicBezTo>
                  <a:cubicBezTo>
                    <a:pt x="21" y="12"/>
                    <a:pt x="17" y="14"/>
                    <a:pt x="14" y="17"/>
                  </a:cubicBezTo>
                  <a:cubicBezTo>
                    <a:pt x="11" y="20"/>
                    <a:pt x="9" y="25"/>
                    <a:pt x="9" y="30"/>
                  </a:cubicBezTo>
                  <a:cubicBezTo>
                    <a:pt x="9" y="35"/>
                    <a:pt x="11" y="40"/>
                    <a:pt x="15" y="43"/>
                  </a:cubicBezTo>
                  <a:cubicBezTo>
                    <a:pt x="18" y="47"/>
                    <a:pt x="23" y="48"/>
                    <a:pt x="29" y="48"/>
                  </a:cubicBezTo>
                  <a:lnTo>
                    <a:pt x="27" y="61"/>
                  </a:lnTo>
                  <a:cubicBezTo>
                    <a:pt x="18" y="60"/>
                    <a:pt x="12" y="57"/>
                    <a:pt x="7" y="51"/>
                  </a:cubicBezTo>
                  <a:cubicBezTo>
                    <a:pt x="2" y="46"/>
                    <a:pt x="0" y="39"/>
                    <a:pt x="0" y="30"/>
                  </a:cubicBezTo>
                  <a:cubicBezTo>
                    <a:pt x="0" y="20"/>
                    <a:pt x="2" y="13"/>
                    <a:pt x="7" y="8"/>
                  </a:cubicBezTo>
                  <a:cubicBezTo>
                    <a:pt x="12" y="3"/>
                    <a:pt x="19" y="0"/>
                    <a:pt x="26" y="0"/>
                  </a:cubicBezTo>
                  <a:cubicBezTo>
                    <a:pt x="30" y="0"/>
                    <a:pt x="34" y="1"/>
                    <a:pt x="37" y="2"/>
                  </a:cubicBezTo>
                  <a:cubicBezTo>
                    <a:pt x="41" y="4"/>
                    <a:pt x="45" y="6"/>
                    <a:pt x="49" y="10"/>
                  </a:cubicBezTo>
                  <a:cubicBezTo>
                    <a:pt x="53" y="14"/>
                    <a:pt x="59" y="20"/>
                    <a:pt x="66" y="28"/>
                  </a:cubicBezTo>
                  <a:cubicBezTo>
                    <a:pt x="72" y="35"/>
                    <a:pt x="76" y="40"/>
                    <a:pt x="78" y="42"/>
                  </a:cubicBezTo>
                  <a:cubicBezTo>
                    <a:pt x="80" y="44"/>
                    <a:pt x="82" y="45"/>
                    <a:pt x="84" y="46"/>
                  </a:cubicBezTo>
                  <a:lnTo>
                    <a:pt x="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87"/>
            <p:cNvSpPr>
              <a:spLocks/>
            </p:cNvSpPr>
            <p:nvPr/>
          </p:nvSpPr>
          <p:spPr bwMode="auto">
            <a:xfrm>
              <a:off x="3967" y="1435"/>
              <a:ext cx="52" cy="33"/>
            </a:xfrm>
            <a:custGeom>
              <a:avLst/>
              <a:gdLst>
                <a:gd name="T0" fmla="*/ 70 w 97"/>
                <a:gd name="T1" fmla="*/ 62 h 62"/>
                <a:gd name="T2" fmla="*/ 70 w 97"/>
                <a:gd name="T3" fmla="*/ 62 h 62"/>
                <a:gd name="T4" fmla="*/ 69 w 97"/>
                <a:gd name="T5" fmla="*/ 50 h 62"/>
                <a:gd name="T6" fmla="*/ 83 w 97"/>
                <a:gd name="T7" fmla="*/ 44 h 62"/>
                <a:gd name="T8" fmla="*/ 87 w 97"/>
                <a:gd name="T9" fmla="*/ 32 h 62"/>
                <a:gd name="T10" fmla="*/ 82 w 97"/>
                <a:gd name="T11" fmla="*/ 18 h 62"/>
                <a:gd name="T12" fmla="*/ 68 w 97"/>
                <a:gd name="T13" fmla="*/ 12 h 62"/>
                <a:gd name="T14" fmla="*/ 54 w 97"/>
                <a:gd name="T15" fmla="*/ 17 h 62"/>
                <a:gd name="T16" fmla="*/ 49 w 97"/>
                <a:gd name="T17" fmla="*/ 31 h 62"/>
                <a:gd name="T18" fmla="*/ 50 w 97"/>
                <a:gd name="T19" fmla="*/ 39 h 62"/>
                <a:gd name="T20" fmla="*/ 40 w 97"/>
                <a:gd name="T21" fmla="*/ 38 h 62"/>
                <a:gd name="T22" fmla="*/ 40 w 97"/>
                <a:gd name="T23" fmla="*/ 36 h 62"/>
                <a:gd name="T24" fmla="*/ 36 w 97"/>
                <a:gd name="T25" fmla="*/ 22 h 62"/>
                <a:gd name="T26" fmla="*/ 24 w 97"/>
                <a:gd name="T27" fmla="*/ 17 h 62"/>
                <a:gd name="T28" fmla="*/ 14 w 97"/>
                <a:gd name="T29" fmla="*/ 21 h 62"/>
                <a:gd name="T30" fmla="*/ 9 w 97"/>
                <a:gd name="T31" fmla="*/ 32 h 62"/>
                <a:gd name="T32" fmla="*/ 14 w 97"/>
                <a:gd name="T33" fmla="*/ 43 h 62"/>
                <a:gd name="T34" fmla="*/ 27 w 97"/>
                <a:gd name="T35" fmla="*/ 49 h 62"/>
                <a:gd name="T36" fmla="*/ 24 w 97"/>
                <a:gd name="T37" fmla="*/ 61 h 62"/>
                <a:gd name="T38" fmla="*/ 6 w 97"/>
                <a:gd name="T39" fmla="*/ 51 h 62"/>
                <a:gd name="T40" fmla="*/ 0 w 97"/>
                <a:gd name="T41" fmla="*/ 32 h 62"/>
                <a:gd name="T42" fmla="*/ 3 w 97"/>
                <a:gd name="T43" fmla="*/ 18 h 62"/>
                <a:gd name="T44" fmla="*/ 12 w 97"/>
                <a:gd name="T45" fmla="*/ 8 h 62"/>
                <a:gd name="T46" fmla="*/ 25 w 97"/>
                <a:gd name="T47" fmla="*/ 4 h 62"/>
                <a:gd name="T48" fmla="*/ 36 w 97"/>
                <a:gd name="T49" fmla="*/ 8 h 62"/>
                <a:gd name="T50" fmla="*/ 44 w 97"/>
                <a:gd name="T51" fmla="*/ 18 h 62"/>
                <a:gd name="T52" fmla="*/ 52 w 97"/>
                <a:gd name="T53" fmla="*/ 4 h 62"/>
                <a:gd name="T54" fmla="*/ 67 w 97"/>
                <a:gd name="T55" fmla="*/ 0 h 62"/>
                <a:gd name="T56" fmla="*/ 88 w 97"/>
                <a:gd name="T57" fmla="*/ 9 h 62"/>
                <a:gd name="T58" fmla="*/ 97 w 97"/>
                <a:gd name="T59" fmla="*/ 32 h 62"/>
                <a:gd name="T60" fmla="*/ 90 w 97"/>
                <a:gd name="T61" fmla="*/ 53 h 62"/>
                <a:gd name="T62" fmla="*/ 70 w 97"/>
                <a:gd name="T63" fmla="*/ 62 h 62"/>
                <a:gd name="T64" fmla="*/ 70 w 97"/>
                <a:gd name="T6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62">
                  <a:moveTo>
                    <a:pt x="70" y="62"/>
                  </a:moveTo>
                  <a:lnTo>
                    <a:pt x="70" y="62"/>
                  </a:lnTo>
                  <a:lnTo>
                    <a:pt x="69" y="50"/>
                  </a:lnTo>
                  <a:cubicBezTo>
                    <a:pt x="75" y="49"/>
                    <a:pt x="80" y="47"/>
                    <a:pt x="83" y="44"/>
                  </a:cubicBezTo>
                  <a:cubicBezTo>
                    <a:pt x="86" y="40"/>
                    <a:pt x="87" y="36"/>
                    <a:pt x="87" y="32"/>
                  </a:cubicBezTo>
                  <a:cubicBezTo>
                    <a:pt x="87" y="26"/>
                    <a:pt x="85" y="22"/>
                    <a:pt x="82" y="18"/>
                  </a:cubicBezTo>
                  <a:cubicBezTo>
                    <a:pt x="78" y="14"/>
                    <a:pt x="73" y="12"/>
                    <a:pt x="68" y="12"/>
                  </a:cubicBezTo>
                  <a:cubicBezTo>
                    <a:pt x="62" y="12"/>
                    <a:pt x="58" y="14"/>
                    <a:pt x="54" y="17"/>
                  </a:cubicBezTo>
                  <a:cubicBezTo>
                    <a:pt x="51" y="21"/>
                    <a:pt x="49" y="25"/>
                    <a:pt x="49" y="31"/>
                  </a:cubicBezTo>
                  <a:cubicBezTo>
                    <a:pt x="49" y="33"/>
                    <a:pt x="49" y="36"/>
                    <a:pt x="50" y="39"/>
                  </a:cubicBezTo>
                  <a:lnTo>
                    <a:pt x="40" y="38"/>
                  </a:lnTo>
                  <a:cubicBezTo>
                    <a:pt x="40" y="37"/>
                    <a:pt x="40" y="36"/>
                    <a:pt x="40" y="36"/>
                  </a:cubicBezTo>
                  <a:cubicBezTo>
                    <a:pt x="40" y="31"/>
                    <a:pt x="39" y="26"/>
                    <a:pt x="36" y="22"/>
                  </a:cubicBezTo>
                  <a:cubicBezTo>
                    <a:pt x="34" y="19"/>
                    <a:pt x="30" y="17"/>
                    <a:pt x="24" y="17"/>
                  </a:cubicBezTo>
                  <a:cubicBezTo>
                    <a:pt x="20" y="17"/>
                    <a:pt x="16" y="18"/>
                    <a:pt x="14" y="21"/>
                  </a:cubicBezTo>
                  <a:cubicBezTo>
                    <a:pt x="11" y="24"/>
                    <a:pt x="9" y="28"/>
                    <a:pt x="9" y="32"/>
                  </a:cubicBezTo>
                  <a:cubicBezTo>
                    <a:pt x="9" y="37"/>
                    <a:pt x="11" y="40"/>
                    <a:pt x="14" y="43"/>
                  </a:cubicBezTo>
                  <a:cubicBezTo>
                    <a:pt x="17" y="46"/>
                    <a:pt x="21" y="48"/>
                    <a:pt x="27" y="49"/>
                  </a:cubicBezTo>
                  <a:lnTo>
                    <a:pt x="24" y="61"/>
                  </a:lnTo>
                  <a:cubicBezTo>
                    <a:pt x="17" y="60"/>
                    <a:pt x="11" y="56"/>
                    <a:pt x="6" y="51"/>
                  </a:cubicBezTo>
                  <a:cubicBezTo>
                    <a:pt x="2" y="46"/>
                    <a:pt x="0" y="40"/>
                    <a:pt x="0" y="32"/>
                  </a:cubicBezTo>
                  <a:cubicBezTo>
                    <a:pt x="0" y="27"/>
                    <a:pt x="1" y="22"/>
                    <a:pt x="3" y="18"/>
                  </a:cubicBezTo>
                  <a:cubicBezTo>
                    <a:pt x="5" y="14"/>
                    <a:pt x="8" y="10"/>
                    <a:pt x="12" y="8"/>
                  </a:cubicBezTo>
                  <a:cubicBezTo>
                    <a:pt x="16" y="6"/>
                    <a:pt x="20" y="4"/>
                    <a:pt x="25" y="4"/>
                  </a:cubicBezTo>
                  <a:cubicBezTo>
                    <a:pt x="29" y="4"/>
                    <a:pt x="32" y="6"/>
                    <a:pt x="36" y="8"/>
                  </a:cubicBezTo>
                  <a:cubicBezTo>
                    <a:pt x="39" y="10"/>
                    <a:pt x="42" y="13"/>
                    <a:pt x="44" y="18"/>
                  </a:cubicBezTo>
                  <a:cubicBezTo>
                    <a:pt x="45" y="12"/>
                    <a:pt x="48" y="8"/>
                    <a:pt x="52" y="4"/>
                  </a:cubicBezTo>
                  <a:cubicBezTo>
                    <a:pt x="56" y="1"/>
                    <a:pt x="61" y="0"/>
                    <a:pt x="67" y="0"/>
                  </a:cubicBezTo>
                  <a:cubicBezTo>
                    <a:pt x="76" y="0"/>
                    <a:pt x="83" y="3"/>
                    <a:pt x="88" y="9"/>
                  </a:cubicBezTo>
                  <a:cubicBezTo>
                    <a:pt x="94" y="15"/>
                    <a:pt x="97" y="23"/>
                    <a:pt x="97" y="32"/>
                  </a:cubicBezTo>
                  <a:cubicBezTo>
                    <a:pt x="97" y="40"/>
                    <a:pt x="95" y="47"/>
                    <a:pt x="90" y="53"/>
                  </a:cubicBezTo>
                  <a:cubicBezTo>
                    <a:pt x="85" y="58"/>
                    <a:pt x="78" y="61"/>
                    <a:pt x="70" y="62"/>
                  </a:cubicBezTo>
                  <a:lnTo>
                    <a:pt x="70"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88"/>
            <p:cNvSpPr>
              <a:spLocks noEditPoints="1"/>
            </p:cNvSpPr>
            <p:nvPr/>
          </p:nvSpPr>
          <p:spPr bwMode="auto">
            <a:xfrm>
              <a:off x="4129" y="1435"/>
              <a:ext cx="51" cy="36"/>
            </a:xfrm>
            <a:custGeom>
              <a:avLst/>
              <a:gdLst>
                <a:gd name="T0" fmla="*/ 95 w 95"/>
                <a:gd name="T1" fmla="*/ 25 h 66"/>
                <a:gd name="T2" fmla="*/ 95 w 95"/>
                <a:gd name="T3" fmla="*/ 25 h 66"/>
                <a:gd name="T4" fmla="*/ 73 w 95"/>
                <a:gd name="T5" fmla="*/ 25 h 66"/>
                <a:gd name="T6" fmla="*/ 73 w 95"/>
                <a:gd name="T7" fmla="*/ 66 h 66"/>
                <a:gd name="T8" fmla="*/ 62 w 95"/>
                <a:gd name="T9" fmla="*/ 66 h 66"/>
                <a:gd name="T10" fmla="*/ 0 w 95"/>
                <a:gd name="T11" fmla="*/ 23 h 66"/>
                <a:gd name="T12" fmla="*/ 0 w 95"/>
                <a:gd name="T13" fmla="*/ 13 h 66"/>
                <a:gd name="T14" fmla="*/ 62 w 95"/>
                <a:gd name="T15" fmla="*/ 13 h 66"/>
                <a:gd name="T16" fmla="*/ 62 w 95"/>
                <a:gd name="T17" fmla="*/ 0 h 66"/>
                <a:gd name="T18" fmla="*/ 73 w 95"/>
                <a:gd name="T19" fmla="*/ 0 h 66"/>
                <a:gd name="T20" fmla="*/ 73 w 95"/>
                <a:gd name="T21" fmla="*/ 13 h 66"/>
                <a:gd name="T22" fmla="*/ 95 w 95"/>
                <a:gd name="T23" fmla="*/ 13 h 66"/>
                <a:gd name="T24" fmla="*/ 95 w 95"/>
                <a:gd name="T25" fmla="*/ 25 h 66"/>
                <a:gd name="T26" fmla="*/ 62 w 95"/>
                <a:gd name="T27" fmla="*/ 25 h 66"/>
                <a:gd name="T28" fmla="*/ 62 w 95"/>
                <a:gd name="T29" fmla="*/ 25 h 66"/>
                <a:gd name="T30" fmla="*/ 19 w 95"/>
                <a:gd name="T31" fmla="*/ 25 h 66"/>
                <a:gd name="T32" fmla="*/ 62 w 95"/>
                <a:gd name="T33" fmla="*/ 55 h 66"/>
                <a:gd name="T34" fmla="*/ 62 w 95"/>
                <a:gd name="T35"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66">
                  <a:moveTo>
                    <a:pt x="95" y="25"/>
                  </a:moveTo>
                  <a:lnTo>
                    <a:pt x="95" y="25"/>
                  </a:lnTo>
                  <a:lnTo>
                    <a:pt x="73" y="25"/>
                  </a:lnTo>
                  <a:lnTo>
                    <a:pt x="73" y="66"/>
                  </a:lnTo>
                  <a:lnTo>
                    <a:pt x="62" y="66"/>
                  </a:lnTo>
                  <a:lnTo>
                    <a:pt x="0" y="23"/>
                  </a:lnTo>
                  <a:lnTo>
                    <a:pt x="0" y="13"/>
                  </a:lnTo>
                  <a:lnTo>
                    <a:pt x="62" y="13"/>
                  </a:lnTo>
                  <a:lnTo>
                    <a:pt x="62" y="0"/>
                  </a:lnTo>
                  <a:lnTo>
                    <a:pt x="73" y="0"/>
                  </a:lnTo>
                  <a:lnTo>
                    <a:pt x="73" y="13"/>
                  </a:lnTo>
                  <a:lnTo>
                    <a:pt x="95" y="13"/>
                  </a:lnTo>
                  <a:lnTo>
                    <a:pt x="95" y="25"/>
                  </a:lnTo>
                  <a:close/>
                  <a:moveTo>
                    <a:pt x="62" y="25"/>
                  </a:moveTo>
                  <a:lnTo>
                    <a:pt x="62" y="25"/>
                  </a:lnTo>
                  <a:lnTo>
                    <a:pt x="19" y="25"/>
                  </a:lnTo>
                  <a:lnTo>
                    <a:pt x="62" y="55"/>
                  </a:lnTo>
                  <a:lnTo>
                    <a:pt x="62"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89"/>
            <p:cNvSpPr>
              <a:spLocks/>
            </p:cNvSpPr>
            <p:nvPr/>
          </p:nvSpPr>
          <p:spPr bwMode="auto">
            <a:xfrm>
              <a:off x="4291" y="1434"/>
              <a:ext cx="51" cy="34"/>
            </a:xfrm>
            <a:custGeom>
              <a:avLst/>
              <a:gdLst>
                <a:gd name="T0" fmla="*/ 69 w 96"/>
                <a:gd name="T1" fmla="*/ 63 h 63"/>
                <a:gd name="T2" fmla="*/ 69 w 96"/>
                <a:gd name="T3" fmla="*/ 63 h 63"/>
                <a:gd name="T4" fmla="*/ 68 w 96"/>
                <a:gd name="T5" fmla="*/ 51 h 63"/>
                <a:gd name="T6" fmla="*/ 82 w 96"/>
                <a:gd name="T7" fmla="*/ 45 h 63"/>
                <a:gd name="T8" fmla="*/ 86 w 96"/>
                <a:gd name="T9" fmla="*/ 33 h 63"/>
                <a:gd name="T10" fmla="*/ 80 w 96"/>
                <a:gd name="T11" fmla="*/ 18 h 63"/>
                <a:gd name="T12" fmla="*/ 63 w 96"/>
                <a:gd name="T13" fmla="*/ 13 h 63"/>
                <a:gd name="T14" fmla="*/ 47 w 96"/>
                <a:gd name="T15" fmla="*/ 18 h 63"/>
                <a:gd name="T16" fmla="*/ 42 w 96"/>
                <a:gd name="T17" fmla="*/ 33 h 63"/>
                <a:gd name="T18" fmla="*/ 44 w 96"/>
                <a:gd name="T19" fmla="*/ 43 h 63"/>
                <a:gd name="T20" fmla="*/ 51 w 96"/>
                <a:gd name="T21" fmla="*/ 50 h 63"/>
                <a:gd name="T22" fmla="*/ 49 w 96"/>
                <a:gd name="T23" fmla="*/ 61 h 63"/>
                <a:gd name="T24" fmla="*/ 0 w 96"/>
                <a:gd name="T25" fmla="*/ 52 h 63"/>
                <a:gd name="T26" fmla="*/ 0 w 96"/>
                <a:gd name="T27" fmla="*/ 5 h 63"/>
                <a:gd name="T28" fmla="*/ 12 w 96"/>
                <a:gd name="T29" fmla="*/ 5 h 63"/>
                <a:gd name="T30" fmla="*/ 12 w 96"/>
                <a:gd name="T31" fmla="*/ 43 h 63"/>
                <a:gd name="T32" fmla="*/ 37 w 96"/>
                <a:gd name="T33" fmla="*/ 48 h 63"/>
                <a:gd name="T34" fmla="*/ 31 w 96"/>
                <a:gd name="T35" fmla="*/ 30 h 63"/>
                <a:gd name="T36" fmla="*/ 40 w 96"/>
                <a:gd name="T37" fmla="*/ 9 h 63"/>
                <a:gd name="T38" fmla="*/ 62 w 96"/>
                <a:gd name="T39" fmla="*/ 0 h 63"/>
                <a:gd name="T40" fmla="*/ 84 w 96"/>
                <a:gd name="T41" fmla="*/ 8 h 63"/>
                <a:gd name="T42" fmla="*/ 96 w 96"/>
                <a:gd name="T43" fmla="*/ 33 h 63"/>
                <a:gd name="T44" fmla="*/ 89 w 96"/>
                <a:gd name="T45" fmla="*/ 54 h 63"/>
                <a:gd name="T46" fmla="*/ 69 w 96"/>
                <a:gd name="T47" fmla="*/ 63 h 63"/>
                <a:gd name="T48" fmla="*/ 69 w 96"/>
                <a:gd name="T4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3">
                  <a:moveTo>
                    <a:pt x="69" y="63"/>
                  </a:moveTo>
                  <a:lnTo>
                    <a:pt x="69" y="63"/>
                  </a:lnTo>
                  <a:lnTo>
                    <a:pt x="68" y="51"/>
                  </a:lnTo>
                  <a:cubicBezTo>
                    <a:pt x="74" y="50"/>
                    <a:pt x="79" y="48"/>
                    <a:pt x="82" y="45"/>
                  </a:cubicBezTo>
                  <a:cubicBezTo>
                    <a:pt x="85" y="41"/>
                    <a:pt x="86" y="37"/>
                    <a:pt x="86" y="33"/>
                  </a:cubicBezTo>
                  <a:cubicBezTo>
                    <a:pt x="86" y="27"/>
                    <a:pt x="84" y="22"/>
                    <a:pt x="80" y="18"/>
                  </a:cubicBezTo>
                  <a:cubicBezTo>
                    <a:pt x="76" y="14"/>
                    <a:pt x="70" y="13"/>
                    <a:pt x="63" y="13"/>
                  </a:cubicBezTo>
                  <a:cubicBezTo>
                    <a:pt x="56" y="13"/>
                    <a:pt x="51" y="14"/>
                    <a:pt x="47" y="18"/>
                  </a:cubicBezTo>
                  <a:cubicBezTo>
                    <a:pt x="44" y="22"/>
                    <a:pt x="42" y="27"/>
                    <a:pt x="42" y="33"/>
                  </a:cubicBezTo>
                  <a:cubicBezTo>
                    <a:pt x="42" y="37"/>
                    <a:pt x="42" y="40"/>
                    <a:pt x="44" y="43"/>
                  </a:cubicBezTo>
                  <a:cubicBezTo>
                    <a:pt x="46" y="46"/>
                    <a:pt x="48" y="48"/>
                    <a:pt x="51" y="50"/>
                  </a:cubicBezTo>
                  <a:lnTo>
                    <a:pt x="49" y="61"/>
                  </a:lnTo>
                  <a:lnTo>
                    <a:pt x="0" y="52"/>
                  </a:lnTo>
                  <a:lnTo>
                    <a:pt x="0" y="5"/>
                  </a:lnTo>
                  <a:lnTo>
                    <a:pt x="12" y="5"/>
                  </a:lnTo>
                  <a:lnTo>
                    <a:pt x="12" y="43"/>
                  </a:lnTo>
                  <a:lnTo>
                    <a:pt x="37" y="48"/>
                  </a:lnTo>
                  <a:cubicBezTo>
                    <a:pt x="33" y="42"/>
                    <a:pt x="31" y="36"/>
                    <a:pt x="31" y="30"/>
                  </a:cubicBezTo>
                  <a:cubicBezTo>
                    <a:pt x="31" y="21"/>
                    <a:pt x="34" y="14"/>
                    <a:pt x="40" y="9"/>
                  </a:cubicBezTo>
                  <a:cubicBezTo>
                    <a:pt x="46" y="3"/>
                    <a:pt x="53" y="0"/>
                    <a:pt x="62" y="0"/>
                  </a:cubicBezTo>
                  <a:cubicBezTo>
                    <a:pt x="71" y="0"/>
                    <a:pt x="78" y="3"/>
                    <a:pt x="84" y="8"/>
                  </a:cubicBezTo>
                  <a:cubicBezTo>
                    <a:pt x="92" y="14"/>
                    <a:pt x="96" y="22"/>
                    <a:pt x="96" y="33"/>
                  </a:cubicBezTo>
                  <a:cubicBezTo>
                    <a:pt x="96" y="41"/>
                    <a:pt x="94" y="48"/>
                    <a:pt x="89" y="54"/>
                  </a:cubicBezTo>
                  <a:cubicBezTo>
                    <a:pt x="84" y="59"/>
                    <a:pt x="77" y="62"/>
                    <a:pt x="69" y="63"/>
                  </a:cubicBezTo>
                  <a:lnTo>
                    <a:pt x="69" y="6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90"/>
            <p:cNvSpPr>
              <a:spLocks noEditPoints="1"/>
            </p:cNvSpPr>
            <p:nvPr/>
          </p:nvSpPr>
          <p:spPr bwMode="auto">
            <a:xfrm>
              <a:off x="4452" y="1435"/>
              <a:ext cx="52" cy="34"/>
            </a:xfrm>
            <a:custGeom>
              <a:avLst/>
              <a:gdLst>
                <a:gd name="T0" fmla="*/ 23 w 97"/>
                <a:gd name="T1" fmla="*/ 2 h 63"/>
                <a:gd name="T2" fmla="*/ 23 w 97"/>
                <a:gd name="T3" fmla="*/ 2 h 63"/>
                <a:gd name="T4" fmla="*/ 24 w 97"/>
                <a:gd name="T5" fmla="*/ 13 h 63"/>
                <a:gd name="T6" fmla="*/ 14 w 97"/>
                <a:gd name="T7" fmla="*/ 18 h 63"/>
                <a:gd name="T8" fmla="*/ 9 w 97"/>
                <a:gd name="T9" fmla="*/ 29 h 63"/>
                <a:gd name="T10" fmla="*/ 13 w 97"/>
                <a:gd name="T11" fmla="*/ 39 h 63"/>
                <a:gd name="T12" fmla="*/ 24 w 97"/>
                <a:gd name="T13" fmla="*/ 48 h 63"/>
                <a:gd name="T14" fmla="*/ 46 w 97"/>
                <a:gd name="T15" fmla="*/ 51 h 63"/>
                <a:gd name="T16" fmla="*/ 37 w 97"/>
                <a:gd name="T17" fmla="*/ 41 h 63"/>
                <a:gd name="T18" fmla="*/ 34 w 97"/>
                <a:gd name="T19" fmla="*/ 28 h 63"/>
                <a:gd name="T20" fmla="*/ 42 w 97"/>
                <a:gd name="T21" fmla="*/ 8 h 63"/>
                <a:gd name="T22" fmla="*/ 64 w 97"/>
                <a:gd name="T23" fmla="*/ 0 h 63"/>
                <a:gd name="T24" fmla="*/ 81 w 97"/>
                <a:gd name="T25" fmla="*/ 4 h 63"/>
                <a:gd name="T26" fmla="*/ 93 w 97"/>
                <a:gd name="T27" fmla="*/ 14 h 63"/>
                <a:gd name="T28" fmla="*/ 97 w 97"/>
                <a:gd name="T29" fmla="*/ 30 h 63"/>
                <a:gd name="T30" fmla="*/ 86 w 97"/>
                <a:gd name="T31" fmla="*/ 54 h 63"/>
                <a:gd name="T32" fmla="*/ 51 w 97"/>
                <a:gd name="T33" fmla="*/ 63 h 63"/>
                <a:gd name="T34" fmla="*/ 11 w 97"/>
                <a:gd name="T35" fmla="*/ 53 h 63"/>
                <a:gd name="T36" fmla="*/ 0 w 97"/>
                <a:gd name="T37" fmla="*/ 29 h 63"/>
                <a:gd name="T38" fmla="*/ 6 w 97"/>
                <a:gd name="T39" fmla="*/ 10 h 63"/>
                <a:gd name="T40" fmla="*/ 23 w 97"/>
                <a:gd name="T41" fmla="*/ 2 h 63"/>
                <a:gd name="T42" fmla="*/ 23 w 97"/>
                <a:gd name="T43" fmla="*/ 2 h 63"/>
                <a:gd name="T44" fmla="*/ 65 w 97"/>
                <a:gd name="T45" fmla="*/ 49 h 63"/>
                <a:gd name="T46" fmla="*/ 65 w 97"/>
                <a:gd name="T47" fmla="*/ 49 h 63"/>
                <a:gd name="T48" fmla="*/ 76 w 97"/>
                <a:gd name="T49" fmla="*/ 47 h 63"/>
                <a:gd name="T50" fmla="*/ 84 w 97"/>
                <a:gd name="T51" fmla="*/ 40 h 63"/>
                <a:gd name="T52" fmla="*/ 87 w 97"/>
                <a:gd name="T53" fmla="*/ 30 h 63"/>
                <a:gd name="T54" fmla="*/ 81 w 97"/>
                <a:gd name="T55" fmla="*/ 17 h 63"/>
                <a:gd name="T56" fmla="*/ 65 w 97"/>
                <a:gd name="T57" fmla="*/ 12 h 63"/>
                <a:gd name="T58" fmla="*/ 50 w 97"/>
                <a:gd name="T59" fmla="*/ 17 h 63"/>
                <a:gd name="T60" fmla="*/ 44 w 97"/>
                <a:gd name="T61" fmla="*/ 30 h 63"/>
                <a:gd name="T62" fmla="*/ 50 w 97"/>
                <a:gd name="T63" fmla="*/ 44 h 63"/>
                <a:gd name="T64" fmla="*/ 65 w 97"/>
                <a:gd name="T65" fmla="*/ 49 h 63"/>
                <a:gd name="T66" fmla="*/ 65 w 97"/>
                <a:gd name="T6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63">
                  <a:moveTo>
                    <a:pt x="23" y="2"/>
                  </a:moveTo>
                  <a:lnTo>
                    <a:pt x="23" y="2"/>
                  </a:lnTo>
                  <a:lnTo>
                    <a:pt x="24" y="13"/>
                  </a:lnTo>
                  <a:cubicBezTo>
                    <a:pt x="20" y="14"/>
                    <a:pt x="16" y="16"/>
                    <a:pt x="14" y="18"/>
                  </a:cubicBezTo>
                  <a:cubicBezTo>
                    <a:pt x="11" y="21"/>
                    <a:pt x="9" y="25"/>
                    <a:pt x="9" y="29"/>
                  </a:cubicBezTo>
                  <a:cubicBezTo>
                    <a:pt x="9" y="33"/>
                    <a:pt x="10" y="36"/>
                    <a:pt x="13" y="39"/>
                  </a:cubicBezTo>
                  <a:cubicBezTo>
                    <a:pt x="15" y="43"/>
                    <a:pt x="19" y="46"/>
                    <a:pt x="24" y="48"/>
                  </a:cubicBezTo>
                  <a:cubicBezTo>
                    <a:pt x="29" y="50"/>
                    <a:pt x="37" y="51"/>
                    <a:pt x="46" y="51"/>
                  </a:cubicBezTo>
                  <a:cubicBezTo>
                    <a:pt x="42" y="48"/>
                    <a:pt x="39" y="45"/>
                    <a:pt x="37" y="41"/>
                  </a:cubicBezTo>
                  <a:cubicBezTo>
                    <a:pt x="35" y="37"/>
                    <a:pt x="34" y="32"/>
                    <a:pt x="34" y="28"/>
                  </a:cubicBezTo>
                  <a:cubicBezTo>
                    <a:pt x="34" y="20"/>
                    <a:pt x="36" y="14"/>
                    <a:pt x="42" y="8"/>
                  </a:cubicBezTo>
                  <a:cubicBezTo>
                    <a:pt x="48" y="3"/>
                    <a:pt x="55" y="0"/>
                    <a:pt x="64" y="0"/>
                  </a:cubicBezTo>
                  <a:cubicBezTo>
                    <a:pt x="70" y="0"/>
                    <a:pt x="76" y="1"/>
                    <a:pt x="81" y="4"/>
                  </a:cubicBezTo>
                  <a:cubicBezTo>
                    <a:pt x="86" y="6"/>
                    <a:pt x="90" y="10"/>
                    <a:pt x="93" y="14"/>
                  </a:cubicBezTo>
                  <a:cubicBezTo>
                    <a:pt x="96" y="19"/>
                    <a:pt x="97" y="24"/>
                    <a:pt x="97" y="30"/>
                  </a:cubicBezTo>
                  <a:cubicBezTo>
                    <a:pt x="97" y="39"/>
                    <a:pt x="93" y="47"/>
                    <a:pt x="86" y="54"/>
                  </a:cubicBezTo>
                  <a:cubicBezTo>
                    <a:pt x="79" y="60"/>
                    <a:pt x="67" y="63"/>
                    <a:pt x="51" y="63"/>
                  </a:cubicBezTo>
                  <a:cubicBezTo>
                    <a:pt x="32" y="63"/>
                    <a:pt x="19" y="59"/>
                    <a:pt x="11" y="53"/>
                  </a:cubicBezTo>
                  <a:cubicBezTo>
                    <a:pt x="3" y="47"/>
                    <a:pt x="0" y="39"/>
                    <a:pt x="0" y="29"/>
                  </a:cubicBezTo>
                  <a:cubicBezTo>
                    <a:pt x="0" y="21"/>
                    <a:pt x="2" y="15"/>
                    <a:pt x="6" y="10"/>
                  </a:cubicBezTo>
                  <a:cubicBezTo>
                    <a:pt x="10" y="5"/>
                    <a:pt x="16" y="3"/>
                    <a:pt x="23" y="2"/>
                  </a:cubicBezTo>
                  <a:lnTo>
                    <a:pt x="23" y="2"/>
                  </a:lnTo>
                  <a:close/>
                  <a:moveTo>
                    <a:pt x="65" y="49"/>
                  </a:moveTo>
                  <a:lnTo>
                    <a:pt x="65" y="49"/>
                  </a:lnTo>
                  <a:cubicBezTo>
                    <a:pt x="69" y="49"/>
                    <a:pt x="72" y="48"/>
                    <a:pt x="76" y="47"/>
                  </a:cubicBezTo>
                  <a:cubicBezTo>
                    <a:pt x="80" y="45"/>
                    <a:pt x="83" y="43"/>
                    <a:pt x="84" y="40"/>
                  </a:cubicBezTo>
                  <a:cubicBezTo>
                    <a:pt x="86" y="36"/>
                    <a:pt x="87" y="33"/>
                    <a:pt x="87" y="30"/>
                  </a:cubicBezTo>
                  <a:cubicBezTo>
                    <a:pt x="87" y="25"/>
                    <a:pt x="85" y="21"/>
                    <a:pt x="81" y="17"/>
                  </a:cubicBezTo>
                  <a:cubicBezTo>
                    <a:pt x="77" y="14"/>
                    <a:pt x="72" y="12"/>
                    <a:pt x="65" y="12"/>
                  </a:cubicBezTo>
                  <a:cubicBezTo>
                    <a:pt x="59" y="12"/>
                    <a:pt x="53" y="14"/>
                    <a:pt x="50" y="17"/>
                  </a:cubicBezTo>
                  <a:cubicBezTo>
                    <a:pt x="46" y="21"/>
                    <a:pt x="44" y="25"/>
                    <a:pt x="44" y="30"/>
                  </a:cubicBezTo>
                  <a:cubicBezTo>
                    <a:pt x="44" y="36"/>
                    <a:pt x="46" y="40"/>
                    <a:pt x="50" y="44"/>
                  </a:cubicBezTo>
                  <a:cubicBezTo>
                    <a:pt x="53" y="47"/>
                    <a:pt x="58" y="49"/>
                    <a:pt x="65" y="49"/>
                  </a:cubicBezTo>
                  <a:lnTo>
                    <a:pt x="65"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91"/>
            <p:cNvSpPr>
              <a:spLocks noEditPoints="1"/>
            </p:cNvSpPr>
            <p:nvPr/>
          </p:nvSpPr>
          <p:spPr bwMode="auto">
            <a:xfrm>
              <a:off x="4452" y="1387"/>
              <a:ext cx="51" cy="39"/>
            </a:xfrm>
            <a:custGeom>
              <a:avLst/>
              <a:gdLst>
                <a:gd name="T0" fmla="*/ 95 w 95"/>
                <a:gd name="T1" fmla="*/ 72 h 72"/>
                <a:gd name="T2" fmla="*/ 95 w 95"/>
                <a:gd name="T3" fmla="*/ 72 h 72"/>
                <a:gd name="T4" fmla="*/ 0 w 95"/>
                <a:gd name="T5" fmla="*/ 72 h 72"/>
                <a:gd name="T6" fmla="*/ 0 w 95"/>
                <a:gd name="T7" fmla="*/ 36 h 72"/>
                <a:gd name="T8" fmla="*/ 1 w 95"/>
                <a:gd name="T9" fmla="*/ 22 h 72"/>
                <a:gd name="T10" fmla="*/ 6 w 95"/>
                <a:gd name="T11" fmla="*/ 10 h 72"/>
                <a:gd name="T12" fmla="*/ 15 w 95"/>
                <a:gd name="T13" fmla="*/ 3 h 72"/>
                <a:gd name="T14" fmla="*/ 28 w 95"/>
                <a:gd name="T15" fmla="*/ 0 h 72"/>
                <a:gd name="T16" fmla="*/ 48 w 95"/>
                <a:gd name="T17" fmla="*/ 7 h 72"/>
                <a:gd name="T18" fmla="*/ 57 w 95"/>
                <a:gd name="T19" fmla="*/ 35 h 72"/>
                <a:gd name="T20" fmla="*/ 57 w 95"/>
                <a:gd name="T21" fmla="*/ 60 h 72"/>
                <a:gd name="T22" fmla="*/ 95 w 95"/>
                <a:gd name="T23" fmla="*/ 60 h 72"/>
                <a:gd name="T24" fmla="*/ 95 w 95"/>
                <a:gd name="T25" fmla="*/ 72 h 72"/>
                <a:gd name="T26" fmla="*/ 45 w 95"/>
                <a:gd name="T27" fmla="*/ 60 h 72"/>
                <a:gd name="T28" fmla="*/ 45 w 95"/>
                <a:gd name="T29" fmla="*/ 60 h 72"/>
                <a:gd name="T30" fmla="*/ 45 w 95"/>
                <a:gd name="T31" fmla="*/ 35 h 72"/>
                <a:gd name="T32" fmla="*/ 41 w 95"/>
                <a:gd name="T33" fmla="*/ 18 h 72"/>
                <a:gd name="T34" fmla="*/ 28 w 95"/>
                <a:gd name="T35" fmla="*/ 13 h 72"/>
                <a:gd name="T36" fmla="*/ 18 w 95"/>
                <a:gd name="T37" fmla="*/ 16 h 72"/>
                <a:gd name="T38" fmla="*/ 12 w 95"/>
                <a:gd name="T39" fmla="*/ 24 h 72"/>
                <a:gd name="T40" fmla="*/ 11 w 95"/>
                <a:gd name="T41" fmla="*/ 35 h 72"/>
                <a:gd name="T42" fmla="*/ 11 w 95"/>
                <a:gd name="T43" fmla="*/ 60 h 72"/>
                <a:gd name="T44" fmla="*/ 45 w 95"/>
                <a:gd name="T4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72">
                  <a:moveTo>
                    <a:pt x="95" y="72"/>
                  </a:moveTo>
                  <a:lnTo>
                    <a:pt x="95" y="72"/>
                  </a:lnTo>
                  <a:lnTo>
                    <a:pt x="0" y="72"/>
                  </a:lnTo>
                  <a:lnTo>
                    <a:pt x="0" y="36"/>
                  </a:lnTo>
                  <a:cubicBezTo>
                    <a:pt x="0" y="30"/>
                    <a:pt x="0" y="25"/>
                    <a:pt x="1" y="22"/>
                  </a:cubicBezTo>
                  <a:cubicBezTo>
                    <a:pt x="2" y="17"/>
                    <a:pt x="3" y="13"/>
                    <a:pt x="6" y="10"/>
                  </a:cubicBezTo>
                  <a:cubicBezTo>
                    <a:pt x="8" y="7"/>
                    <a:pt x="11" y="5"/>
                    <a:pt x="15" y="3"/>
                  </a:cubicBezTo>
                  <a:cubicBezTo>
                    <a:pt x="19" y="1"/>
                    <a:pt x="23" y="0"/>
                    <a:pt x="28" y="0"/>
                  </a:cubicBezTo>
                  <a:cubicBezTo>
                    <a:pt x="36" y="0"/>
                    <a:pt x="43" y="2"/>
                    <a:pt x="48" y="7"/>
                  </a:cubicBezTo>
                  <a:cubicBezTo>
                    <a:pt x="54" y="13"/>
                    <a:pt x="57" y="22"/>
                    <a:pt x="57" y="35"/>
                  </a:cubicBezTo>
                  <a:lnTo>
                    <a:pt x="57" y="60"/>
                  </a:lnTo>
                  <a:lnTo>
                    <a:pt x="95" y="60"/>
                  </a:lnTo>
                  <a:lnTo>
                    <a:pt x="95" y="72"/>
                  </a:lnTo>
                  <a:close/>
                  <a:moveTo>
                    <a:pt x="45" y="60"/>
                  </a:moveTo>
                  <a:lnTo>
                    <a:pt x="45" y="60"/>
                  </a:lnTo>
                  <a:lnTo>
                    <a:pt x="45" y="35"/>
                  </a:lnTo>
                  <a:cubicBezTo>
                    <a:pt x="45" y="27"/>
                    <a:pt x="44" y="21"/>
                    <a:pt x="41" y="18"/>
                  </a:cubicBezTo>
                  <a:cubicBezTo>
                    <a:pt x="38" y="14"/>
                    <a:pt x="34" y="13"/>
                    <a:pt x="28" y="13"/>
                  </a:cubicBezTo>
                  <a:cubicBezTo>
                    <a:pt x="24" y="13"/>
                    <a:pt x="21" y="14"/>
                    <a:pt x="18" y="16"/>
                  </a:cubicBezTo>
                  <a:cubicBezTo>
                    <a:pt x="15" y="18"/>
                    <a:pt x="13" y="20"/>
                    <a:pt x="12" y="24"/>
                  </a:cubicBezTo>
                  <a:cubicBezTo>
                    <a:pt x="12" y="26"/>
                    <a:pt x="11" y="30"/>
                    <a:pt x="11" y="35"/>
                  </a:cubicBezTo>
                  <a:lnTo>
                    <a:pt x="11" y="60"/>
                  </a:lnTo>
                  <a:lnTo>
                    <a:pt x="45"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92"/>
            <p:cNvSpPr>
              <a:spLocks/>
            </p:cNvSpPr>
            <p:nvPr/>
          </p:nvSpPr>
          <p:spPr bwMode="auto">
            <a:xfrm>
              <a:off x="4452" y="1329"/>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5 h 91"/>
                <a:gd name="T12" fmla="*/ 66 w 95"/>
                <a:gd name="T13" fmla="*/ 40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40 h 91"/>
                <a:gd name="T26" fmla="*/ 95 w 95"/>
                <a:gd name="T27" fmla="*/ 51 h 91"/>
                <a:gd name="T28" fmla="*/ 14 w 95"/>
                <a:gd name="T29" fmla="*/ 79 h 91"/>
                <a:gd name="T30" fmla="*/ 95 w 95"/>
                <a:gd name="T31" fmla="*/ 79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6"/>
                    <a:pt x="82" y="45"/>
                  </a:cubicBezTo>
                  <a:cubicBezTo>
                    <a:pt x="78" y="44"/>
                    <a:pt x="73" y="42"/>
                    <a:pt x="66" y="40"/>
                  </a:cubicBezTo>
                  <a:lnTo>
                    <a:pt x="0" y="17"/>
                  </a:lnTo>
                  <a:lnTo>
                    <a:pt x="0" y="0"/>
                  </a:lnTo>
                  <a:lnTo>
                    <a:pt x="95" y="0"/>
                  </a:lnTo>
                  <a:lnTo>
                    <a:pt x="95" y="12"/>
                  </a:lnTo>
                  <a:lnTo>
                    <a:pt x="16" y="12"/>
                  </a:lnTo>
                  <a:lnTo>
                    <a:pt x="95" y="40"/>
                  </a:lnTo>
                  <a:lnTo>
                    <a:pt x="95" y="51"/>
                  </a:lnTo>
                  <a:lnTo>
                    <a:pt x="14" y="79"/>
                  </a:lnTo>
                  <a:lnTo>
                    <a:pt x="95" y="79"/>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93"/>
            <p:cNvSpPr>
              <a:spLocks/>
            </p:cNvSpPr>
            <p:nvPr/>
          </p:nvSpPr>
          <p:spPr bwMode="auto">
            <a:xfrm>
              <a:off x="4614" y="1435"/>
              <a:ext cx="50" cy="33"/>
            </a:xfrm>
            <a:custGeom>
              <a:avLst/>
              <a:gdLst>
                <a:gd name="T0" fmla="*/ 12 w 94"/>
                <a:gd name="T1" fmla="*/ 61 h 61"/>
                <a:gd name="T2" fmla="*/ 12 w 94"/>
                <a:gd name="T3" fmla="*/ 61 h 61"/>
                <a:gd name="T4" fmla="*/ 0 w 94"/>
                <a:gd name="T5" fmla="*/ 61 h 61"/>
                <a:gd name="T6" fmla="*/ 0 w 94"/>
                <a:gd name="T7" fmla="*/ 0 h 61"/>
                <a:gd name="T8" fmla="*/ 9 w 94"/>
                <a:gd name="T9" fmla="*/ 0 h 61"/>
                <a:gd name="T10" fmla="*/ 35 w 94"/>
                <a:gd name="T11" fmla="*/ 18 h 61"/>
                <a:gd name="T12" fmla="*/ 68 w 94"/>
                <a:gd name="T13" fmla="*/ 32 h 61"/>
                <a:gd name="T14" fmla="*/ 94 w 94"/>
                <a:gd name="T15" fmla="*/ 36 h 61"/>
                <a:gd name="T16" fmla="*/ 94 w 94"/>
                <a:gd name="T17" fmla="*/ 48 h 61"/>
                <a:gd name="T18" fmla="*/ 67 w 94"/>
                <a:gd name="T19" fmla="*/ 44 h 61"/>
                <a:gd name="T20" fmla="*/ 37 w 94"/>
                <a:gd name="T21" fmla="*/ 32 h 61"/>
                <a:gd name="T22" fmla="*/ 12 w 94"/>
                <a:gd name="T23" fmla="*/ 15 h 61"/>
                <a:gd name="T24" fmla="*/ 12 w 94"/>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61">
                  <a:moveTo>
                    <a:pt x="12" y="61"/>
                  </a:moveTo>
                  <a:lnTo>
                    <a:pt x="12" y="61"/>
                  </a:lnTo>
                  <a:lnTo>
                    <a:pt x="0" y="61"/>
                  </a:lnTo>
                  <a:lnTo>
                    <a:pt x="0" y="0"/>
                  </a:lnTo>
                  <a:lnTo>
                    <a:pt x="9" y="0"/>
                  </a:lnTo>
                  <a:cubicBezTo>
                    <a:pt x="16" y="6"/>
                    <a:pt x="25" y="12"/>
                    <a:pt x="35" y="18"/>
                  </a:cubicBezTo>
                  <a:cubicBezTo>
                    <a:pt x="46" y="24"/>
                    <a:pt x="57" y="28"/>
                    <a:pt x="68" y="32"/>
                  </a:cubicBezTo>
                  <a:cubicBezTo>
                    <a:pt x="76" y="34"/>
                    <a:pt x="85" y="35"/>
                    <a:pt x="94" y="36"/>
                  </a:cubicBezTo>
                  <a:lnTo>
                    <a:pt x="94" y="48"/>
                  </a:lnTo>
                  <a:cubicBezTo>
                    <a:pt x="87" y="48"/>
                    <a:pt x="78" y="47"/>
                    <a:pt x="67" y="44"/>
                  </a:cubicBezTo>
                  <a:cubicBezTo>
                    <a:pt x="57" y="41"/>
                    <a:pt x="46" y="37"/>
                    <a:pt x="37" y="32"/>
                  </a:cubicBezTo>
                  <a:cubicBezTo>
                    <a:pt x="27" y="26"/>
                    <a:pt x="18" y="21"/>
                    <a:pt x="12" y="15"/>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94"/>
            <p:cNvSpPr>
              <a:spLocks noEditPoints="1"/>
            </p:cNvSpPr>
            <p:nvPr/>
          </p:nvSpPr>
          <p:spPr bwMode="auto">
            <a:xfrm>
              <a:off x="4775" y="1435"/>
              <a:ext cx="52" cy="33"/>
            </a:xfrm>
            <a:custGeom>
              <a:avLst/>
              <a:gdLst>
                <a:gd name="T0" fmla="*/ 44 w 97"/>
                <a:gd name="T1" fmla="*/ 44 h 62"/>
                <a:gd name="T2" fmla="*/ 44 w 97"/>
                <a:gd name="T3" fmla="*/ 44 h 62"/>
                <a:gd name="T4" fmla="*/ 36 w 97"/>
                <a:gd name="T5" fmla="*/ 55 h 62"/>
                <a:gd name="T6" fmla="*/ 24 w 97"/>
                <a:gd name="T7" fmla="*/ 59 h 62"/>
                <a:gd name="T8" fmla="*/ 7 w 97"/>
                <a:gd name="T9" fmla="*/ 51 h 62"/>
                <a:gd name="T10" fmla="*/ 0 w 97"/>
                <a:gd name="T11" fmla="*/ 31 h 62"/>
                <a:gd name="T12" fmla="*/ 7 w 97"/>
                <a:gd name="T13" fmla="*/ 11 h 62"/>
                <a:gd name="T14" fmla="*/ 25 w 97"/>
                <a:gd name="T15" fmla="*/ 4 h 62"/>
                <a:gd name="T16" fmla="*/ 36 w 97"/>
                <a:gd name="T17" fmla="*/ 7 h 62"/>
                <a:gd name="T18" fmla="*/ 44 w 97"/>
                <a:gd name="T19" fmla="*/ 18 h 62"/>
                <a:gd name="T20" fmla="*/ 53 w 97"/>
                <a:gd name="T21" fmla="*/ 4 h 62"/>
                <a:gd name="T22" fmla="*/ 68 w 97"/>
                <a:gd name="T23" fmla="*/ 0 h 62"/>
                <a:gd name="T24" fmla="*/ 89 w 97"/>
                <a:gd name="T25" fmla="*/ 8 h 62"/>
                <a:gd name="T26" fmla="*/ 97 w 97"/>
                <a:gd name="T27" fmla="*/ 31 h 62"/>
                <a:gd name="T28" fmla="*/ 89 w 97"/>
                <a:gd name="T29" fmla="*/ 54 h 62"/>
                <a:gd name="T30" fmla="*/ 68 w 97"/>
                <a:gd name="T31" fmla="*/ 62 h 62"/>
                <a:gd name="T32" fmla="*/ 52 w 97"/>
                <a:gd name="T33" fmla="*/ 58 h 62"/>
                <a:gd name="T34" fmla="*/ 44 w 97"/>
                <a:gd name="T35" fmla="*/ 44 h 62"/>
                <a:gd name="T36" fmla="*/ 44 w 97"/>
                <a:gd name="T37" fmla="*/ 44 h 62"/>
                <a:gd name="T38" fmla="*/ 24 w 97"/>
                <a:gd name="T39" fmla="*/ 47 h 62"/>
                <a:gd name="T40" fmla="*/ 24 w 97"/>
                <a:gd name="T41" fmla="*/ 47 h 62"/>
                <a:gd name="T42" fmla="*/ 35 w 97"/>
                <a:gd name="T43" fmla="*/ 42 h 62"/>
                <a:gd name="T44" fmla="*/ 39 w 97"/>
                <a:gd name="T45" fmla="*/ 31 h 62"/>
                <a:gd name="T46" fmla="*/ 35 w 97"/>
                <a:gd name="T47" fmla="*/ 20 h 62"/>
                <a:gd name="T48" fmla="*/ 25 w 97"/>
                <a:gd name="T49" fmla="*/ 16 h 62"/>
                <a:gd name="T50" fmla="*/ 14 w 97"/>
                <a:gd name="T51" fmla="*/ 20 h 62"/>
                <a:gd name="T52" fmla="*/ 9 w 97"/>
                <a:gd name="T53" fmla="*/ 31 h 62"/>
                <a:gd name="T54" fmla="*/ 14 w 97"/>
                <a:gd name="T55" fmla="*/ 42 h 62"/>
                <a:gd name="T56" fmla="*/ 24 w 97"/>
                <a:gd name="T57" fmla="*/ 47 h 62"/>
                <a:gd name="T58" fmla="*/ 24 w 97"/>
                <a:gd name="T59" fmla="*/ 47 h 62"/>
                <a:gd name="T60" fmla="*/ 68 w 97"/>
                <a:gd name="T61" fmla="*/ 50 h 62"/>
                <a:gd name="T62" fmla="*/ 68 w 97"/>
                <a:gd name="T63" fmla="*/ 50 h 62"/>
                <a:gd name="T64" fmla="*/ 78 w 97"/>
                <a:gd name="T65" fmla="*/ 48 h 62"/>
                <a:gd name="T66" fmla="*/ 85 w 97"/>
                <a:gd name="T67" fmla="*/ 41 h 62"/>
                <a:gd name="T68" fmla="*/ 87 w 97"/>
                <a:gd name="T69" fmla="*/ 31 h 62"/>
                <a:gd name="T70" fmla="*/ 82 w 97"/>
                <a:gd name="T71" fmla="*/ 17 h 62"/>
                <a:gd name="T72" fmla="*/ 68 w 97"/>
                <a:gd name="T73" fmla="*/ 12 h 62"/>
                <a:gd name="T74" fmla="*/ 54 w 97"/>
                <a:gd name="T75" fmla="*/ 17 h 62"/>
                <a:gd name="T76" fmla="*/ 49 w 97"/>
                <a:gd name="T77" fmla="*/ 31 h 62"/>
                <a:gd name="T78" fmla="*/ 54 w 97"/>
                <a:gd name="T79" fmla="*/ 45 h 62"/>
                <a:gd name="T80" fmla="*/ 68 w 97"/>
                <a:gd name="T81" fmla="*/ 50 h 62"/>
                <a:gd name="T82" fmla="*/ 68 w 97"/>
                <a:gd name="T83"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62">
                  <a:moveTo>
                    <a:pt x="44" y="44"/>
                  </a:moveTo>
                  <a:lnTo>
                    <a:pt x="44" y="44"/>
                  </a:lnTo>
                  <a:cubicBezTo>
                    <a:pt x="42" y="49"/>
                    <a:pt x="39" y="53"/>
                    <a:pt x="36" y="55"/>
                  </a:cubicBezTo>
                  <a:cubicBezTo>
                    <a:pt x="33" y="57"/>
                    <a:pt x="29" y="59"/>
                    <a:pt x="24" y="59"/>
                  </a:cubicBezTo>
                  <a:cubicBezTo>
                    <a:pt x="17" y="59"/>
                    <a:pt x="12" y="56"/>
                    <a:pt x="7" y="51"/>
                  </a:cubicBezTo>
                  <a:cubicBezTo>
                    <a:pt x="2" y="46"/>
                    <a:pt x="0" y="39"/>
                    <a:pt x="0" y="31"/>
                  </a:cubicBezTo>
                  <a:cubicBezTo>
                    <a:pt x="0" y="23"/>
                    <a:pt x="2" y="16"/>
                    <a:pt x="7" y="11"/>
                  </a:cubicBezTo>
                  <a:cubicBezTo>
                    <a:pt x="12" y="6"/>
                    <a:pt x="18" y="4"/>
                    <a:pt x="25" y="4"/>
                  </a:cubicBezTo>
                  <a:cubicBezTo>
                    <a:pt x="29" y="4"/>
                    <a:pt x="33" y="5"/>
                    <a:pt x="36" y="7"/>
                  </a:cubicBezTo>
                  <a:cubicBezTo>
                    <a:pt x="39" y="9"/>
                    <a:pt x="42" y="13"/>
                    <a:pt x="44" y="18"/>
                  </a:cubicBezTo>
                  <a:cubicBezTo>
                    <a:pt x="46" y="12"/>
                    <a:pt x="49" y="7"/>
                    <a:pt x="53" y="4"/>
                  </a:cubicBezTo>
                  <a:cubicBezTo>
                    <a:pt x="57" y="1"/>
                    <a:pt x="62" y="0"/>
                    <a:pt x="68" y="0"/>
                  </a:cubicBezTo>
                  <a:cubicBezTo>
                    <a:pt x="76" y="0"/>
                    <a:pt x="83" y="3"/>
                    <a:pt x="89" y="8"/>
                  </a:cubicBezTo>
                  <a:cubicBezTo>
                    <a:pt x="94" y="14"/>
                    <a:pt x="97" y="22"/>
                    <a:pt x="97" y="31"/>
                  </a:cubicBezTo>
                  <a:cubicBezTo>
                    <a:pt x="97" y="40"/>
                    <a:pt x="94" y="48"/>
                    <a:pt x="89" y="54"/>
                  </a:cubicBezTo>
                  <a:cubicBezTo>
                    <a:pt x="83" y="59"/>
                    <a:pt x="76" y="62"/>
                    <a:pt x="68" y="62"/>
                  </a:cubicBezTo>
                  <a:cubicBezTo>
                    <a:pt x="62" y="62"/>
                    <a:pt x="56" y="61"/>
                    <a:pt x="52" y="58"/>
                  </a:cubicBezTo>
                  <a:cubicBezTo>
                    <a:pt x="48" y="55"/>
                    <a:pt x="45" y="50"/>
                    <a:pt x="44" y="44"/>
                  </a:cubicBezTo>
                  <a:lnTo>
                    <a:pt x="44" y="44"/>
                  </a:lnTo>
                  <a:close/>
                  <a:moveTo>
                    <a:pt x="24" y="47"/>
                  </a:moveTo>
                  <a:lnTo>
                    <a:pt x="24" y="47"/>
                  </a:lnTo>
                  <a:cubicBezTo>
                    <a:pt x="28" y="47"/>
                    <a:pt x="32" y="45"/>
                    <a:pt x="35" y="42"/>
                  </a:cubicBezTo>
                  <a:cubicBezTo>
                    <a:pt x="38" y="39"/>
                    <a:pt x="39" y="36"/>
                    <a:pt x="39" y="31"/>
                  </a:cubicBezTo>
                  <a:cubicBezTo>
                    <a:pt x="39" y="26"/>
                    <a:pt x="38" y="23"/>
                    <a:pt x="35" y="20"/>
                  </a:cubicBezTo>
                  <a:cubicBezTo>
                    <a:pt x="32" y="17"/>
                    <a:pt x="29" y="16"/>
                    <a:pt x="25" y="16"/>
                  </a:cubicBezTo>
                  <a:cubicBezTo>
                    <a:pt x="20" y="16"/>
                    <a:pt x="17" y="17"/>
                    <a:pt x="14" y="20"/>
                  </a:cubicBezTo>
                  <a:cubicBezTo>
                    <a:pt x="11" y="23"/>
                    <a:pt x="9" y="27"/>
                    <a:pt x="9" y="31"/>
                  </a:cubicBezTo>
                  <a:cubicBezTo>
                    <a:pt x="9" y="36"/>
                    <a:pt x="11" y="39"/>
                    <a:pt x="14" y="42"/>
                  </a:cubicBezTo>
                  <a:cubicBezTo>
                    <a:pt x="17" y="45"/>
                    <a:pt x="20" y="47"/>
                    <a:pt x="24" y="47"/>
                  </a:cubicBezTo>
                  <a:lnTo>
                    <a:pt x="24" y="47"/>
                  </a:lnTo>
                  <a:close/>
                  <a:moveTo>
                    <a:pt x="68" y="50"/>
                  </a:moveTo>
                  <a:lnTo>
                    <a:pt x="68" y="50"/>
                  </a:lnTo>
                  <a:cubicBezTo>
                    <a:pt x="71" y="50"/>
                    <a:pt x="74" y="50"/>
                    <a:pt x="78" y="48"/>
                  </a:cubicBezTo>
                  <a:cubicBezTo>
                    <a:pt x="81" y="46"/>
                    <a:pt x="83" y="44"/>
                    <a:pt x="85" y="41"/>
                  </a:cubicBezTo>
                  <a:cubicBezTo>
                    <a:pt x="87" y="38"/>
                    <a:pt x="87" y="34"/>
                    <a:pt x="87" y="31"/>
                  </a:cubicBezTo>
                  <a:cubicBezTo>
                    <a:pt x="87" y="25"/>
                    <a:pt x="86" y="21"/>
                    <a:pt x="82" y="17"/>
                  </a:cubicBezTo>
                  <a:cubicBezTo>
                    <a:pt x="78" y="13"/>
                    <a:pt x="74" y="12"/>
                    <a:pt x="68" y="12"/>
                  </a:cubicBezTo>
                  <a:cubicBezTo>
                    <a:pt x="63" y="12"/>
                    <a:pt x="58" y="13"/>
                    <a:pt x="54" y="17"/>
                  </a:cubicBezTo>
                  <a:cubicBezTo>
                    <a:pt x="51" y="21"/>
                    <a:pt x="49" y="26"/>
                    <a:pt x="49" y="31"/>
                  </a:cubicBezTo>
                  <a:cubicBezTo>
                    <a:pt x="49" y="37"/>
                    <a:pt x="51" y="41"/>
                    <a:pt x="54" y="45"/>
                  </a:cubicBezTo>
                  <a:cubicBezTo>
                    <a:pt x="58" y="49"/>
                    <a:pt x="62" y="50"/>
                    <a:pt x="68" y="50"/>
                  </a:cubicBezTo>
                  <a:lnTo>
                    <a:pt x="68"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95"/>
            <p:cNvSpPr>
              <a:spLocks noEditPoints="1"/>
            </p:cNvSpPr>
            <p:nvPr/>
          </p:nvSpPr>
          <p:spPr bwMode="auto">
            <a:xfrm>
              <a:off x="4936" y="1435"/>
              <a:ext cx="53" cy="33"/>
            </a:xfrm>
            <a:custGeom>
              <a:avLst/>
              <a:gdLst>
                <a:gd name="T0" fmla="*/ 73 w 97"/>
                <a:gd name="T1" fmla="*/ 60 h 62"/>
                <a:gd name="T2" fmla="*/ 73 w 97"/>
                <a:gd name="T3" fmla="*/ 60 h 62"/>
                <a:gd name="T4" fmla="*/ 72 w 97"/>
                <a:gd name="T5" fmla="*/ 49 h 62"/>
                <a:gd name="T6" fmla="*/ 84 w 97"/>
                <a:gd name="T7" fmla="*/ 44 h 62"/>
                <a:gd name="T8" fmla="*/ 87 w 97"/>
                <a:gd name="T9" fmla="*/ 33 h 62"/>
                <a:gd name="T10" fmla="*/ 85 w 97"/>
                <a:gd name="T11" fmla="*/ 24 h 62"/>
                <a:gd name="T12" fmla="*/ 78 w 97"/>
                <a:gd name="T13" fmla="*/ 17 h 62"/>
                <a:gd name="T14" fmla="*/ 67 w 97"/>
                <a:gd name="T15" fmla="*/ 13 h 62"/>
                <a:gd name="T16" fmla="*/ 53 w 97"/>
                <a:gd name="T17" fmla="*/ 11 h 62"/>
                <a:gd name="T18" fmla="*/ 51 w 97"/>
                <a:gd name="T19" fmla="*/ 11 h 62"/>
                <a:gd name="T20" fmla="*/ 60 w 97"/>
                <a:gd name="T21" fmla="*/ 21 h 62"/>
                <a:gd name="T22" fmla="*/ 63 w 97"/>
                <a:gd name="T23" fmla="*/ 34 h 62"/>
                <a:gd name="T24" fmla="*/ 55 w 97"/>
                <a:gd name="T25" fmla="*/ 54 h 62"/>
                <a:gd name="T26" fmla="*/ 32 w 97"/>
                <a:gd name="T27" fmla="*/ 62 h 62"/>
                <a:gd name="T28" fmla="*/ 9 w 97"/>
                <a:gd name="T29" fmla="*/ 54 h 62"/>
                <a:gd name="T30" fmla="*/ 0 w 97"/>
                <a:gd name="T31" fmla="*/ 32 h 62"/>
                <a:gd name="T32" fmla="*/ 5 w 97"/>
                <a:gd name="T33" fmla="*/ 15 h 62"/>
                <a:gd name="T34" fmla="*/ 19 w 97"/>
                <a:gd name="T35" fmla="*/ 4 h 62"/>
                <a:gd name="T36" fmla="*/ 46 w 97"/>
                <a:gd name="T37" fmla="*/ 0 h 62"/>
                <a:gd name="T38" fmla="*/ 75 w 97"/>
                <a:gd name="T39" fmla="*/ 4 h 62"/>
                <a:gd name="T40" fmla="*/ 91 w 97"/>
                <a:gd name="T41" fmla="*/ 15 h 62"/>
                <a:gd name="T42" fmla="*/ 97 w 97"/>
                <a:gd name="T43" fmla="*/ 34 h 62"/>
                <a:gd name="T44" fmla="*/ 91 w 97"/>
                <a:gd name="T45" fmla="*/ 52 h 62"/>
                <a:gd name="T46" fmla="*/ 73 w 97"/>
                <a:gd name="T47" fmla="*/ 60 h 62"/>
                <a:gd name="T48" fmla="*/ 73 w 97"/>
                <a:gd name="T49" fmla="*/ 60 h 62"/>
                <a:gd name="T50" fmla="*/ 31 w 97"/>
                <a:gd name="T51" fmla="*/ 13 h 62"/>
                <a:gd name="T52" fmla="*/ 31 w 97"/>
                <a:gd name="T53" fmla="*/ 13 h 62"/>
                <a:gd name="T54" fmla="*/ 15 w 97"/>
                <a:gd name="T55" fmla="*/ 18 h 62"/>
                <a:gd name="T56" fmla="*/ 9 w 97"/>
                <a:gd name="T57" fmla="*/ 31 h 62"/>
                <a:gd name="T58" fmla="*/ 16 w 97"/>
                <a:gd name="T59" fmla="*/ 44 h 62"/>
                <a:gd name="T60" fmla="*/ 32 w 97"/>
                <a:gd name="T61" fmla="*/ 50 h 62"/>
                <a:gd name="T62" fmla="*/ 47 w 97"/>
                <a:gd name="T63" fmla="*/ 45 h 62"/>
                <a:gd name="T64" fmla="*/ 53 w 97"/>
                <a:gd name="T65" fmla="*/ 31 h 62"/>
                <a:gd name="T66" fmla="*/ 47 w 97"/>
                <a:gd name="T67" fmla="*/ 18 h 62"/>
                <a:gd name="T68" fmla="*/ 31 w 97"/>
                <a:gd name="T69" fmla="*/ 13 h 62"/>
                <a:gd name="T70" fmla="*/ 31 w 97"/>
                <a:gd name="T7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62">
                  <a:moveTo>
                    <a:pt x="73" y="60"/>
                  </a:moveTo>
                  <a:lnTo>
                    <a:pt x="73" y="60"/>
                  </a:lnTo>
                  <a:lnTo>
                    <a:pt x="72" y="49"/>
                  </a:lnTo>
                  <a:cubicBezTo>
                    <a:pt x="78" y="48"/>
                    <a:pt x="81" y="46"/>
                    <a:pt x="84" y="44"/>
                  </a:cubicBezTo>
                  <a:cubicBezTo>
                    <a:pt x="86" y="41"/>
                    <a:pt x="87" y="38"/>
                    <a:pt x="87" y="33"/>
                  </a:cubicBezTo>
                  <a:cubicBezTo>
                    <a:pt x="87" y="30"/>
                    <a:pt x="87" y="27"/>
                    <a:pt x="85" y="24"/>
                  </a:cubicBezTo>
                  <a:cubicBezTo>
                    <a:pt x="83" y="21"/>
                    <a:pt x="81" y="19"/>
                    <a:pt x="78" y="17"/>
                  </a:cubicBezTo>
                  <a:cubicBezTo>
                    <a:pt x="76" y="16"/>
                    <a:pt x="72" y="14"/>
                    <a:pt x="67" y="13"/>
                  </a:cubicBezTo>
                  <a:cubicBezTo>
                    <a:pt x="63" y="12"/>
                    <a:pt x="58" y="11"/>
                    <a:pt x="53" y="11"/>
                  </a:cubicBezTo>
                  <a:cubicBezTo>
                    <a:pt x="52" y="11"/>
                    <a:pt x="52" y="11"/>
                    <a:pt x="51" y="11"/>
                  </a:cubicBezTo>
                  <a:cubicBezTo>
                    <a:pt x="54" y="14"/>
                    <a:pt x="57" y="17"/>
                    <a:pt x="60" y="21"/>
                  </a:cubicBezTo>
                  <a:cubicBezTo>
                    <a:pt x="62" y="25"/>
                    <a:pt x="63" y="29"/>
                    <a:pt x="63" y="34"/>
                  </a:cubicBezTo>
                  <a:cubicBezTo>
                    <a:pt x="63" y="42"/>
                    <a:pt x="60" y="49"/>
                    <a:pt x="55" y="54"/>
                  </a:cubicBezTo>
                  <a:cubicBezTo>
                    <a:pt x="49" y="60"/>
                    <a:pt x="41" y="62"/>
                    <a:pt x="32" y="62"/>
                  </a:cubicBezTo>
                  <a:cubicBezTo>
                    <a:pt x="22" y="62"/>
                    <a:pt x="14" y="59"/>
                    <a:pt x="9" y="54"/>
                  </a:cubicBezTo>
                  <a:cubicBezTo>
                    <a:pt x="3" y="48"/>
                    <a:pt x="0" y="41"/>
                    <a:pt x="0" y="32"/>
                  </a:cubicBezTo>
                  <a:cubicBezTo>
                    <a:pt x="0" y="26"/>
                    <a:pt x="1" y="20"/>
                    <a:pt x="5" y="15"/>
                  </a:cubicBezTo>
                  <a:cubicBezTo>
                    <a:pt x="8" y="10"/>
                    <a:pt x="13" y="6"/>
                    <a:pt x="19" y="4"/>
                  </a:cubicBezTo>
                  <a:cubicBezTo>
                    <a:pt x="25" y="1"/>
                    <a:pt x="34" y="0"/>
                    <a:pt x="46" y="0"/>
                  </a:cubicBezTo>
                  <a:cubicBezTo>
                    <a:pt x="58" y="0"/>
                    <a:pt x="68" y="1"/>
                    <a:pt x="75" y="4"/>
                  </a:cubicBezTo>
                  <a:cubicBezTo>
                    <a:pt x="82" y="6"/>
                    <a:pt x="88" y="10"/>
                    <a:pt x="91" y="15"/>
                  </a:cubicBezTo>
                  <a:cubicBezTo>
                    <a:pt x="95" y="21"/>
                    <a:pt x="97" y="27"/>
                    <a:pt x="97" y="34"/>
                  </a:cubicBezTo>
                  <a:cubicBezTo>
                    <a:pt x="97" y="41"/>
                    <a:pt x="95" y="47"/>
                    <a:pt x="91" y="52"/>
                  </a:cubicBezTo>
                  <a:cubicBezTo>
                    <a:pt x="87" y="57"/>
                    <a:pt x="81" y="60"/>
                    <a:pt x="73" y="60"/>
                  </a:cubicBezTo>
                  <a:lnTo>
                    <a:pt x="73" y="60"/>
                  </a:lnTo>
                  <a:close/>
                  <a:moveTo>
                    <a:pt x="31" y="13"/>
                  </a:moveTo>
                  <a:lnTo>
                    <a:pt x="31" y="13"/>
                  </a:lnTo>
                  <a:cubicBezTo>
                    <a:pt x="25" y="13"/>
                    <a:pt x="19" y="14"/>
                    <a:pt x="15" y="18"/>
                  </a:cubicBezTo>
                  <a:cubicBezTo>
                    <a:pt x="11" y="22"/>
                    <a:pt x="9" y="26"/>
                    <a:pt x="9" y="31"/>
                  </a:cubicBezTo>
                  <a:cubicBezTo>
                    <a:pt x="9" y="36"/>
                    <a:pt x="12" y="41"/>
                    <a:pt x="16" y="44"/>
                  </a:cubicBezTo>
                  <a:cubicBezTo>
                    <a:pt x="20" y="48"/>
                    <a:pt x="26" y="50"/>
                    <a:pt x="32" y="50"/>
                  </a:cubicBezTo>
                  <a:cubicBezTo>
                    <a:pt x="38" y="50"/>
                    <a:pt x="43" y="48"/>
                    <a:pt x="47" y="45"/>
                  </a:cubicBezTo>
                  <a:cubicBezTo>
                    <a:pt x="51" y="41"/>
                    <a:pt x="53" y="37"/>
                    <a:pt x="53" y="31"/>
                  </a:cubicBezTo>
                  <a:cubicBezTo>
                    <a:pt x="53" y="26"/>
                    <a:pt x="51" y="21"/>
                    <a:pt x="47" y="18"/>
                  </a:cubicBezTo>
                  <a:cubicBezTo>
                    <a:pt x="43" y="14"/>
                    <a:pt x="38" y="13"/>
                    <a:pt x="31" y="13"/>
                  </a:cubicBezTo>
                  <a:lnTo>
                    <a:pt x="3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96"/>
            <p:cNvSpPr>
              <a:spLocks/>
            </p:cNvSpPr>
            <p:nvPr/>
          </p:nvSpPr>
          <p:spPr bwMode="auto">
            <a:xfrm>
              <a:off x="5098" y="1445"/>
              <a:ext cx="51"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97"/>
            <p:cNvSpPr>
              <a:spLocks noEditPoints="1"/>
            </p:cNvSpPr>
            <p:nvPr/>
          </p:nvSpPr>
          <p:spPr bwMode="auto">
            <a:xfrm>
              <a:off x="5098" y="1395"/>
              <a:ext cx="52" cy="33"/>
            </a:xfrm>
            <a:custGeom>
              <a:avLst/>
              <a:gdLst>
                <a:gd name="T0" fmla="*/ 48 w 97"/>
                <a:gd name="T1" fmla="*/ 62 h 62"/>
                <a:gd name="T2" fmla="*/ 48 w 97"/>
                <a:gd name="T3" fmla="*/ 62 h 62"/>
                <a:gd name="T4" fmla="*/ 21 w 97"/>
                <a:gd name="T5" fmla="*/ 59 h 62"/>
                <a:gd name="T6" fmla="*/ 5 w 97"/>
                <a:gd name="T7" fmla="*/ 48 h 62"/>
                <a:gd name="T8" fmla="*/ 0 w 97"/>
                <a:gd name="T9" fmla="*/ 31 h 62"/>
                <a:gd name="T10" fmla="*/ 3 w 97"/>
                <a:gd name="T11" fmla="*/ 18 h 62"/>
                <a:gd name="T12" fmla="*/ 12 w 97"/>
                <a:gd name="T13" fmla="*/ 8 h 62"/>
                <a:gd name="T14" fmla="*/ 26 w 97"/>
                <a:gd name="T15" fmla="*/ 2 h 62"/>
                <a:gd name="T16" fmla="*/ 48 w 97"/>
                <a:gd name="T17" fmla="*/ 0 h 62"/>
                <a:gd name="T18" fmla="*/ 75 w 97"/>
                <a:gd name="T19" fmla="*/ 3 h 62"/>
                <a:gd name="T20" fmla="*/ 91 w 97"/>
                <a:gd name="T21" fmla="*/ 14 h 62"/>
                <a:gd name="T22" fmla="*/ 97 w 97"/>
                <a:gd name="T23" fmla="*/ 31 h 62"/>
                <a:gd name="T24" fmla="*/ 87 w 97"/>
                <a:gd name="T25" fmla="*/ 53 h 62"/>
                <a:gd name="T26" fmla="*/ 48 w 97"/>
                <a:gd name="T27" fmla="*/ 62 h 62"/>
                <a:gd name="T28" fmla="*/ 48 w 97"/>
                <a:gd name="T29" fmla="*/ 62 h 62"/>
                <a:gd name="T30" fmla="*/ 48 w 97"/>
                <a:gd name="T31" fmla="*/ 50 h 62"/>
                <a:gd name="T32" fmla="*/ 48 w 97"/>
                <a:gd name="T33" fmla="*/ 50 h 62"/>
                <a:gd name="T34" fmla="*/ 80 w 97"/>
                <a:gd name="T35" fmla="*/ 45 h 62"/>
                <a:gd name="T36" fmla="*/ 87 w 97"/>
                <a:gd name="T37" fmla="*/ 31 h 62"/>
                <a:gd name="T38" fmla="*/ 80 w 97"/>
                <a:gd name="T39" fmla="*/ 18 h 62"/>
                <a:gd name="T40" fmla="*/ 48 w 97"/>
                <a:gd name="T41" fmla="*/ 12 h 62"/>
                <a:gd name="T42" fmla="*/ 17 w 97"/>
                <a:gd name="T43" fmla="*/ 18 h 62"/>
                <a:gd name="T44" fmla="*/ 9 w 97"/>
                <a:gd name="T45" fmla="*/ 31 h 62"/>
                <a:gd name="T46" fmla="*/ 16 w 97"/>
                <a:gd name="T47" fmla="*/ 44 h 62"/>
                <a:gd name="T48" fmla="*/ 48 w 97"/>
                <a:gd name="T49" fmla="*/ 50 h 62"/>
                <a:gd name="T50" fmla="*/ 48 w 97"/>
                <a:gd name="T51"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62">
                  <a:moveTo>
                    <a:pt x="48" y="62"/>
                  </a:moveTo>
                  <a:lnTo>
                    <a:pt x="48" y="62"/>
                  </a:lnTo>
                  <a:cubicBezTo>
                    <a:pt x="37" y="62"/>
                    <a:pt x="28" y="61"/>
                    <a:pt x="21" y="59"/>
                  </a:cubicBezTo>
                  <a:cubicBezTo>
                    <a:pt x="14" y="56"/>
                    <a:pt x="9" y="53"/>
                    <a:pt x="5" y="48"/>
                  </a:cubicBezTo>
                  <a:cubicBezTo>
                    <a:pt x="2" y="44"/>
                    <a:pt x="0" y="38"/>
                    <a:pt x="0" y="31"/>
                  </a:cubicBezTo>
                  <a:cubicBezTo>
                    <a:pt x="0" y="26"/>
                    <a:pt x="1" y="21"/>
                    <a:pt x="3" y="18"/>
                  </a:cubicBezTo>
                  <a:cubicBezTo>
                    <a:pt x="5" y="14"/>
                    <a:pt x="8" y="11"/>
                    <a:pt x="12" y="8"/>
                  </a:cubicBezTo>
                  <a:cubicBezTo>
                    <a:pt x="16" y="6"/>
                    <a:pt x="20" y="4"/>
                    <a:pt x="26" y="2"/>
                  </a:cubicBezTo>
                  <a:cubicBezTo>
                    <a:pt x="31" y="1"/>
                    <a:pt x="39" y="0"/>
                    <a:pt x="48" y="0"/>
                  </a:cubicBezTo>
                  <a:cubicBezTo>
                    <a:pt x="60" y="0"/>
                    <a:pt x="69" y="1"/>
                    <a:pt x="75" y="3"/>
                  </a:cubicBezTo>
                  <a:cubicBezTo>
                    <a:pt x="82" y="6"/>
                    <a:pt x="88" y="9"/>
                    <a:pt x="91" y="14"/>
                  </a:cubicBezTo>
                  <a:cubicBezTo>
                    <a:pt x="95" y="18"/>
                    <a:pt x="97" y="24"/>
                    <a:pt x="97" y="31"/>
                  </a:cubicBezTo>
                  <a:cubicBezTo>
                    <a:pt x="97" y="40"/>
                    <a:pt x="94" y="47"/>
                    <a:pt x="87" y="53"/>
                  </a:cubicBezTo>
                  <a:cubicBezTo>
                    <a:pt x="79" y="59"/>
                    <a:pt x="66" y="62"/>
                    <a:pt x="48" y="62"/>
                  </a:cubicBezTo>
                  <a:lnTo>
                    <a:pt x="48" y="62"/>
                  </a:lnTo>
                  <a:close/>
                  <a:moveTo>
                    <a:pt x="48" y="50"/>
                  </a:moveTo>
                  <a:lnTo>
                    <a:pt x="48" y="50"/>
                  </a:lnTo>
                  <a:cubicBezTo>
                    <a:pt x="64" y="50"/>
                    <a:pt x="74" y="48"/>
                    <a:pt x="80" y="45"/>
                  </a:cubicBezTo>
                  <a:cubicBezTo>
                    <a:pt x="85" y="41"/>
                    <a:pt x="87" y="36"/>
                    <a:pt x="87" y="31"/>
                  </a:cubicBezTo>
                  <a:cubicBezTo>
                    <a:pt x="87" y="26"/>
                    <a:pt x="85" y="21"/>
                    <a:pt x="80" y="18"/>
                  </a:cubicBezTo>
                  <a:cubicBezTo>
                    <a:pt x="74" y="14"/>
                    <a:pt x="64" y="12"/>
                    <a:pt x="48" y="12"/>
                  </a:cubicBezTo>
                  <a:cubicBezTo>
                    <a:pt x="33" y="12"/>
                    <a:pt x="22" y="14"/>
                    <a:pt x="17" y="18"/>
                  </a:cubicBezTo>
                  <a:cubicBezTo>
                    <a:pt x="12" y="21"/>
                    <a:pt x="9" y="26"/>
                    <a:pt x="9" y="31"/>
                  </a:cubicBezTo>
                  <a:cubicBezTo>
                    <a:pt x="9" y="37"/>
                    <a:pt x="12" y="41"/>
                    <a:pt x="16" y="44"/>
                  </a:cubicBezTo>
                  <a:cubicBezTo>
                    <a:pt x="22" y="48"/>
                    <a:pt x="33" y="50"/>
                    <a:pt x="48" y="50"/>
                  </a:cubicBezTo>
                  <a:lnTo>
                    <a:pt x="48"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98"/>
            <p:cNvSpPr>
              <a:spLocks/>
            </p:cNvSpPr>
            <p:nvPr/>
          </p:nvSpPr>
          <p:spPr bwMode="auto">
            <a:xfrm>
              <a:off x="5259" y="1445"/>
              <a:ext cx="52"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99"/>
            <p:cNvSpPr>
              <a:spLocks/>
            </p:cNvSpPr>
            <p:nvPr/>
          </p:nvSpPr>
          <p:spPr bwMode="auto">
            <a:xfrm>
              <a:off x="5259" y="1410"/>
              <a:ext cx="52"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7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4"/>
                    <a:pt x="26" y="18"/>
                    <a:pt x="29" y="23"/>
                  </a:cubicBezTo>
                  <a:cubicBezTo>
                    <a:pt x="32" y="27"/>
                    <a:pt x="34" y="31"/>
                    <a:pt x="35" y="35"/>
                  </a:cubicBezTo>
                  <a:lnTo>
                    <a:pt x="24" y="35"/>
                  </a:lnTo>
                  <a:cubicBezTo>
                    <a:pt x="21" y="28"/>
                    <a:pt x="17" y="23"/>
                    <a:pt x="13" y="18"/>
                  </a:cubicBezTo>
                  <a:cubicBezTo>
                    <a:pt x="8" y="13"/>
                    <a:pt x="4" y="9"/>
                    <a:pt x="0" y="7"/>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00"/>
            <p:cNvSpPr>
              <a:spLocks noEditPoints="1"/>
            </p:cNvSpPr>
            <p:nvPr/>
          </p:nvSpPr>
          <p:spPr bwMode="auto">
            <a:xfrm>
              <a:off x="5259" y="1352"/>
              <a:ext cx="52" cy="39"/>
            </a:xfrm>
            <a:custGeom>
              <a:avLst/>
              <a:gdLst>
                <a:gd name="T0" fmla="*/ 95 w 95"/>
                <a:gd name="T1" fmla="*/ 73 h 73"/>
                <a:gd name="T2" fmla="*/ 95 w 95"/>
                <a:gd name="T3" fmla="*/ 73 h 73"/>
                <a:gd name="T4" fmla="*/ 0 w 95"/>
                <a:gd name="T5" fmla="*/ 73 h 73"/>
                <a:gd name="T6" fmla="*/ 0 w 95"/>
                <a:gd name="T7" fmla="*/ 37 h 73"/>
                <a:gd name="T8" fmla="*/ 1 w 95"/>
                <a:gd name="T9" fmla="*/ 23 h 73"/>
                <a:gd name="T10" fmla="*/ 6 w 95"/>
                <a:gd name="T11" fmla="*/ 11 h 73"/>
                <a:gd name="T12" fmla="*/ 15 w 95"/>
                <a:gd name="T13" fmla="*/ 3 h 73"/>
                <a:gd name="T14" fmla="*/ 28 w 95"/>
                <a:gd name="T15" fmla="*/ 0 h 73"/>
                <a:gd name="T16" fmla="*/ 48 w 95"/>
                <a:gd name="T17" fmla="*/ 8 h 73"/>
                <a:gd name="T18" fmla="*/ 57 w 95"/>
                <a:gd name="T19" fmla="*/ 36 h 73"/>
                <a:gd name="T20" fmla="*/ 57 w 95"/>
                <a:gd name="T21" fmla="*/ 60 h 73"/>
                <a:gd name="T22" fmla="*/ 95 w 95"/>
                <a:gd name="T23" fmla="*/ 60 h 73"/>
                <a:gd name="T24" fmla="*/ 95 w 95"/>
                <a:gd name="T25" fmla="*/ 73 h 73"/>
                <a:gd name="T26" fmla="*/ 45 w 95"/>
                <a:gd name="T27" fmla="*/ 60 h 73"/>
                <a:gd name="T28" fmla="*/ 45 w 95"/>
                <a:gd name="T29" fmla="*/ 60 h 73"/>
                <a:gd name="T30" fmla="*/ 45 w 95"/>
                <a:gd name="T31" fmla="*/ 36 h 73"/>
                <a:gd name="T32" fmla="*/ 41 w 95"/>
                <a:gd name="T33" fmla="*/ 19 h 73"/>
                <a:gd name="T34" fmla="*/ 28 w 95"/>
                <a:gd name="T35" fmla="*/ 13 h 73"/>
                <a:gd name="T36" fmla="*/ 18 w 95"/>
                <a:gd name="T37" fmla="*/ 16 h 73"/>
                <a:gd name="T38" fmla="*/ 12 w 95"/>
                <a:gd name="T39" fmla="*/ 24 h 73"/>
                <a:gd name="T40" fmla="*/ 11 w 95"/>
                <a:gd name="T41" fmla="*/ 36 h 73"/>
                <a:gd name="T42" fmla="*/ 11 w 95"/>
                <a:gd name="T43" fmla="*/ 60 h 73"/>
                <a:gd name="T44" fmla="*/ 45 w 95"/>
                <a:gd name="T45"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73">
                  <a:moveTo>
                    <a:pt x="95" y="73"/>
                  </a:moveTo>
                  <a:lnTo>
                    <a:pt x="95" y="73"/>
                  </a:lnTo>
                  <a:lnTo>
                    <a:pt x="0" y="73"/>
                  </a:lnTo>
                  <a:lnTo>
                    <a:pt x="0" y="37"/>
                  </a:lnTo>
                  <a:cubicBezTo>
                    <a:pt x="0" y="31"/>
                    <a:pt x="0" y="26"/>
                    <a:pt x="1" y="23"/>
                  </a:cubicBezTo>
                  <a:cubicBezTo>
                    <a:pt x="2" y="18"/>
                    <a:pt x="3" y="14"/>
                    <a:pt x="6" y="11"/>
                  </a:cubicBezTo>
                  <a:cubicBezTo>
                    <a:pt x="8" y="8"/>
                    <a:pt x="11" y="5"/>
                    <a:pt x="15" y="3"/>
                  </a:cubicBezTo>
                  <a:cubicBezTo>
                    <a:pt x="19" y="1"/>
                    <a:pt x="23" y="0"/>
                    <a:pt x="28" y="0"/>
                  </a:cubicBezTo>
                  <a:cubicBezTo>
                    <a:pt x="36" y="0"/>
                    <a:pt x="43" y="3"/>
                    <a:pt x="48" y="8"/>
                  </a:cubicBezTo>
                  <a:cubicBezTo>
                    <a:pt x="54" y="13"/>
                    <a:pt x="57" y="23"/>
                    <a:pt x="57" y="36"/>
                  </a:cubicBezTo>
                  <a:lnTo>
                    <a:pt x="57" y="60"/>
                  </a:lnTo>
                  <a:lnTo>
                    <a:pt x="95" y="60"/>
                  </a:lnTo>
                  <a:lnTo>
                    <a:pt x="95" y="73"/>
                  </a:lnTo>
                  <a:close/>
                  <a:moveTo>
                    <a:pt x="45" y="60"/>
                  </a:moveTo>
                  <a:lnTo>
                    <a:pt x="45" y="60"/>
                  </a:lnTo>
                  <a:lnTo>
                    <a:pt x="45" y="36"/>
                  </a:lnTo>
                  <a:cubicBezTo>
                    <a:pt x="45" y="28"/>
                    <a:pt x="44" y="22"/>
                    <a:pt x="41" y="19"/>
                  </a:cubicBezTo>
                  <a:cubicBezTo>
                    <a:pt x="38" y="15"/>
                    <a:pt x="34" y="13"/>
                    <a:pt x="28" y="13"/>
                  </a:cubicBezTo>
                  <a:cubicBezTo>
                    <a:pt x="24" y="13"/>
                    <a:pt x="21" y="14"/>
                    <a:pt x="18" y="16"/>
                  </a:cubicBezTo>
                  <a:cubicBezTo>
                    <a:pt x="15" y="18"/>
                    <a:pt x="13" y="21"/>
                    <a:pt x="12" y="24"/>
                  </a:cubicBezTo>
                  <a:cubicBezTo>
                    <a:pt x="12" y="27"/>
                    <a:pt x="11" y="30"/>
                    <a:pt x="11" y="36"/>
                  </a:cubicBezTo>
                  <a:lnTo>
                    <a:pt x="11" y="60"/>
                  </a:lnTo>
                  <a:lnTo>
                    <a:pt x="45" y="6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01"/>
            <p:cNvSpPr>
              <a:spLocks/>
            </p:cNvSpPr>
            <p:nvPr/>
          </p:nvSpPr>
          <p:spPr bwMode="auto">
            <a:xfrm>
              <a:off x="5259" y="1295"/>
              <a:ext cx="52"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4 h 91"/>
                <a:gd name="T12" fmla="*/ 66 w 95"/>
                <a:gd name="T13" fmla="*/ 39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39 h 91"/>
                <a:gd name="T26" fmla="*/ 95 w 95"/>
                <a:gd name="T27" fmla="*/ 51 h 91"/>
                <a:gd name="T28" fmla="*/ 14 w 95"/>
                <a:gd name="T29" fmla="*/ 78 h 91"/>
                <a:gd name="T30" fmla="*/ 95 w 95"/>
                <a:gd name="T31" fmla="*/ 78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5"/>
                    <a:pt x="82" y="44"/>
                  </a:cubicBezTo>
                  <a:cubicBezTo>
                    <a:pt x="78" y="43"/>
                    <a:pt x="73" y="42"/>
                    <a:pt x="66" y="39"/>
                  </a:cubicBezTo>
                  <a:lnTo>
                    <a:pt x="0" y="17"/>
                  </a:lnTo>
                  <a:lnTo>
                    <a:pt x="0" y="0"/>
                  </a:lnTo>
                  <a:lnTo>
                    <a:pt x="95" y="0"/>
                  </a:lnTo>
                  <a:lnTo>
                    <a:pt x="95" y="12"/>
                  </a:lnTo>
                  <a:lnTo>
                    <a:pt x="16" y="12"/>
                  </a:lnTo>
                  <a:lnTo>
                    <a:pt x="95" y="39"/>
                  </a:lnTo>
                  <a:lnTo>
                    <a:pt x="95" y="51"/>
                  </a:lnTo>
                  <a:lnTo>
                    <a:pt x="14" y="78"/>
                  </a:lnTo>
                  <a:lnTo>
                    <a:pt x="95" y="78"/>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02"/>
            <p:cNvSpPr>
              <a:spLocks/>
            </p:cNvSpPr>
            <p:nvPr/>
          </p:nvSpPr>
          <p:spPr bwMode="auto">
            <a:xfrm>
              <a:off x="5421" y="1417"/>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5 h 91"/>
                <a:gd name="T12" fmla="*/ 66 w 95"/>
                <a:gd name="T13" fmla="*/ 40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40 h 91"/>
                <a:gd name="T26" fmla="*/ 95 w 95"/>
                <a:gd name="T27" fmla="*/ 51 h 91"/>
                <a:gd name="T28" fmla="*/ 14 w 95"/>
                <a:gd name="T29" fmla="*/ 79 h 91"/>
                <a:gd name="T30" fmla="*/ 95 w 95"/>
                <a:gd name="T31" fmla="*/ 79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6"/>
                    <a:pt x="82" y="45"/>
                  </a:cubicBezTo>
                  <a:cubicBezTo>
                    <a:pt x="78" y="44"/>
                    <a:pt x="73" y="42"/>
                    <a:pt x="66" y="40"/>
                  </a:cubicBezTo>
                  <a:lnTo>
                    <a:pt x="0" y="17"/>
                  </a:lnTo>
                  <a:lnTo>
                    <a:pt x="0" y="0"/>
                  </a:lnTo>
                  <a:lnTo>
                    <a:pt x="95" y="0"/>
                  </a:lnTo>
                  <a:lnTo>
                    <a:pt x="95" y="12"/>
                  </a:lnTo>
                  <a:lnTo>
                    <a:pt x="16" y="12"/>
                  </a:lnTo>
                  <a:lnTo>
                    <a:pt x="95" y="40"/>
                  </a:lnTo>
                  <a:lnTo>
                    <a:pt x="95" y="51"/>
                  </a:lnTo>
                  <a:lnTo>
                    <a:pt x="14" y="79"/>
                  </a:lnTo>
                  <a:lnTo>
                    <a:pt x="95" y="79"/>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03"/>
            <p:cNvSpPr>
              <a:spLocks noEditPoints="1"/>
            </p:cNvSpPr>
            <p:nvPr/>
          </p:nvSpPr>
          <p:spPr bwMode="auto">
            <a:xfrm>
              <a:off x="5421" y="1400"/>
              <a:ext cx="51" cy="7"/>
            </a:xfrm>
            <a:custGeom>
              <a:avLst/>
              <a:gdLst>
                <a:gd name="T0" fmla="*/ 14 w 95"/>
                <a:gd name="T1" fmla="*/ 12 h 12"/>
                <a:gd name="T2" fmla="*/ 14 w 95"/>
                <a:gd name="T3" fmla="*/ 12 h 12"/>
                <a:gd name="T4" fmla="*/ 0 w 95"/>
                <a:gd name="T5" fmla="*/ 12 h 12"/>
                <a:gd name="T6" fmla="*/ 0 w 95"/>
                <a:gd name="T7" fmla="*/ 0 h 12"/>
                <a:gd name="T8" fmla="*/ 14 w 95"/>
                <a:gd name="T9" fmla="*/ 0 h 12"/>
                <a:gd name="T10" fmla="*/ 14 w 95"/>
                <a:gd name="T11" fmla="*/ 12 h 12"/>
                <a:gd name="T12" fmla="*/ 95 w 95"/>
                <a:gd name="T13" fmla="*/ 12 h 12"/>
                <a:gd name="T14" fmla="*/ 95 w 95"/>
                <a:gd name="T15" fmla="*/ 12 h 12"/>
                <a:gd name="T16" fmla="*/ 26 w 95"/>
                <a:gd name="T17" fmla="*/ 12 h 12"/>
                <a:gd name="T18" fmla="*/ 26 w 95"/>
                <a:gd name="T19" fmla="*/ 0 h 12"/>
                <a:gd name="T20" fmla="*/ 95 w 95"/>
                <a:gd name="T21" fmla="*/ 0 h 12"/>
                <a:gd name="T22" fmla="*/ 95 w 95"/>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2">
                  <a:moveTo>
                    <a:pt x="14" y="12"/>
                  </a:moveTo>
                  <a:lnTo>
                    <a:pt x="14" y="12"/>
                  </a:lnTo>
                  <a:lnTo>
                    <a:pt x="0" y="12"/>
                  </a:lnTo>
                  <a:lnTo>
                    <a:pt x="0" y="0"/>
                  </a:lnTo>
                  <a:lnTo>
                    <a:pt x="14" y="0"/>
                  </a:lnTo>
                  <a:lnTo>
                    <a:pt x="14" y="12"/>
                  </a:lnTo>
                  <a:close/>
                  <a:moveTo>
                    <a:pt x="95" y="12"/>
                  </a:moveTo>
                  <a:lnTo>
                    <a:pt x="95" y="12"/>
                  </a:lnTo>
                  <a:lnTo>
                    <a:pt x="26" y="12"/>
                  </a:lnTo>
                  <a:lnTo>
                    <a:pt x="26" y="0"/>
                  </a:lnTo>
                  <a:lnTo>
                    <a:pt x="95" y="0"/>
                  </a:lnTo>
                  <a:lnTo>
                    <a:pt x="95"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304"/>
            <p:cNvSpPr>
              <a:spLocks noEditPoints="1"/>
            </p:cNvSpPr>
            <p:nvPr/>
          </p:nvSpPr>
          <p:spPr bwMode="auto">
            <a:xfrm>
              <a:off x="5421" y="1361"/>
              <a:ext cx="52" cy="32"/>
            </a:xfrm>
            <a:custGeom>
              <a:avLst/>
              <a:gdLst>
                <a:gd name="T0" fmla="*/ 95 w 97"/>
                <a:gd name="T1" fmla="*/ 11 h 60"/>
                <a:gd name="T2" fmla="*/ 95 w 97"/>
                <a:gd name="T3" fmla="*/ 11 h 60"/>
                <a:gd name="T4" fmla="*/ 87 w 97"/>
                <a:gd name="T5" fmla="*/ 11 h 60"/>
                <a:gd name="T6" fmla="*/ 97 w 97"/>
                <a:gd name="T7" fmla="*/ 30 h 60"/>
                <a:gd name="T8" fmla="*/ 92 w 97"/>
                <a:gd name="T9" fmla="*/ 45 h 60"/>
                <a:gd name="T10" fmla="*/ 80 w 97"/>
                <a:gd name="T11" fmla="*/ 56 h 60"/>
                <a:gd name="T12" fmla="*/ 61 w 97"/>
                <a:gd name="T13" fmla="*/ 60 h 60"/>
                <a:gd name="T14" fmla="*/ 42 w 97"/>
                <a:gd name="T15" fmla="*/ 56 h 60"/>
                <a:gd name="T16" fmla="*/ 29 w 97"/>
                <a:gd name="T17" fmla="*/ 46 h 60"/>
                <a:gd name="T18" fmla="*/ 25 w 97"/>
                <a:gd name="T19" fmla="*/ 30 h 60"/>
                <a:gd name="T20" fmla="*/ 27 w 97"/>
                <a:gd name="T21" fmla="*/ 19 h 60"/>
                <a:gd name="T22" fmla="*/ 34 w 97"/>
                <a:gd name="T23" fmla="*/ 11 h 60"/>
                <a:gd name="T24" fmla="*/ 0 w 97"/>
                <a:gd name="T25" fmla="*/ 11 h 60"/>
                <a:gd name="T26" fmla="*/ 0 w 97"/>
                <a:gd name="T27" fmla="*/ 0 h 60"/>
                <a:gd name="T28" fmla="*/ 95 w 97"/>
                <a:gd name="T29" fmla="*/ 0 h 60"/>
                <a:gd name="T30" fmla="*/ 95 w 97"/>
                <a:gd name="T31" fmla="*/ 11 h 60"/>
                <a:gd name="T32" fmla="*/ 61 w 97"/>
                <a:gd name="T33" fmla="*/ 48 h 60"/>
                <a:gd name="T34" fmla="*/ 61 w 97"/>
                <a:gd name="T35" fmla="*/ 48 h 60"/>
                <a:gd name="T36" fmla="*/ 81 w 97"/>
                <a:gd name="T37" fmla="*/ 42 h 60"/>
                <a:gd name="T38" fmla="*/ 87 w 97"/>
                <a:gd name="T39" fmla="*/ 29 h 60"/>
                <a:gd name="T40" fmla="*/ 81 w 97"/>
                <a:gd name="T41" fmla="*/ 16 h 60"/>
                <a:gd name="T42" fmla="*/ 62 w 97"/>
                <a:gd name="T43" fmla="*/ 10 h 60"/>
                <a:gd name="T44" fmla="*/ 41 w 97"/>
                <a:gd name="T45" fmla="*/ 16 h 60"/>
                <a:gd name="T46" fmla="*/ 35 w 97"/>
                <a:gd name="T47" fmla="*/ 29 h 60"/>
                <a:gd name="T48" fmla="*/ 41 w 97"/>
                <a:gd name="T49" fmla="*/ 42 h 60"/>
                <a:gd name="T50" fmla="*/ 61 w 97"/>
                <a:gd name="T51" fmla="*/ 48 h 60"/>
                <a:gd name="T52" fmla="*/ 61 w 97"/>
                <a:gd name="T5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60">
                  <a:moveTo>
                    <a:pt x="95" y="11"/>
                  </a:moveTo>
                  <a:lnTo>
                    <a:pt x="95" y="11"/>
                  </a:lnTo>
                  <a:lnTo>
                    <a:pt x="87" y="11"/>
                  </a:lnTo>
                  <a:cubicBezTo>
                    <a:pt x="94" y="15"/>
                    <a:pt x="97" y="21"/>
                    <a:pt x="97" y="30"/>
                  </a:cubicBezTo>
                  <a:cubicBezTo>
                    <a:pt x="97" y="35"/>
                    <a:pt x="95" y="40"/>
                    <a:pt x="92" y="45"/>
                  </a:cubicBezTo>
                  <a:cubicBezTo>
                    <a:pt x="89" y="50"/>
                    <a:pt x="85" y="53"/>
                    <a:pt x="80" y="56"/>
                  </a:cubicBezTo>
                  <a:cubicBezTo>
                    <a:pt x="74" y="58"/>
                    <a:pt x="68" y="60"/>
                    <a:pt x="61" y="60"/>
                  </a:cubicBezTo>
                  <a:cubicBezTo>
                    <a:pt x="54" y="60"/>
                    <a:pt x="48" y="58"/>
                    <a:pt x="42" y="56"/>
                  </a:cubicBezTo>
                  <a:cubicBezTo>
                    <a:pt x="37" y="54"/>
                    <a:pt x="32" y="50"/>
                    <a:pt x="29" y="46"/>
                  </a:cubicBezTo>
                  <a:cubicBezTo>
                    <a:pt x="26" y="41"/>
                    <a:pt x="25" y="36"/>
                    <a:pt x="25" y="30"/>
                  </a:cubicBezTo>
                  <a:cubicBezTo>
                    <a:pt x="25" y="26"/>
                    <a:pt x="26" y="23"/>
                    <a:pt x="27" y="19"/>
                  </a:cubicBezTo>
                  <a:cubicBezTo>
                    <a:pt x="29" y="16"/>
                    <a:pt x="32" y="13"/>
                    <a:pt x="34" y="11"/>
                  </a:cubicBezTo>
                  <a:lnTo>
                    <a:pt x="0" y="11"/>
                  </a:lnTo>
                  <a:lnTo>
                    <a:pt x="0" y="0"/>
                  </a:lnTo>
                  <a:lnTo>
                    <a:pt x="95" y="0"/>
                  </a:lnTo>
                  <a:lnTo>
                    <a:pt x="95" y="11"/>
                  </a:lnTo>
                  <a:close/>
                  <a:moveTo>
                    <a:pt x="61" y="48"/>
                  </a:moveTo>
                  <a:lnTo>
                    <a:pt x="61" y="48"/>
                  </a:lnTo>
                  <a:cubicBezTo>
                    <a:pt x="70" y="48"/>
                    <a:pt x="76" y="46"/>
                    <a:pt x="81" y="42"/>
                  </a:cubicBezTo>
                  <a:cubicBezTo>
                    <a:pt x="85" y="38"/>
                    <a:pt x="87" y="34"/>
                    <a:pt x="87" y="29"/>
                  </a:cubicBezTo>
                  <a:cubicBezTo>
                    <a:pt x="87" y="24"/>
                    <a:pt x="85" y="19"/>
                    <a:pt x="81" y="16"/>
                  </a:cubicBezTo>
                  <a:cubicBezTo>
                    <a:pt x="77" y="12"/>
                    <a:pt x="70" y="10"/>
                    <a:pt x="62" y="10"/>
                  </a:cubicBezTo>
                  <a:cubicBezTo>
                    <a:pt x="52" y="10"/>
                    <a:pt x="46" y="12"/>
                    <a:pt x="41" y="16"/>
                  </a:cubicBezTo>
                  <a:cubicBezTo>
                    <a:pt x="37" y="19"/>
                    <a:pt x="35" y="24"/>
                    <a:pt x="35" y="29"/>
                  </a:cubicBezTo>
                  <a:cubicBezTo>
                    <a:pt x="35" y="34"/>
                    <a:pt x="37" y="39"/>
                    <a:pt x="41" y="42"/>
                  </a:cubicBezTo>
                  <a:cubicBezTo>
                    <a:pt x="45" y="46"/>
                    <a:pt x="52" y="48"/>
                    <a:pt x="61" y="48"/>
                  </a:cubicBezTo>
                  <a:lnTo>
                    <a:pt x="61" y="4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305"/>
            <p:cNvSpPr>
              <a:spLocks/>
            </p:cNvSpPr>
            <p:nvPr/>
          </p:nvSpPr>
          <p:spPr bwMode="auto">
            <a:xfrm>
              <a:off x="5434" y="1321"/>
              <a:ext cx="38" cy="30"/>
            </a:xfrm>
            <a:custGeom>
              <a:avLst/>
              <a:gdLst>
                <a:gd name="T0" fmla="*/ 70 w 70"/>
                <a:gd name="T1" fmla="*/ 56 h 56"/>
                <a:gd name="T2" fmla="*/ 70 w 70"/>
                <a:gd name="T3" fmla="*/ 56 h 56"/>
                <a:gd name="T4" fmla="*/ 1 w 70"/>
                <a:gd name="T5" fmla="*/ 56 h 56"/>
                <a:gd name="T6" fmla="*/ 1 w 70"/>
                <a:gd name="T7" fmla="*/ 46 h 56"/>
                <a:gd name="T8" fmla="*/ 11 w 70"/>
                <a:gd name="T9" fmla="*/ 46 h 56"/>
                <a:gd name="T10" fmla="*/ 0 w 70"/>
                <a:gd name="T11" fmla="*/ 24 h 56"/>
                <a:gd name="T12" fmla="*/ 2 w 70"/>
                <a:gd name="T13" fmla="*/ 12 h 56"/>
                <a:gd name="T14" fmla="*/ 8 w 70"/>
                <a:gd name="T15" fmla="*/ 4 h 56"/>
                <a:gd name="T16" fmla="*/ 17 w 70"/>
                <a:gd name="T17" fmla="*/ 1 h 56"/>
                <a:gd name="T18" fmla="*/ 28 w 70"/>
                <a:gd name="T19" fmla="*/ 0 h 56"/>
                <a:gd name="T20" fmla="*/ 70 w 70"/>
                <a:gd name="T21" fmla="*/ 0 h 56"/>
                <a:gd name="T22" fmla="*/ 70 w 70"/>
                <a:gd name="T23" fmla="*/ 12 h 56"/>
                <a:gd name="T24" fmla="*/ 28 w 70"/>
                <a:gd name="T25" fmla="*/ 12 h 56"/>
                <a:gd name="T26" fmla="*/ 18 w 70"/>
                <a:gd name="T27" fmla="*/ 13 h 56"/>
                <a:gd name="T28" fmla="*/ 12 w 70"/>
                <a:gd name="T29" fmla="*/ 18 h 56"/>
                <a:gd name="T30" fmla="*/ 10 w 70"/>
                <a:gd name="T31" fmla="*/ 26 h 56"/>
                <a:gd name="T32" fmla="*/ 15 w 70"/>
                <a:gd name="T33" fmla="*/ 39 h 56"/>
                <a:gd name="T34" fmla="*/ 33 w 70"/>
                <a:gd name="T35" fmla="*/ 44 h 56"/>
                <a:gd name="T36" fmla="*/ 70 w 70"/>
                <a:gd name="T37" fmla="*/ 44 h 56"/>
                <a:gd name="T38" fmla="*/ 70 w 70"/>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56">
                  <a:moveTo>
                    <a:pt x="70" y="56"/>
                  </a:moveTo>
                  <a:lnTo>
                    <a:pt x="70" y="56"/>
                  </a:lnTo>
                  <a:lnTo>
                    <a:pt x="1" y="56"/>
                  </a:lnTo>
                  <a:lnTo>
                    <a:pt x="1" y="46"/>
                  </a:lnTo>
                  <a:lnTo>
                    <a:pt x="11" y="46"/>
                  </a:lnTo>
                  <a:cubicBezTo>
                    <a:pt x="4" y="41"/>
                    <a:pt x="0" y="33"/>
                    <a:pt x="0" y="24"/>
                  </a:cubicBezTo>
                  <a:cubicBezTo>
                    <a:pt x="0" y="20"/>
                    <a:pt x="1" y="16"/>
                    <a:pt x="2" y="12"/>
                  </a:cubicBezTo>
                  <a:cubicBezTo>
                    <a:pt x="4" y="9"/>
                    <a:pt x="6" y="6"/>
                    <a:pt x="8" y="4"/>
                  </a:cubicBezTo>
                  <a:cubicBezTo>
                    <a:pt x="10" y="3"/>
                    <a:pt x="13" y="1"/>
                    <a:pt x="17" y="1"/>
                  </a:cubicBezTo>
                  <a:cubicBezTo>
                    <a:pt x="19" y="0"/>
                    <a:pt x="23" y="0"/>
                    <a:pt x="28" y="0"/>
                  </a:cubicBezTo>
                  <a:lnTo>
                    <a:pt x="70" y="0"/>
                  </a:lnTo>
                  <a:lnTo>
                    <a:pt x="70" y="12"/>
                  </a:lnTo>
                  <a:lnTo>
                    <a:pt x="28" y="12"/>
                  </a:lnTo>
                  <a:cubicBezTo>
                    <a:pt x="24" y="12"/>
                    <a:pt x="20" y="12"/>
                    <a:pt x="18" y="13"/>
                  </a:cubicBezTo>
                  <a:cubicBezTo>
                    <a:pt x="15" y="14"/>
                    <a:pt x="13" y="16"/>
                    <a:pt x="12" y="18"/>
                  </a:cubicBezTo>
                  <a:cubicBezTo>
                    <a:pt x="11" y="20"/>
                    <a:pt x="10" y="23"/>
                    <a:pt x="10" y="26"/>
                  </a:cubicBezTo>
                  <a:cubicBezTo>
                    <a:pt x="10" y="31"/>
                    <a:pt x="12" y="35"/>
                    <a:pt x="15" y="39"/>
                  </a:cubicBezTo>
                  <a:cubicBezTo>
                    <a:pt x="18" y="43"/>
                    <a:pt x="24" y="44"/>
                    <a:pt x="33" y="44"/>
                  </a:cubicBezTo>
                  <a:lnTo>
                    <a:pt x="70" y="44"/>
                  </a:lnTo>
                  <a:lnTo>
                    <a:pt x="70"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06"/>
            <p:cNvSpPr>
              <a:spLocks noEditPoints="1"/>
            </p:cNvSpPr>
            <p:nvPr/>
          </p:nvSpPr>
          <p:spPr bwMode="auto">
            <a:xfrm>
              <a:off x="5421" y="1304"/>
              <a:ext cx="51" cy="7"/>
            </a:xfrm>
            <a:custGeom>
              <a:avLst/>
              <a:gdLst>
                <a:gd name="T0" fmla="*/ 14 w 95"/>
                <a:gd name="T1" fmla="*/ 12 h 12"/>
                <a:gd name="T2" fmla="*/ 14 w 95"/>
                <a:gd name="T3" fmla="*/ 12 h 12"/>
                <a:gd name="T4" fmla="*/ 0 w 95"/>
                <a:gd name="T5" fmla="*/ 12 h 12"/>
                <a:gd name="T6" fmla="*/ 0 w 95"/>
                <a:gd name="T7" fmla="*/ 0 h 12"/>
                <a:gd name="T8" fmla="*/ 14 w 95"/>
                <a:gd name="T9" fmla="*/ 0 h 12"/>
                <a:gd name="T10" fmla="*/ 14 w 95"/>
                <a:gd name="T11" fmla="*/ 12 h 12"/>
                <a:gd name="T12" fmla="*/ 95 w 95"/>
                <a:gd name="T13" fmla="*/ 12 h 12"/>
                <a:gd name="T14" fmla="*/ 95 w 95"/>
                <a:gd name="T15" fmla="*/ 12 h 12"/>
                <a:gd name="T16" fmla="*/ 26 w 95"/>
                <a:gd name="T17" fmla="*/ 12 h 12"/>
                <a:gd name="T18" fmla="*/ 26 w 95"/>
                <a:gd name="T19" fmla="*/ 0 h 12"/>
                <a:gd name="T20" fmla="*/ 95 w 95"/>
                <a:gd name="T21" fmla="*/ 0 h 12"/>
                <a:gd name="T22" fmla="*/ 95 w 95"/>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2">
                  <a:moveTo>
                    <a:pt x="14" y="12"/>
                  </a:moveTo>
                  <a:lnTo>
                    <a:pt x="14" y="12"/>
                  </a:lnTo>
                  <a:lnTo>
                    <a:pt x="0" y="12"/>
                  </a:lnTo>
                  <a:lnTo>
                    <a:pt x="0" y="0"/>
                  </a:lnTo>
                  <a:lnTo>
                    <a:pt x="14" y="0"/>
                  </a:lnTo>
                  <a:lnTo>
                    <a:pt x="14" y="12"/>
                  </a:lnTo>
                  <a:close/>
                  <a:moveTo>
                    <a:pt x="95" y="12"/>
                  </a:moveTo>
                  <a:lnTo>
                    <a:pt x="95" y="12"/>
                  </a:lnTo>
                  <a:lnTo>
                    <a:pt x="26" y="12"/>
                  </a:lnTo>
                  <a:lnTo>
                    <a:pt x="26" y="0"/>
                  </a:lnTo>
                  <a:lnTo>
                    <a:pt x="95" y="0"/>
                  </a:lnTo>
                  <a:lnTo>
                    <a:pt x="95"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07"/>
            <p:cNvSpPr>
              <a:spLocks noEditPoints="1"/>
            </p:cNvSpPr>
            <p:nvPr/>
          </p:nvSpPr>
          <p:spPr bwMode="auto">
            <a:xfrm>
              <a:off x="5434" y="1265"/>
              <a:ext cx="53" cy="32"/>
            </a:xfrm>
            <a:custGeom>
              <a:avLst/>
              <a:gdLst>
                <a:gd name="T0" fmla="*/ 76 w 98"/>
                <a:gd name="T1" fmla="*/ 59 h 61"/>
                <a:gd name="T2" fmla="*/ 76 w 98"/>
                <a:gd name="T3" fmla="*/ 59 h 61"/>
                <a:gd name="T4" fmla="*/ 78 w 98"/>
                <a:gd name="T5" fmla="*/ 47 h 61"/>
                <a:gd name="T6" fmla="*/ 85 w 98"/>
                <a:gd name="T7" fmla="*/ 43 h 61"/>
                <a:gd name="T8" fmla="*/ 89 w 98"/>
                <a:gd name="T9" fmla="*/ 31 h 61"/>
                <a:gd name="T10" fmla="*/ 85 w 98"/>
                <a:gd name="T11" fmla="*/ 19 h 61"/>
                <a:gd name="T12" fmla="*/ 76 w 98"/>
                <a:gd name="T13" fmla="*/ 13 h 61"/>
                <a:gd name="T14" fmla="*/ 61 w 98"/>
                <a:gd name="T15" fmla="*/ 12 h 61"/>
                <a:gd name="T16" fmla="*/ 70 w 98"/>
                <a:gd name="T17" fmla="*/ 31 h 61"/>
                <a:gd name="T18" fmla="*/ 60 w 98"/>
                <a:gd name="T19" fmla="*/ 53 h 61"/>
                <a:gd name="T20" fmla="*/ 35 w 98"/>
                <a:gd name="T21" fmla="*/ 61 h 61"/>
                <a:gd name="T22" fmla="*/ 17 w 98"/>
                <a:gd name="T23" fmla="*/ 57 h 61"/>
                <a:gd name="T24" fmla="*/ 4 w 98"/>
                <a:gd name="T25" fmla="*/ 47 h 61"/>
                <a:gd name="T26" fmla="*/ 0 w 98"/>
                <a:gd name="T27" fmla="*/ 31 h 61"/>
                <a:gd name="T28" fmla="*/ 10 w 98"/>
                <a:gd name="T29" fmla="*/ 11 h 61"/>
                <a:gd name="T30" fmla="*/ 1 w 98"/>
                <a:gd name="T31" fmla="*/ 11 h 61"/>
                <a:gd name="T32" fmla="*/ 1 w 98"/>
                <a:gd name="T33" fmla="*/ 0 h 61"/>
                <a:gd name="T34" fmla="*/ 61 w 98"/>
                <a:gd name="T35" fmla="*/ 0 h 61"/>
                <a:gd name="T36" fmla="*/ 84 w 98"/>
                <a:gd name="T37" fmla="*/ 3 h 61"/>
                <a:gd name="T38" fmla="*/ 94 w 98"/>
                <a:gd name="T39" fmla="*/ 14 h 61"/>
                <a:gd name="T40" fmla="*/ 98 w 98"/>
                <a:gd name="T41" fmla="*/ 31 h 61"/>
                <a:gd name="T42" fmla="*/ 93 w 98"/>
                <a:gd name="T43" fmla="*/ 51 h 61"/>
                <a:gd name="T44" fmla="*/ 76 w 98"/>
                <a:gd name="T45" fmla="*/ 59 h 61"/>
                <a:gd name="T46" fmla="*/ 76 w 98"/>
                <a:gd name="T47" fmla="*/ 59 h 61"/>
                <a:gd name="T48" fmla="*/ 35 w 98"/>
                <a:gd name="T49" fmla="*/ 49 h 61"/>
                <a:gd name="T50" fmla="*/ 35 w 98"/>
                <a:gd name="T51" fmla="*/ 49 h 61"/>
                <a:gd name="T52" fmla="*/ 54 w 98"/>
                <a:gd name="T53" fmla="*/ 44 h 61"/>
                <a:gd name="T54" fmla="*/ 61 w 98"/>
                <a:gd name="T55" fmla="*/ 30 h 61"/>
                <a:gd name="T56" fmla="*/ 54 w 98"/>
                <a:gd name="T57" fmla="*/ 17 h 61"/>
                <a:gd name="T58" fmla="*/ 35 w 98"/>
                <a:gd name="T59" fmla="*/ 11 h 61"/>
                <a:gd name="T60" fmla="*/ 16 w 98"/>
                <a:gd name="T61" fmla="*/ 17 h 61"/>
                <a:gd name="T62" fmla="*/ 10 w 98"/>
                <a:gd name="T63" fmla="*/ 30 h 61"/>
                <a:gd name="T64" fmla="*/ 16 w 98"/>
                <a:gd name="T65" fmla="*/ 43 h 61"/>
                <a:gd name="T66" fmla="*/ 35 w 98"/>
                <a:gd name="T67" fmla="*/ 49 h 61"/>
                <a:gd name="T68" fmla="*/ 35 w 98"/>
                <a:gd name="T6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61">
                  <a:moveTo>
                    <a:pt x="76" y="59"/>
                  </a:moveTo>
                  <a:lnTo>
                    <a:pt x="76" y="59"/>
                  </a:lnTo>
                  <a:lnTo>
                    <a:pt x="78" y="47"/>
                  </a:lnTo>
                  <a:cubicBezTo>
                    <a:pt x="81" y="47"/>
                    <a:pt x="84" y="45"/>
                    <a:pt x="85" y="43"/>
                  </a:cubicBezTo>
                  <a:cubicBezTo>
                    <a:pt x="88" y="40"/>
                    <a:pt x="89" y="36"/>
                    <a:pt x="89" y="31"/>
                  </a:cubicBezTo>
                  <a:cubicBezTo>
                    <a:pt x="89" y="26"/>
                    <a:pt x="88" y="22"/>
                    <a:pt x="85" y="19"/>
                  </a:cubicBezTo>
                  <a:cubicBezTo>
                    <a:pt x="83" y="16"/>
                    <a:pt x="80" y="14"/>
                    <a:pt x="76" y="13"/>
                  </a:cubicBezTo>
                  <a:cubicBezTo>
                    <a:pt x="74" y="12"/>
                    <a:pt x="69" y="12"/>
                    <a:pt x="61" y="12"/>
                  </a:cubicBezTo>
                  <a:cubicBezTo>
                    <a:pt x="67" y="17"/>
                    <a:pt x="70" y="23"/>
                    <a:pt x="70" y="31"/>
                  </a:cubicBezTo>
                  <a:cubicBezTo>
                    <a:pt x="70" y="41"/>
                    <a:pt x="67" y="48"/>
                    <a:pt x="60" y="53"/>
                  </a:cubicBezTo>
                  <a:cubicBezTo>
                    <a:pt x="53" y="58"/>
                    <a:pt x="45" y="61"/>
                    <a:pt x="35" y="61"/>
                  </a:cubicBezTo>
                  <a:cubicBezTo>
                    <a:pt x="29" y="61"/>
                    <a:pt x="23" y="60"/>
                    <a:pt x="17" y="57"/>
                  </a:cubicBezTo>
                  <a:cubicBezTo>
                    <a:pt x="12" y="55"/>
                    <a:pt x="7" y="52"/>
                    <a:pt x="4" y="47"/>
                  </a:cubicBezTo>
                  <a:cubicBezTo>
                    <a:pt x="1" y="42"/>
                    <a:pt x="0" y="37"/>
                    <a:pt x="0" y="31"/>
                  </a:cubicBezTo>
                  <a:cubicBezTo>
                    <a:pt x="0" y="23"/>
                    <a:pt x="3" y="16"/>
                    <a:pt x="10" y="11"/>
                  </a:cubicBezTo>
                  <a:lnTo>
                    <a:pt x="1" y="11"/>
                  </a:lnTo>
                  <a:lnTo>
                    <a:pt x="1" y="0"/>
                  </a:lnTo>
                  <a:lnTo>
                    <a:pt x="61" y="0"/>
                  </a:lnTo>
                  <a:cubicBezTo>
                    <a:pt x="72" y="0"/>
                    <a:pt x="79" y="1"/>
                    <a:pt x="84" y="3"/>
                  </a:cubicBezTo>
                  <a:cubicBezTo>
                    <a:pt x="88" y="6"/>
                    <a:pt x="92" y="9"/>
                    <a:pt x="94" y="14"/>
                  </a:cubicBezTo>
                  <a:cubicBezTo>
                    <a:pt x="97" y="19"/>
                    <a:pt x="98" y="24"/>
                    <a:pt x="98" y="31"/>
                  </a:cubicBezTo>
                  <a:cubicBezTo>
                    <a:pt x="98" y="40"/>
                    <a:pt x="96" y="46"/>
                    <a:pt x="93" y="51"/>
                  </a:cubicBezTo>
                  <a:cubicBezTo>
                    <a:pt x="89" y="56"/>
                    <a:pt x="84" y="59"/>
                    <a:pt x="76" y="59"/>
                  </a:cubicBezTo>
                  <a:lnTo>
                    <a:pt x="76" y="59"/>
                  </a:lnTo>
                  <a:close/>
                  <a:moveTo>
                    <a:pt x="35" y="49"/>
                  </a:moveTo>
                  <a:lnTo>
                    <a:pt x="35" y="49"/>
                  </a:lnTo>
                  <a:cubicBezTo>
                    <a:pt x="44" y="49"/>
                    <a:pt x="50" y="47"/>
                    <a:pt x="54" y="44"/>
                  </a:cubicBezTo>
                  <a:cubicBezTo>
                    <a:pt x="59" y="40"/>
                    <a:pt x="61" y="35"/>
                    <a:pt x="61" y="30"/>
                  </a:cubicBezTo>
                  <a:cubicBezTo>
                    <a:pt x="61" y="25"/>
                    <a:pt x="59" y="20"/>
                    <a:pt x="54" y="17"/>
                  </a:cubicBezTo>
                  <a:cubicBezTo>
                    <a:pt x="50" y="13"/>
                    <a:pt x="44" y="11"/>
                    <a:pt x="35" y="11"/>
                  </a:cubicBezTo>
                  <a:cubicBezTo>
                    <a:pt x="27" y="11"/>
                    <a:pt x="20" y="13"/>
                    <a:pt x="16" y="17"/>
                  </a:cubicBezTo>
                  <a:cubicBezTo>
                    <a:pt x="12" y="20"/>
                    <a:pt x="10" y="25"/>
                    <a:pt x="10" y="30"/>
                  </a:cubicBezTo>
                  <a:cubicBezTo>
                    <a:pt x="10" y="35"/>
                    <a:pt x="12" y="40"/>
                    <a:pt x="16" y="43"/>
                  </a:cubicBezTo>
                  <a:cubicBezTo>
                    <a:pt x="20" y="47"/>
                    <a:pt x="26" y="49"/>
                    <a:pt x="35" y="49"/>
                  </a:cubicBezTo>
                  <a:lnTo>
                    <a:pt x="35"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308"/>
            <p:cNvSpPr>
              <a:spLocks/>
            </p:cNvSpPr>
            <p:nvPr/>
          </p:nvSpPr>
          <p:spPr bwMode="auto">
            <a:xfrm>
              <a:off x="5421" y="1225"/>
              <a:ext cx="51" cy="30"/>
            </a:xfrm>
            <a:custGeom>
              <a:avLst/>
              <a:gdLst>
                <a:gd name="T0" fmla="*/ 95 w 95"/>
                <a:gd name="T1" fmla="*/ 56 h 56"/>
                <a:gd name="T2" fmla="*/ 95 w 95"/>
                <a:gd name="T3" fmla="*/ 56 h 56"/>
                <a:gd name="T4" fmla="*/ 0 w 95"/>
                <a:gd name="T5" fmla="*/ 56 h 56"/>
                <a:gd name="T6" fmla="*/ 0 w 95"/>
                <a:gd name="T7" fmla="*/ 45 h 56"/>
                <a:gd name="T8" fmla="*/ 34 w 95"/>
                <a:gd name="T9" fmla="*/ 45 h 56"/>
                <a:gd name="T10" fmla="*/ 25 w 95"/>
                <a:gd name="T11" fmla="*/ 24 h 56"/>
                <a:gd name="T12" fmla="*/ 28 w 95"/>
                <a:gd name="T13" fmla="*/ 11 h 56"/>
                <a:gd name="T14" fmla="*/ 36 w 95"/>
                <a:gd name="T15" fmla="*/ 3 h 56"/>
                <a:gd name="T16" fmla="*/ 52 w 95"/>
                <a:gd name="T17" fmla="*/ 0 h 56"/>
                <a:gd name="T18" fmla="*/ 95 w 95"/>
                <a:gd name="T19" fmla="*/ 0 h 56"/>
                <a:gd name="T20" fmla="*/ 95 w 95"/>
                <a:gd name="T21" fmla="*/ 12 h 56"/>
                <a:gd name="T22" fmla="*/ 52 w 95"/>
                <a:gd name="T23" fmla="*/ 12 h 56"/>
                <a:gd name="T24" fmla="*/ 39 w 95"/>
                <a:gd name="T25" fmla="*/ 16 h 56"/>
                <a:gd name="T26" fmla="*/ 35 w 95"/>
                <a:gd name="T27" fmla="*/ 26 h 56"/>
                <a:gd name="T28" fmla="*/ 38 w 95"/>
                <a:gd name="T29" fmla="*/ 36 h 56"/>
                <a:gd name="T30" fmla="*/ 45 w 95"/>
                <a:gd name="T31" fmla="*/ 43 h 56"/>
                <a:gd name="T32" fmla="*/ 58 w 95"/>
                <a:gd name="T33" fmla="*/ 45 h 56"/>
                <a:gd name="T34" fmla="*/ 95 w 95"/>
                <a:gd name="T35" fmla="*/ 45 h 56"/>
                <a:gd name="T36" fmla="*/ 95 w 95"/>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56">
                  <a:moveTo>
                    <a:pt x="95" y="56"/>
                  </a:moveTo>
                  <a:lnTo>
                    <a:pt x="95" y="56"/>
                  </a:lnTo>
                  <a:lnTo>
                    <a:pt x="0" y="56"/>
                  </a:lnTo>
                  <a:lnTo>
                    <a:pt x="0" y="45"/>
                  </a:lnTo>
                  <a:lnTo>
                    <a:pt x="34" y="45"/>
                  </a:lnTo>
                  <a:cubicBezTo>
                    <a:pt x="28" y="39"/>
                    <a:pt x="25" y="32"/>
                    <a:pt x="25" y="24"/>
                  </a:cubicBezTo>
                  <a:cubicBezTo>
                    <a:pt x="25" y="19"/>
                    <a:pt x="26" y="14"/>
                    <a:pt x="28" y="11"/>
                  </a:cubicBezTo>
                  <a:cubicBezTo>
                    <a:pt x="30" y="7"/>
                    <a:pt x="33" y="4"/>
                    <a:pt x="36" y="3"/>
                  </a:cubicBezTo>
                  <a:cubicBezTo>
                    <a:pt x="40" y="1"/>
                    <a:pt x="45" y="0"/>
                    <a:pt x="52" y="0"/>
                  </a:cubicBezTo>
                  <a:lnTo>
                    <a:pt x="95" y="0"/>
                  </a:lnTo>
                  <a:lnTo>
                    <a:pt x="95" y="12"/>
                  </a:lnTo>
                  <a:lnTo>
                    <a:pt x="52" y="12"/>
                  </a:lnTo>
                  <a:cubicBezTo>
                    <a:pt x="46" y="12"/>
                    <a:pt x="42" y="13"/>
                    <a:pt x="39" y="16"/>
                  </a:cubicBezTo>
                  <a:cubicBezTo>
                    <a:pt x="36" y="18"/>
                    <a:pt x="35" y="22"/>
                    <a:pt x="35" y="26"/>
                  </a:cubicBezTo>
                  <a:cubicBezTo>
                    <a:pt x="35" y="30"/>
                    <a:pt x="36" y="33"/>
                    <a:pt x="38" y="36"/>
                  </a:cubicBezTo>
                  <a:cubicBezTo>
                    <a:pt x="39" y="39"/>
                    <a:pt x="42" y="41"/>
                    <a:pt x="45" y="43"/>
                  </a:cubicBezTo>
                  <a:cubicBezTo>
                    <a:pt x="48" y="44"/>
                    <a:pt x="52" y="45"/>
                    <a:pt x="58" y="45"/>
                  </a:cubicBezTo>
                  <a:lnTo>
                    <a:pt x="95" y="45"/>
                  </a:lnTo>
                  <a:lnTo>
                    <a:pt x="95"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09"/>
            <p:cNvSpPr>
              <a:spLocks/>
            </p:cNvSpPr>
            <p:nvPr/>
          </p:nvSpPr>
          <p:spPr bwMode="auto">
            <a:xfrm>
              <a:off x="5422" y="1200"/>
              <a:ext cx="51" cy="19"/>
            </a:xfrm>
            <a:custGeom>
              <a:avLst/>
              <a:gdLst>
                <a:gd name="T0" fmla="*/ 83 w 94"/>
                <a:gd name="T1" fmla="*/ 2 h 34"/>
                <a:gd name="T2" fmla="*/ 83 w 94"/>
                <a:gd name="T3" fmla="*/ 2 h 34"/>
                <a:gd name="T4" fmla="*/ 93 w 94"/>
                <a:gd name="T5" fmla="*/ 0 h 34"/>
                <a:gd name="T6" fmla="*/ 94 w 94"/>
                <a:gd name="T7" fmla="*/ 9 h 34"/>
                <a:gd name="T8" fmla="*/ 92 w 94"/>
                <a:gd name="T9" fmla="*/ 19 h 34"/>
                <a:gd name="T10" fmla="*/ 87 w 94"/>
                <a:gd name="T11" fmla="*/ 24 h 34"/>
                <a:gd name="T12" fmla="*/ 73 w 94"/>
                <a:gd name="T13" fmla="*/ 25 h 34"/>
                <a:gd name="T14" fmla="*/ 33 w 94"/>
                <a:gd name="T15" fmla="*/ 25 h 34"/>
                <a:gd name="T16" fmla="*/ 33 w 94"/>
                <a:gd name="T17" fmla="*/ 34 h 34"/>
                <a:gd name="T18" fmla="*/ 24 w 94"/>
                <a:gd name="T19" fmla="*/ 34 h 34"/>
                <a:gd name="T20" fmla="*/ 24 w 94"/>
                <a:gd name="T21" fmla="*/ 25 h 34"/>
                <a:gd name="T22" fmla="*/ 7 w 94"/>
                <a:gd name="T23" fmla="*/ 25 h 34"/>
                <a:gd name="T24" fmla="*/ 0 w 94"/>
                <a:gd name="T25" fmla="*/ 13 h 34"/>
                <a:gd name="T26" fmla="*/ 24 w 94"/>
                <a:gd name="T27" fmla="*/ 13 h 34"/>
                <a:gd name="T28" fmla="*/ 24 w 94"/>
                <a:gd name="T29" fmla="*/ 2 h 34"/>
                <a:gd name="T30" fmla="*/ 33 w 94"/>
                <a:gd name="T31" fmla="*/ 2 h 34"/>
                <a:gd name="T32" fmla="*/ 33 w 94"/>
                <a:gd name="T33" fmla="*/ 13 h 34"/>
                <a:gd name="T34" fmla="*/ 74 w 94"/>
                <a:gd name="T35" fmla="*/ 13 h 34"/>
                <a:gd name="T36" fmla="*/ 80 w 94"/>
                <a:gd name="T37" fmla="*/ 13 h 34"/>
                <a:gd name="T38" fmla="*/ 83 w 94"/>
                <a:gd name="T39" fmla="*/ 11 h 34"/>
                <a:gd name="T40" fmla="*/ 83 w 94"/>
                <a:gd name="T41" fmla="*/ 7 h 34"/>
                <a:gd name="T42" fmla="*/ 83 w 94"/>
                <a:gd name="T43" fmla="*/ 2 h 34"/>
                <a:gd name="T44" fmla="*/ 83 w 94"/>
                <a:gd name="T4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34">
                  <a:moveTo>
                    <a:pt x="83" y="2"/>
                  </a:moveTo>
                  <a:lnTo>
                    <a:pt x="83" y="2"/>
                  </a:lnTo>
                  <a:lnTo>
                    <a:pt x="93" y="0"/>
                  </a:lnTo>
                  <a:cubicBezTo>
                    <a:pt x="94" y="3"/>
                    <a:pt x="94" y="6"/>
                    <a:pt x="94" y="9"/>
                  </a:cubicBezTo>
                  <a:cubicBezTo>
                    <a:pt x="94" y="13"/>
                    <a:pt x="94" y="16"/>
                    <a:pt x="92" y="19"/>
                  </a:cubicBezTo>
                  <a:cubicBezTo>
                    <a:pt x="91" y="21"/>
                    <a:pt x="89" y="23"/>
                    <a:pt x="87" y="24"/>
                  </a:cubicBezTo>
                  <a:cubicBezTo>
                    <a:pt x="85" y="25"/>
                    <a:pt x="80" y="25"/>
                    <a:pt x="73" y="25"/>
                  </a:cubicBezTo>
                  <a:lnTo>
                    <a:pt x="33" y="25"/>
                  </a:lnTo>
                  <a:lnTo>
                    <a:pt x="33" y="34"/>
                  </a:lnTo>
                  <a:lnTo>
                    <a:pt x="24" y="34"/>
                  </a:lnTo>
                  <a:lnTo>
                    <a:pt x="24" y="25"/>
                  </a:lnTo>
                  <a:lnTo>
                    <a:pt x="7" y="25"/>
                  </a:lnTo>
                  <a:lnTo>
                    <a:pt x="0" y="13"/>
                  </a:lnTo>
                  <a:lnTo>
                    <a:pt x="24" y="13"/>
                  </a:lnTo>
                  <a:lnTo>
                    <a:pt x="24" y="2"/>
                  </a:lnTo>
                  <a:lnTo>
                    <a:pt x="33" y="2"/>
                  </a:lnTo>
                  <a:lnTo>
                    <a:pt x="33" y="13"/>
                  </a:lnTo>
                  <a:lnTo>
                    <a:pt x="74" y="13"/>
                  </a:lnTo>
                  <a:cubicBezTo>
                    <a:pt x="77" y="13"/>
                    <a:pt x="79" y="13"/>
                    <a:pt x="80" y="13"/>
                  </a:cubicBezTo>
                  <a:cubicBezTo>
                    <a:pt x="81" y="12"/>
                    <a:pt x="82" y="12"/>
                    <a:pt x="83" y="11"/>
                  </a:cubicBezTo>
                  <a:cubicBezTo>
                    <a:pt x="83" y="10"/>
                    <a:pt x="83" y="9"/>
                    <a:pt x="83" y="7"/>
                  </a:cubicBezTo>
                  <a:cubicBezTo>
                    <a:pt x="83" y="5"/>
                    <a:pt x="83" y="4"/>
                    <a:pt x="83" y="2"/>
                  </a:cubicBezTo>
                  <a:lnTo>
                    <a:pt x="83" y="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10"/>
            <p:cNvSpPr>
              <a:spLocks/>
            </p:cNvSpPr>
            <p:nvPr/>
          </p:nvSpPr>
          <p:spPr bwMode="auto">
            <a:xfrm>
              <a:off x="5583" y="1445"/>
              <a:ext cx="51"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11"/>
            <p:cNvSpPr>
              <a:spLocks noEditPoints="1"/>
            </p:cNvSpPr>
            <p:nvPr/>
          </p:nvSpPr>
          <p:spPr bwMode="auto">
            <a:xfrm>
              <a:off x="5583" y="1384"/>
              <a:ext cx="51" cy="48"/>
            </a:xfrm>
            <a:custGeom>
              <a:avLst/>
              <a:gdLst>
                <a:gd name="T0" fmla="*/ 95 w 95"/>
                <a:gd name="T1" fmla="*/ 89 h 89"/>
                <a:gd name="T2" fmla="*/ 95 w 95"/>
                <a:gd name="T3" fmla="*/ 89 h 89"/>
                <a:gd name="T4" fmla="*/ 0 w 95"/>
                <a:gd name="T5" fmla="*/ 52 h 89"/>
                <a:gd name="T6" fmla="*/ 0 w 95"/>
                <a:gd name="T7" fmla="*/ 39 h 89"/>
                <a:gd name="T8" fmla="*/ 95 w 95"/>
                <a:gd name="T9" fmla="*/ 0 h 89"/>
                <a:gd name="T10" fmla="*/ 95 w 95"/>
                <a:gd name="T11" fmla="*/ 14 h 89"/>
                <a:gd name="T12" fmla="*/ 67 w 95"/>
                <a:gd name="T13" fmla="*/ 25 h 89"/>
                <a:gd name="T14" fmla="*/ 67 w 95"/>
                <a:gd name="T15" fmla="*/ 65 h 89"/>
                <a:gd name="T16" fmla="*/ 95 w 95"/>
                <a:gd name="T17" fmla="*/ 75 h 89"/>
                <a:gd name="T18" fmla="*/ 95 w 95"/>
                <a:gd name="T19" fmla="*/ 89 h 89"/>
                <a:gd name="T20" fmla="*/ 56 w 95"/>
                <a:gd name="T21" fmla="*/ 61 h 89"/>
                <a:gd name="T22" fmla="*/ 56 w 95"/>
                <a:gd name="T23" fmla="*/ 61 h 89"/>
                <a:gd name="T24" fmla="*/ 56 w 95"/>
                <a:gd name="T25" fmla="*/ 29 h 89"/>
                <a:gd name="T26" fmla="*/ 30 w 95"/>
                <a:gd name="T27" fmla="*/ 39 h 89"/>
                <a:gd name="T28" fmla="*/ 10 w 95"/>
                <a:gd name="T29" fmla="*/ 46 h 89"/>
                <a:gd name="T30" fmla="*/ 28 w 95"/>
                <a:gd name="T31" fmla="*/ 51 h 89"/>
                <a:gd name="T32" fmla="*/ 56 w 95"/>
                <a:gd name="T33"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89">
                  <a:moveTo>
                    <a:pt x="95" y="89"/>
                  </a:moveTo>
                  <a:lnTo>
                    <a:pt x="95" y="89"/>
                  </a:lnTo>
                  <a:lnTo>
                    <a:pt x="0" y="52"/>
                  </a:lnTo>
                  <a:lnTo>
                    <a:pt x="0" y="39"/>
                  </a:lnTo>
                  <a:lnTo>
                    <a:pt x="95" y="0"/>
                  </a:lnTo>
                  <a:lnTo>
                    <a:pt x="95" y="14"/>
                  </a:lnTo>
                  <a:lnTo>
                    <a:pt x="67" y="25"/>
                  </a:lnTo>
                  <a:lnTo>
                    <a:pt x="67" y="65"/>
                  </a:lnTo>
                  <a:lnTo>
                    <a:pt x="95" y="75"/>
                  </a:lnTo>
                  <a:lnTo>
                    <a:pt x="95" y="89"/>
                  </a:lnTo>
                  <a:close/>
                  <a:moveTo>
                    <a:pt x="56" y="61"/>
                  </a:moveTo>
                  <a:lnTo>
                    <a:pt x="56" y="61"/>
                  </a:lnTo>
                  <a:lnTo>
                    <a:pt x="56" y="29"/>
                  </a:lnTo>
                  <a:lnTo>
                    <a:pt x="30" y="39"/>
                  </a:lnTo>
                  <a:cubicBezTo>
                    <a:pt x="22" y="42"/>
                    <a:pt x="15" y="44"/>
                    <a:pt x="10" y="46"/>
                  </a:cubicBezTo>
                  <a:cubicBezTo>
                    <a:pt x="16" y="47"/>
                    <a:pt x="22" y="49"/>
                    <a:pt x="28" y="51"/>
                  </a:cubicBezTo>
                  <a:lnTo>
                    <a:pt x="56"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312"/>
            <p:cNvSpPr>
              <a:spLocks/>
            </p:cNvSpPr>
            <p:nvPr/>
          </p:nvSpPr>
          <p:spPr bwMode="auto">
            <a:xfrm>
              <a:off x="5583" y="1329"/>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5 h 91"/>
                <a:gd name="T12" fmla="*/ 66 w 95"/>
                <a:gd name="T13" fmla="*/ 40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40 h 91"/>
                <a:gd name="T26" fmla="*/ 95 w 95"/>
                <a:gd name="T27" fmla="*/ 51 h 91"/>
                <a:gd name="T28" fmla="*/ 14 w 95"/>
                <a:gd name="T29" fmla="*/ 79 h 91"/>
                <a:gd name="T30" fmla="*/ 95 w 95"/>
                <a:gd name="T31" fmla="*/ 79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6"/>
                    <a:pt x="82" y="45"/>
                  </a:cubicBezTo>
                  <a:cubicBezTo>
                    <a:pt x="78" y="44"/>
                    <a:pt x="73" y="42"/>
                    <a:pt x="66" y="40"/>
                  </a:cubicBezTo>
                  <a:lnTo>
                    <a:pt x="0" y="17"/>
                  </a:lnTo>
                  <a:lnTo>
                    <a:pt x="0" y="0"/>
                  </a:lnTo>
                  <a:lnTo>
                    <a:pt x="95" y="0"/>
                  </a:lnTo>
                  <a:lnTo>
                    <a:pt x="95" y="12"/>
                  </a:lnTo>
                  <a:lnTo>
                    <a:pt x="16" y="12"/>
                  </a:lnTo>
                  <a:lnTo>
                    <a:pt x="95" y="40"/>
                  </a:lnTo>
                  <a:lnTo>
                    <a:pt x="95" y="51"/>
                  </a:lnTo>
                  <a:lnTo>
                    <a:pt x="14" y="79"/>
                  </a:lnTo>
                  <a:lnTo>
                    <a:pt x="95" y="79"/>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313"/>
            <p:cNvSpPr>
              <a:spLocks/>
            </p:cNvSpPr>
            <p:nvPr/>
          </p:nvSpPr>
          <p:spPr bwMode="auto">
            <a:xfrm>
              <a:off x="5744" y="1436"/>
              <a:ext cx="51" cy="33"/>
            </a:xfrm>
            <a:custGeom>
              <a:avLst/>
              <a:gdLst>
                <a:gd name="T0" fmla="*/ 84 w 95"/>
                <a:gd name="T1" fmla="*/ 0 h 63"/>
                <a:gd name="T2" fmla="*/ 84 w 95"/>
                <a:gd name="T3" fmla="*/ 0 h 63"/>
                <a:gd name="T4" fmla="*/ 95 w 95"/>
                <a:gd name="T5" fmla="*/ 0 h 63"/>
                <a:gd name="T6" fmla="*/ 95 w 95"/>
                <a:gd name="T7" fmla="*/ 63 h 63"/>
                <a:gd name="T8" fmla="*/ 87 w 95"/>
                <a:gd name="T9" fmla="*/ 61 h 63"/>
                <a:gd name="T10" fmla="*/ 75 w 95"/>
                <a:gd name="T11" fmla="*/ 54 h 63"/>
                <a:gd name="T12" fmla="*/ 60 w 95"/>
                <a:gd name="T13" fmla="*/ 38 h 63"/>
                <a:gd name="T14" fmla="*/ 40 w 95"/>
                <a:gd name="T15" fmla="*/ 17 h 63"/>
                <a:gd name="T16" fmla="*/ 26 w 95"/>
                <a:gd name="T17" fmla="*/ 12 h 63"/>
                <a:gd name="T18" fmla="*/ 14 w 95"/>
                <a:gd name="T19" fmla="*/ 17 h 63"/>
                <a:gd name="T20" fmla="*/ 9 w 95"/>
                <a:gd name="T21" fmla="*/ 30 h 63"/>
                <a:gd name="T22" fmla="*/ 15 w 95"/>
                <a:gd name="T23" fmla="*/ 43 h 63"/>
                <a:gd name="T24" fmla="*/ 29 w 95"/>
                <a:gd name="T25" fmla="*/ 48 h 63"/>
                <a:gd name="T26" fmla="*/ 27 w 95"/>
                <a:gd name="T27" fmla="*/ 61 h 63"/>
                <a:gd name="T28" fmla="*/ 7 w 95"/>
                <a:gd name="T29" fmla="*/ 51 h 63"/>
                <a:gd name="T30" fmla="*/ 0 w 95"/>
                <a:gd name="T31" fmla="*/ 30 h 63"/>
                <a:gd name="T32" fmla="*/ 7 w 95"/>
                <a:gd name="T33" fmla="*/ 8 h 63"/>
                <a:gd name="T34" fmla="*/ 26 w 95"/>
                <a:gd name="T35" fmla="*/ 0 h 63"/>
                <a:gd name="T36" fmla="*/ 37 w 95"/>
                <a:gd name="T37" fmla="*/ 2 h 63"/>
                <a:gd name="T38" fmla="*/ 49 w 95"/>
                <a:gd name="T39" fmla="*/ 10 h 63"/>
                <a:gd name="T40" fmla="*/ 66 w 95"/>
                <a:gd name="T41" fmla="*/ 28 h 63"/>
                <a:gd name="T42" fmla="*/ 78 w 95"/>
                <a:gd name="T43" fmla="*/ 42 h 63"/>
                <a:gd name="T44" fmla="*/ 84 w 95"/>
                <a:gd name="T45" fmla="*/ 46 h 63"/>
                <a:gd name="T46" fmla="*/ 84 w 95"/>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63">
                  <a:moveTo>
                    <a:pt x="84" y="0"/>
                  </a:moveTo>
                  <a:lnTo>
                    <a:pt x="84" y="0"/>
                  </a:lnTo>
                  <a:lnTo>
                    <a:pt x="95" y="0"/>
                  </a:lnTo>
                  <a:lnTo>
                    <a:pt x="95" y="63"/>
                  </a:lnTo>
                  <a:cubicBezTo>
                    <a:pt x="93" y="63"/>
                    <a:pt x="90" y="62"/>
                    <a:pt x="87" y="61"/>
                  </a:cubicBezTo>
                  <a:cubicBezTo>
                    <a:pt x="83" y="60"/>
                    <a:pt x="79" y="57"/>
                    <a:pt x="75" y="54"/>
                  </a:cubicBezTo>
                  <a:cubicBezTo>
                    <a:pt x="70" y="50"/>
                    <a:pt x="66" y="45"/>
                    <a:pt x="60" y="38"/>
                  </a:cubicBezTo>
                  <a:cubicBezTo>
                    <a:pt x="52" y="28"/>
                    <a:pt x="45" y="21"/>
                    <a:pt x="40" y="17"/>
                  </a:cubicBezTo>
                  <a:cubicBezTo>
                    <a:pt x="35" y="14"/>
                    <a:pt x="30" y="12"/>
                    <a:pt x="26" y="12"/>
                  </a:cubicBezTo>
                  <a:cubicBezTo>
                    <a:pt x="21" y="12"/>
                    <a:pt x="17" y="14"/>
                    <a:pt x="14" y="17"/>
                  </a:cubicBezTo>
                  <a:cubicBezTo>
                    <a:pt x="11" y="20"/>
                    <a:pt x="9" y="25"/>
                    <a:pt x="9" y="30"/>
                  </a:cubicBezTo>
                  <a:cubicBezTo>
                    <a:pt x="9" y="35"/>
                    <a:pt x="11" y="40"/>
                    <a:pt x="15" y="43"/>
                  </a:cubicBezTo>
                  <a:cubicBezTo>
                    <a:pt x="18" y="47"/>
                    <a:pt x="23" y="48"/>
                    <a:pt x="29" y="48"/>
                  </a:cubicBezTo>
                  <a:lnTo>
                    <a:pt x="27" y="61"/>
                  </a:lnTo>
                  <a:cubicBezTo>
                    <a:pt x="18" y="60"/>
                    <a:pt x="12" y="57"/>
                    <a:pt x="7" y="51"/>
                  </a:cubicBezTo>
                  <a:cubicBezTo>
                    <a:pt x="2" y="46"/>
                    <a:pt x="0" y="39"/>
                    <a:pt x="0" y="30"/>
                  </a:cubicBezTo>
                  <a:cubicBezTo>
                    <a:pt x="0" y="20"/>
                    <a:pt x="2" y="13"/>
                    <a:pt x="7" y="8"/>
                  </a:cubicBezTo>
                  <a:cubicBezTo>
                    <a:pt x="12" y="3"/>
                    <a:pt x="19" y="0"/>
                    <a:pt x="26" y="0"/>
                  </a:cubicBezTo>
                  <a:cubicBezTo>
                    <a:pt x="30" y="0"/>
                    <a:pt x="34" y="1"/>
                    <a:pt x="37" y="2"/>
                  </a:cubicBezTo>
                  <a:cubicBezTo>
                    <a:pt x="41" y="4"/>
                    <a:pt x="45" y="6"/>
                    <a:pt x="49" y="10"/>
                  </a:cubicBezTo>
                  <a:cubicBezTo>
                    <a:pt x="53" y="14"/>
                    <a:pt x="59" y="20"/>
                    <a:pt x="66" y="28"/>
                  </a:cubicBezTo>
                  <a:cubicBezTo>
                    <a:pt x="72" y="35"/>
                    <a:pt x="76" y="40"/>
                    <a:pt x="78" y="42"/>
                  </a:cubicBezTo>
                  <a:cubicBezTo>
                    <a:pt x="80" y="44"/>
                    <a:pt x="82" y="45"/>
                    <a:pt x="84" y="46"/>
                  </a:cubicBezTo>
                  <a:lnTo>
                    <a:pt x="8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314"/>
            <p:cNvSpPr>
              <a:spLocks/>
            </p:cNvSpPr>
            <p:nvPr/>
          </p:nvSpPr>
          <p:spPr bwMode="auto">
            <a:xfrm>
              <a:off x="5906" y="1435"/>
              <a:ext cx="52" cy="33"/>
            </a:xfrm>
            <a:custGeom>
              <a:avLst/>
              <a:gdLst>
                <a:gd name="T0" fmla="*/ 70 w 97"/>
                <a:gd name="T1" fmla="*/ 62 h 62"/>
                <a:gd name="T2" fmla="*/ 70 w 97"/>
                <a:gd name="T3" fmla="*/ 62 h 62"/>
                <a:gd name="T4" fmla="*/ 69 w 97"/>
                <a:gd name="T5" fmla="*/ 50 h 62"/>
                <a:gd name="T6" fmla="*/ 83 w 97"/>
                <a:gd name="T7" fmla="*/ 44 h 62"/>
                <a:gd name="T8" fmla="*/ 87 w 97"/>
                <a:gd name="T9" fmla="*/ 32 h 62"/>
                <a:gd name="T10" fmla="*/ 82 w 97"/>
                <a:gd name="T11" fmla="*/ 18 h 62"/>
                <a:gd name="T12" fmla="*/ 68 w 97"/>
                <a:gd name="T13" fmla="*/ 12 h 62"/>
                <a:gd name="T14" fmla="*/ 54 w 97"/>
                <a:gd name="T15" fmla="*/ 17 h 62"/>
                <a:gd name="T16" fmla="*/ 49 w 97"/>
                <a:gd name="T17" fmla="*/ 31 h 62"/>
                <a:gd name="T18" fmla="*/ 50 w 97"/>
                <a:gd name="T19" fmla="*/ 39 h 62"/>
                <a:gd name="T20" fmla="*/ 40 w 97"/>
                <a:gd name="T21" fmla="*/ 38 h 62"/>
                <a:gd name="T22" fmla="*/ 40 w 97"/>
                <a:gd name="T23" fmla="*/ 36 h 62"/>
                <a:gd name="T24" fmla="*/ 36 w 97"/>
                <a:gd name="T25" fmla="*/ 22 h 62"/>
                <a:gd name="T26" fmla="*/ 24 w 97"/>
                <a:gd name="T27" fmla="*/ 17 h 62"/>
                <a:gd name="T28" fmla="*/ 14 w 97"/>
                <a:gd name="T29" fmla="*/ 21 h 62"/>
                <a:gd name="T30" fmla="*/ 9 w 97"/>
                <a:gd name="T31" fmla="*/ 32 h 62"/>
                <a:gd name="T32" fmla="*/ 14 w 97"/>
                <a:gd name="T33" fmla="*/ 43 h 62"/>
                <a:gd name="T34" fmla="*/ 27 w 97"/>
                <a:gd name="T35" fmla="*/ 49 h 62"/>
                <a:gd name="T36" fmla="*/ 24 w 97"/>
                <a:gd name="T37" fmla="*/ 61 h 62"/>
                <a:gd name="T38" fmla="*/ 6 w 97"/>
                <a:gd name="T39" fmla="*/ 51 h 62"/>
                <a:gd name="T40" fmla="*/ 0 w 97"/>
                <a:gd name="T41" fmla="*/ 32 h 62"/>
                <a:gd name="T42" fmla="*/ 3 w 97"/>
                <a:gd name="T43" fmla="*/ 18 h 62"/>
                <a:gd name="T44" fmla="*/ 12 w 97"/>
                <a:gd name="T45" fmla="*/ 8 h 62"/>
                <a:gd name="T46" fmla="*/ 25 w 97"/>
                <a:gd name="T47" fmla="*/ 4 h 62"/>
                <a:gd name="T48" fmla="*/ 36 w 97"/>
                <a:gd name="T49" fmla="*/ 8 h 62"/>
                <a:gd name="T50" fmla="*/ 44 w 97"/>
                <a:gd name="T51" fmla="*/ 18 h 62"/>
                <a:gd name="T52" fmla="*/ 52 w 97"/>
                <a:gd name="T53" fmla="*/ 4 h 62"/>
                <a:gd name="T54" fmla="*/ 67 w 97"/>
                <a:gd name="T55" fmla="*/ 0 h 62"/>
                <a:gd name="T56" fmla="*/ 88 w 97"/>
                <a:gd name="T57" fmla="*/ 9 h 62"/>
                <a:gd name="T58" fmla="*/ 97 w 97"/>
                <a:gd name="T59" fmla="*/ 32 h 62"/>
                <a:gd name="T60" fmla="*/ 90 w 97"/>
                <a:gd name="T61" fmla="*/ 53 h 62"/>
                <a:gd name="T62" fmla="*/ 70 w 97"/>
                <a:gd name="T63" fmla="*/ 62 h 62"/>
                <a:gd name="T64" fmla="*/ 70 w 97"/>
                <a:gd name="T6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62">
                  <a:moveTo>
                    <a:pt x="70" y="62"/>
                  </a:moveTo>
                  <a:lnTo>
                    <a:pt x="70" y="62"/>
                  </a:lnTo>
                  <a:lnTo>
                    <a:pt x="69" y="50"/>
                  </a:lnTo>
                  <a:cubicBezTo>
                    <a:pt x="75" y="49"/>
                    <a:pt x="80" y="47"/>
                    <a:pt x="83" y="44"/>
                  </a:cubicBezTo>
                  <a:cubicBezTo>
                    <a:pt x="86" y="40"/>
                    <a:pt x="87" y="36"/>
                    <a:pt x="87" y="32"/>
                  </a:cubicBezTo>
                  <a:cubicBezTo>
                    <a:pt x="87" y="26"/>
                    <a:pt x="85" y="22"/>
                    <a:pt x="82" y="18"/>
                  </a:cubicBezTo>
                  <a:cubicBezTo>
                    <a:pt x="78" y="14"/>
                    <a:pt x="73" y="12"/>
                    <a:pt x="68" y="12"/>
                  </a:cubicBezTo>
                  <a:cubicBezTo>
                    <a:pt x="62" y="12"/>
                    <a:pt x="58" y="14"/>
                    <a:pt x="54" y="17"/>
                  </a:cubicBezTo>
                  <a:cubicBezTo>
                    <a:pt x="51" y="21"/>
                    <a:pt x="49" y="25"/>
                    <a:pt x="49" y="31"/>
                  </a:cubicBezTo>
                  <a:cubicBezTo>
                    <a:pt x="49" y="33"/>
                    <a:pt x="49" y="36"/>
                    <a:pt x="50" y="39"/>
                  </a:cubicBezTo>
                  <a:lnTo>
                    <a:pt x="40" y="38"/>
                  </a:lnTo>
                  <a:cubicBezTo>
                    <a:pt x="40" y="37"/>
                    <a:pt x="40" y="36"/>
                    <a:pt x="40" y="36"/>
                  </a:cubicBezTo>
                  <a:cubicBezTo>
                    <a:pt x="40" y="31"/>
                    <a:pt x="39" y="26"/>
                    <a:pt x="36" y="22"/>
                  </a:cubicBezTo>
                  <a:cubicBezTo>
                    <a:pt x="34" y="19"/>
                    <a:pt x="30" y="17"/>
                    <a:pt x="24" y="17"/>
                  </a:cubicBezTo>
                  <a:cubicBezTo>
                    <a:pt x="20" y="17"/>
                    <a:pt x="16" y="18"/>
                    <a:pt x="14" y="21"/>
                  </a:cubicBezTo>
                  <a:cubicBezTo>
                    <a:pt x="11" y="24"/>
                    <a:pt x="9" y="28"/>
                    <a:pt x="9" y="32"/>
                  </a:cubicBezTo>
                  <a:cubicBezTo>
                    <a:pt x="9" y="37"/>
                    <a:pt x="11" y="40"/>
                    <a:pt x="14" y="43"/>
                  </a:cubicBezTo>
                  <a:cubicBezTo>
                    <a:pt x="17" y="46"/>
                    <a:pt x="21" y="48"/>
                    <a:pt x="27" y="49"/>
                  </a:cubicBezTo>
                  <a:lnTo>
                    <a:pt x="24" y="61"/>
                  </a:lnTo>
                  <a:cubicBezTo>
                    <a:pt x="17" y="60"/>
                    <a:pt x="11" y="56"/>
                    <a:pt x="6" y="51"/>
                  </a:cubicBezTo>
                  <a:cubicBezTo>
                    <a:pt x="2" y="46"/>
                    <a:pt x="0" y="40"/>
                    <a:pt x="0" y="32"/>
                  </a:cubicBezTo>
                  <a:cubicBezTo>
                    <a:pt x="0" y="27"/>
                    <a:pt x="1" y="22"/>
                    <a:pt x="3" y="18"/>
                  </a:cubicBezTo>
                  <a:cubicBezTo>
                    <a:pt x="5" y="14"/>
                    <a:pt x="8" y="10"/>
                    <a:pt x="12" y="8"/>
                  </a:cubicBezTo>
                  <a:cubicBezTo>
                    <a:pt x="16" y="6"/>
                    <a:pt x="20" y="4"/>
                    <a:pt x="25" y="4"/>
                  </a:cubicBezTo>
                  <a:cubicBezTo>
                    <a:pt x="29" y="4"/>
                    <a:pt x="32" y="6"/>
                    <a:pt x="36" y="8"/>
                  </a:cubicBezTo>
                  <a:cubicBezTo>
                    <a:pt x="39" y="10"/>
                    <a:pt x="42" y="13"/>
                    <a:pt x="44" y="18"/>
                  </a:cubicBezTo>
                  <a:cubicBezTo>
                    <a:pt x="45" y="12"/>
                    <a:pt x="48" y="8"/>
                    <a:pt x="52" y="4"/>
                  </a:cubicBezTo>
                  <a:cubicBezTo>
                    <a:pt x="56" y="1"/>
                    <a:pt x="61" y="0"/>
                    <a:pt x="67" y="0"/>
                  </a:cubicBezTo>
                  <a:cubicBezTo>
                    <a:pt x="76" y="0"/>
                    <a:pt x="83" y="3"/>
                    <a:pt x="88" y="9"/>
                  </a:cubicBezTo>
                  <a:cubicBezTo>
                    <a:pt x="94" y="15"/>
                    <a:pt x="97" y="23"/>
                    <a:pt x="97" y="32"/>
                  </a:cubicBezTo>
                  <a:cubicBezTo>
                    <a:pt x="97" y="40"/>
                    <a:pt x="95" y="47"/>
                    <a:pt x="90" y="53"/>
                  </a:cubicBezTo>
                  <a:cubicBezTo>
                    <a:pt x="85" y="58"/>
                    <a:pt x="78" y="61"/>
                    <a:pt x="70" y="62"/>
                  </a:cubicBezTo>
                  <a:lnTo>
                    <a:pt x="70"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15"/>
            <p:cNvSpPr>
              <a:spLocks noEditPoints="1"/>
            </p:cNvSpPr>
            <p:nvPr/>
          </p:nvSpPr>
          <p:spPr bwMode="auto">
            <a:xfrm>
              <a:off x="6067" y="1435"/>
              <a:ext cx="51" cy="36"/>
            </a:xfrm>
            <a:custGeom>
              <a:avLst/>
              <a:gdLst>
                <a:gd name="T0" fmla="*/ 95 w 95"/>
                <a:gd name="T1" fmla="*/ 25 h 66"/>
                <a:gd name="T2" fmla="*/ 95 w 95"/>
                <a:gd name="T3" fmla="*/ 25 h 66"/>
                <a:gd name="T4" fmla="*/ 73 w 95"/>
                <a:gd name="T5" fmla="*/ 25 h 66"/>
                <a:gd name="T6" fmla="*/ 73 w 95"/>
                <a:gd name="T7" fmla="*/ 66 h 66"/>
                <a:gd name="T8" fmla="*/ 62 w 95"/>
                <a:gd name="T9" fmla="*/ 66 h 66"/>
                <a:gd name="T10" fmla="*/ 0 w 95"/>
                <a:gd name="T11" fmla="*/ 23 h 66"/>
                <a:gd name="T12" fmla="*/ 0 w 95"/>
                <a:gd name="T13" fmla="*/ 13 h 66"/>
                <a:gd name="T14" fmla="*/ 62 w 95"/>
                <a:gd name="T15" fmla="*/ 13 h 66"/>
                <a:gd name="T16" fmla="*/ 62 w 95"/>
                <a:gd name="T17" fmla="*/ 0 h 66"/>
                <a:gd name="T18" fmla="*/ 73 w 95"/>
                <a:gd name="T19" fmla="*/ 0 h 66"/>
                <a:gd name="T20" fmla="*/ 73 w 95"/>
                <a:gd name="T21" fmla="*/ 13 h 66"/>
                <a:gd name="T22" fmla="*/ 95 w 95"/>
                <a:gd name="T23" fmla="*/ 13 h 66"/>
                <a:gd name="T24" fmla="*/ 95 w 95"/>
                <a:gd name="T25" fmla="*/ 25 h 66"/>
                <a:gd name="T26" fmla="*/ 62 w 95"/>
                <a:gd name="T27" fmla="*/ 25 h 66"/>
                <a:gd name="T28" fmla="*/ 62 w 95"/>
                <a:gd name="T29" fmla="*/ 25 h 66"/>
                <a:gd name="T30" fmla="*/ 19 w 95"/>
                <a:gd name="T31" fmla="*/ 25 h 66"/>
                <a:gd name="T32" fmla="*/ 62 w 95"/>
                <a:gd name="T33" fmla="*/ 55 h 66"/>
                <a:gd name="T34" fmla="*/ 62 w 95"/>
                <a:gd name="T35" fmla="*/ 2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66">
                  <a:moveTo>
                    <a:pt x="95" y="25"/>
                  </a:moveTo>
                  <a:lnTo>
                    <a:pt x="95" y="25"/>
                  </a:lnTo>
                  <a:lnTo>
                    <a:pt x="73" y="25"/>
                  </a:lnTo>
                  <a:lnTo>
                    <a:pt x="73" y="66"/>
                  </a:lnTo>
                  <a:lnTo>
                    <a:pt x="62" y="66"/>
                  </a:lnTo>
                  <a:lnTo>
                    <a:pt x="0" y="23"/>
                  </a:lnTo>
                  <a:lnTo>
                    <a:pt x="0" y="13"/>
                  </a:lnTo>
                  <a:lnTo>
                    <a:pt x="62" y="13"/>
                  </a:lnTo>
                  <a:lnTo>
                    <a:pt x="62" y="0"/>
                  </a:lnTo>
                  <a:lnTo>
                    <a:pt x="73" y="0"/>
                  </a:lnTo>
                  <a:lnTo>
                    <a:pt x="73" y="13"/>
                  </a:lnTo>
                  <a:lnTo>
                    <a:pt x="95" y="13"/>
                  </a:lnTo>
                  <a:lnTo>
                    <a:pt x="95" y="25"/>
                  </a:lnTo>
                  <a:close/>
                  <a:moveTo>
                    <a:pt x="62" y="25"/>
                  </a:moveTo>
                  <a:lnTo>
                    <a:pt x="62" y="25"/>
                  </a:lnTo>
                  <a:lnTo>
                    <a:pt x="19" y="25"/>
                  </a:lnTo>
                  <a:lnTo>
                    <a:pt x="62" y="55"/>
                  </a:lnTo>
                  <a:lnTo>
                    <a:pt x="62"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316"/>
            <p:cNvSpPr>
              <a:spLocks/>
            </p:cNvSpPr>
            <p:nvPr/>
          </p:nvSpPr>
          <p:spPr bwMode="auto">
            <a:xfrm>
              <a:off x="6229" y="1434"/>
              <a:ext cx="52" cy="34"/>
            </a:xfrm>
            <a:custGeom>
              <a:avLst/>
              <a:gdLst>
                <a:gd name="T0" fmla="*/ 69 w 96"/>
                <a:gd name="T1" fmla="*/ 63 h 63"/>
                <a:gd name="T2" fmla="*/ 69 w 96"/>
                <a:gd name="T3" fmla="*/ 63 h 63"/>
                <a:gd name="T4" fmla="*/ 68 w 96"/>
                <a:gd name="T5" fmla="*/ 51 h 63"/>
                <a:gd name="T6" fmla="*/ 82 w 96"/>
                <a:gd name="T7" fmla="*/ 45 h 63"/>
                <a:gd name="T8" fmla="*/ 86 w 96"/>
                <a:gd name="T9" fmla="*/ 33 h 63"/>
                <a:gd name="T10" fmla="*/ 80 w 96"/>
                <a:gd name="T11" fmla="*/ 18 h 63"/>
                <a:gd name="T12" fmla="*/ 63 w 96"/>
                <a:gd name="T13" fmla="*/ 13 h 63"/>
                <a:gd name="T14" fmla="*/ 47 w 96"/>
                <a:gd name="T15" fmla="*/ 18 h 63"/>
                <a:gd name="T16" fmla="*/ 42 w 96"/>
                <a:gd name="T17" fmla="*/ 33 h 63"/>
                <a:gd name="T18" fmla="*/ 44 w 96"/>
                <a:gd name="T19" fmla="*/ 43 h 63"/>
                <a:gd name="T20" fmla="*/ 51 w 96"/>
                <a:gd name="T21" fmla="*/ 50 h 63"/>
                <a:gd name="T22" fmla="*/ 49 w 96"/>
                <a:gd name="T23" fmla="*/ 61 h 63"/>
                <a:gd name="T24" fmla="*/ 0 w 96"/>
                <a:gd name="T25" fmla="*/ 52 h 63"/>
                <a:gd name="T26" fmla="*/ 0 w 96"/>
                <a:gd name="T27" fmla="*/ 5 h 63"/>
                <a:gd name="T28" fmla="*/ 12 w 96"/>
                <a:gd name="T29" fmla="*/ 5 h 63"/>
                <a:gd name="T30" fmla="*/ 12 w 96"/>
                <a:gd name="T31" fmla="*/ 43 h 63"/>
                <a:gd name="T32" fmla="*/ 37 w 96"/>
                <a:gd name="T33" fmla="*/ 48 h 63"/>
                <a:gd name="T34" fmla="*/ 31 w 96"/>
                <a:gd name="T35" fmla="*/ 30 h 63"/>
                <a:gd name="T36" fmla="*/ 40 w 96"/>
                <a:gd name="T37" fmla="*/ 9 h 63"/>
                <a:gd name="T38" fmla="*/ 62 w 96"/>
                <a:gd name="T39" fmla="*/ 0 h 63"/>
                <a:gd name="T40" fmla="*/ 84 w 96"/>
                <a:gd name="T41" fmla="*/ 8 h 63"/>
                <a:gd name="T42" fmla="*/ 96 w 96"/>
                <a:gd name="T43" fmla="*/ 33 h 63"/>
                <a:gd name="T44" fmla="*/ 89 w 96"/>
                <a:gd name="T45" fmla="*/ 54 h 63"/>
                <a:gd name="T46" fmla="*/ 69 w 96"/>
                <a:gd name="T47" fmla="*/ 63 h 63"/>
                <a:gd name="T48" fmla="*/ 69 w 96"/>
                <a:gd name="T4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3">
                  <a:moveTo>
                    <a:pt x="69" y="63"/>
                  </a:moveTo>
                  <a:lnTo>
                    <a:pt x="69" y="63"/>
                  </a:lnTo>
                  <a:lnTo>
                    <a:pt x="68" y="51"/>
                  </a:lnTo>
                  <a:cubicBezTo>
                    <a:pt x="74" y="50"/>
                    <a:pt x="79" y="48"/>
                    <a:pt x="82" y="45"/>
                  </a:cubicBezTo>
                  <a:cubicBezTo>
                    <a:pt x="85" y="41"/>
                    <a:pt x="86" y="37"/>
                    <a:pt x="86" y="33"/>
                  </a:cubicBezTo>
                  <a:cubicBezTo>
                    <a:pt x="86" y="27"/>
                    <a:pt x="84" y="22"/>
                    <a:pt x="80" y="18"/>
                  </a:cubicBezTo>
                  <a:cubicBezTo>
                    <a:pt x="76" y="14"/>
                    <a:pt x="70" y="13"/>
                    <a:pt x="63" y="13"/>
                  </a:cubicBezTo>
                  <a:cubicBezTo>
                    <a:pt x="56" y="13"/>
                    <a:pt x="51" y="14"/>
                    <a:pt x="47" y="18"/>
                  </a:cubicBezTo>
                  <a:cubicBezTo>
                    <a:pt x="44" y="22"/>
                    <a:pt x="42" y="27"/>
                    <a:pt x="42" y="33"/>
                  </a:cubicBezTo>
                  <a:cubicBezTo>
                    <a:pt x="42" y="37"/>
                    <a:pt x="42" y="40"/>
                    <a:pt x="44" y="43"/>
                  </a:cubicBezTo>
                  <a:cubicBezTo>
                    <a:pt x="46" y="46"/>
                    <a:pt x="48" y="48"/>
                    <a:pt x="51" y="50"/>
                  </a:cubicBezTo>
                  <a:lnTo>
                    <a:pt x="49" y="61"/>
                  </a:lnTo>
                  <a:lnTo>
                    <a:pt x="0" y="52"/>
                  </a:lnTo>
                  <a:lnTo>
                    <a:pt x="0" y="5"/>
                  </a:lnTo>
                  <a:lnTo>
                    <a:pt x="12" y="5"/>
                  </a:lnTo>
                  <a:lnTo>
                    <a:pt x="12" y="43"/>
                  </a:lnTo>
                  <a:lnTo>
                    <a:pt x="37" y="48"/>
                  </a:lnTo>
                  <a:cubicBezTo>
                    <a:pt x="33" y="42"/>
                    <a:pt x="31" y="36"/>
                    <a:pt x="31" y="30"/>
                  </a:cubicBezTo>
                  <a:cubicBezTo>
                    <a:pt x="31" y="21"/>
                    <a:pt x="34" y="14"/>
                    <a:pt x="40" y="9"/>
                  </a:cubicBezTo>
                  <a:cubicBezTo>
                    <a:pt x="46" y="3"/>
                    <a:pt x="53" y="0"/>
                    <a:pt x="62" y="0"/>
                  </a:cubicBezTo>
                  <a:cubicBezTo>
                    <a:pt x="71" y="0"/>
                    <a:pt x="78" y="3"/>
                    <a:pt x="84" y="8"/>
                  </a:cubicBezTo>
                  <a:cubicBezTo>
                    <a:pt x="92" y="14"/>
                    <a:pt x="96" y="22"/>
                    <a:pt x="96" y="33"/>
                  </a:cubicBezTo>
                  <a:cubicBezTo>
                    <a:pt x="96" y="41"/>
                    <a:pt x="94" y="48"/>
                    <a:pt x="89" y="54"/>
                  </a:cubicBezTo>
                  <a:cubicBezTo>
                    <a:pt x="84" y="59"/>
                    <a:pt x="77" y="62"/>
                    <a:pt x="69" y="63"/>
                  </a:cubicBezTo>
                  <a:lnTo>
                    <a:pt x="69" y="6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17"/>
            <p:cNvSpPr>
              <a:spLocks noEditPoints="1"/>
            </p:cNvSpPr>
            <p:nvPr/>
          </p:nvSpPr>
          <p:spPr bwMode="auto">
            <a:xfrm>
              <a:off x="6390" y="1435"/>
              <a:ext cx="52" cy="34"/>
            </a:xfrm>
            <a:custGeom>
              <a:avLst/>
              <a:gdLst>
                <a:gd name="T0" fmla="*/ 23 w 97"/>
                <a:gd name="T1" fmla="*/ 2 h 63"/>
                <a:gd name="T2" fmla="*/ 23 w 97"/>
                <a:gd name="T3" fmla="*/ 2 h 63"/>
                <a:gd name="T4" fmla="*/ 24 w 97"/>
                <a:gd name="T5" fmla="*/ 13 h 63"/>
                <a:gd name="T6" fmla="*/ 14 w 97"/>
                <a:gd name="T7" fmla="*/ 18 h 63"/>
                <a:gd name="T8" fmla="*/ 9 w 97"/>
                <a:gd name="T9" fmla="*/ 29 h 63"/>
                <a:gd name="T10" fmla="*/ 13 w 97"/>
                <a:gd name="T11" fmla="*/ 39 h 63"/>
                <a:gd name="T12" fmla="*/ 24 w 97"/>
                <a:gd name="T13" fmla="*/ 48 h 63"/>
                <a:gd name="T14" fmla="*/ 46 w 97"/>
                <a:gd name="T15" fmla="*/ 51 h 63"/>
                <a:gd name="T16" fmla="*/ 37 w 97"/>
                <a:gd name="T17" fmla="*/ 41 h 63"/>
                <a:gd name="T18" fmla="*/ 34 w 97"/>
                <a:gd name="T19" fmla="*/ 28 h 63"/>
                <a:gd name="T20" fmla="*/ 42 w 97"/>
                <a:gd name="T21" fmla="*/ 8 h 63"/>
                <a:gd name="T22" fmla="*/ 64 w 97"/>
                <a:gd name="T23" fmla="*/ 0 h 63"/>
                <a:gd name="T24" fmla="*/ 81 w 97"/>
                <a:gd name="T25" fmla="*/ 4 h 63"/>
                <a:gd name="T26" fmla="*/ 93 w 97"/>
                <a:gd name="T27" fmla="*/ 14 h 63"/>
                <a:gd name="T28" fmla="*/ 97 w 97"/>
                <a:gd name="T29" fmla="*/ 30 h 63"/>
                <a:gd name="T30" fmla="*/ 86 w 97"/>
                <a:gd name="T31" fmla="*/ 54 h 63"/>
                <a:gd name="T32" fmla="*/ 51 w 97"/>
                <a:gd name="T33" fmla="*/ 63 h 63"/>
                <a:gd name="T34" fmla="*/ 11 w 97"/>
                <a:gd name="T35" fmla="*/ 53 h 63"/>
                <a:gd name="T36" fmla="*/ 0 w 97"/>
                <a:gd name="T37" fmla="*/ 29 h 63"/>
                <a:gd name="T38" fmla="*/ 6 w 97"/>
                <a:gd name="T39" fmla="*/ 10 h 63"/>
                <a:gd name="T40" fmla="*/ 23 w 97"/>
                <a:gd name="T41" fmla="*/ 2 h 63"/>
                <a:gd name="T42" fmla="*/ 23 w 97"/>
                <a:gd name="T43" fmla="*/ 2 h 63"/>
                <a:gd name="T44" fmla="*/ 65 w 97"/>
                <a:gd name="T45" fmla="*/ 49 h 63"/>
                <a:gd name="T46" fmla="*/ 65 w 97"/>
                <a:gd name="T47" fmla="*/ 49 h 63"/>
                <a:gd name="T48" fmla="*/ 76 w 97"/>
                <a:gd name="T49" fmla="*/ 47 h 63"/>
                <a:gd name="T50" fmla="*/ 84 w 97"/>
                <a:gd name="T51" fmla="*/ 40 h 63"/>
                <a:gd name="T52" fmla="*/ 87 w 97"/>
                <a:gd name="T53" fmla="*/ 30 h 63"/>
                <a:gd name="T54" fmla="*/ 81 w 97"/>
                <a:gd name="T55" fmla="*/ 17 h 63"/>
                <a:gd name="T56" fmla="*/ 65 w 97"/>
                <a:gd name="T57" fmla="*/ 12 h 63"/>
                <a:gd name="T58" fmla="*/ 50 w 97"/>
                <a:gd name="T59" fmla="*/ 17 h 63"/>
                <a:gd name="T60" fmla="*/ 44 w 97"/>
                <a:gd name="T61" fmla="*/ 30 h 63"/>
                <a:gd name="T62" fmla="*/ 50 w 97"/>
                <a:gd name="T63" fmla="*/ 44 h 63"/>
                <a:gd name="T64" fmla="*/ 65 w 97"/>
                <a:gd name="T65" fmla="*/ 49 h 63"/>
                <a:gd name="T66" fmla="*/ 65 w 97"/>
                <a:gd name="T6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63">
                  <a:moveTo>
                    <a:pt x="23" y="2"/>
                  </a:moveTo>
                  <a:lnTo>
                    <a:pt x="23" y="2"/>
                  </a:lnTo>
                  <a:lnTo>
                    <a:pt x="24" y="13"/>
                  </a:lnTo>
                  <a:cubicBezTo>
                    <a:pt x="20" y="14"/>
                    <a:pt x="16" y="16"/>
                    <a:pt x="14" y="18"/>
                  </a:cubicBezTo>
                  <a:cubicBezTo>
                    <a:pt x="11" y="21"/>
                    <a:pt x="9" y="25"/>
                    <a:pt x="9" y="29"/>
                  </a:cubicBezTo>
                  <a:cubicBezTo>
                    <a:pt x="9" y="33"/>
                    <a:pt x="10" y="36"/>
                    <a:pt x="13" y="39"/>
                  </a:cubicBezTo>
                  <a:cubicBezTo>
                    <a:pt x="15" y="43"/>
                    <a:pt x="19" y="46"/>
                    <a:pt x="24" y="48"/>
                  </a:cubicBezTo>
                  <a:cubicBezTo>
                    <a:pt x="29" y="50"/>
                    <a:pt x="37" y="51"/>
                    <a:pt x="46" y="51"/>
                  </a:cubicBezTo>
                  <a:cubicBezTo>
                    <a:pt x="42" y="48"/>
                    <a:pt x="39" y="45"/>
                    <a:pt x="37" y="41"/>
                  </a:cubicBezTo>
                  <a:cubicBezTo>
                    <a:pt x="35" y="37"/>
                    <a:pt x="34" y="32"/>
                    <a:pt x="34" y="28"/>
                  </a:cubicBezTo>
                  <a:cubicBezTo>
                    <a:pt x="34" y="20"/>
                    <a:pt x="36" y="14"/>
                    <a:pt x="42" y="8"/>
                  </a:cubicBezTo>
                  <a:cubicBezTo>
                    <a:pt x="48" y="3"/>
                    <a:pt x="55" y="0"/>
                    <a:pt x="64" y="0"/>
                  </a:cubicBezTo>
                  <a:cubicBezTo>
                    <a:pt x="70" y="0"/>
                    <a:pt x="76" y="1"/>
                    <a:pt x="81" y="4"/>
                  </a:cubicBezTo>
                  <a:cubicBezTo>
                    <a:pt x="86" y="6"/>
                    <a:pt x="90" y="10"/>
                    <a:pt x="93" y="14"/>
                  </a:cubicBezTo>
                  <a:cubicBezTo>
                    <a:pt x="96" y="19"/>
                    <a:pt x="97" y="24"/>
                    <a:pt x="97" y="30"/>
                  </a:cubicBezTo>
                  <a:cubicBezTo>
                    <a:pt x="97" y="39"/>
                    <a:pt x="93" y="47"/>
                    <a:pt x="86" y="54"/>
                  </a:cubicBezTo>
                  <a:cubicBezTo>
                    <a:pt x="79" y="60"/>
                    <a:pt x="67" y="63"/>
                    <a:pt x="51" y="63"/>
                  </a:cubicBezTo>
                  <a:cubicBezTo>
                    <a:pt x="32" y="63"/>
                    <a:pt x="19" y="59"/>
                    <a:pt x="11" y="53"/>
                  </a:cubicBezTo>
                  <a:cubicBezTo>
                    <a:pt x="3" y="47"/>
                    <a:pt x="0" y="39"/>
                    <a:pt x="0" y="29"/>
                  </a:cubicBezTo>
                  <a:cubicBezTo>
                    <a:pt x="0" y="21"/>
                    <a:pt x="2" y="15"/>
                    <a:pt x="6" y="10"/>
                  </a:cubicBezTo>
                  <a:cubicBezTo>
                    <a:pt x="10" y="5"/>
                    <a:pt x="16" y="3"/>
                    <a:pt x="23" y="2"/>
                  </a:cubicBezTo>
                  <a:lnTo>
                    <a:pt x="23" y="2"/>
                  </a:lnTo>
                  <a:close/>
                  <a:moveTo>
                    <a:pt x="65" y="49"/>
                  </a:moveTo>
                  <a:lnTo>
                    <a:pt x="65" y="49"/>
                  </a:lnTo>
                  <a:cubicBezTo>
                    <a:pt x="69" y="49"/>
                    <a:pt x="72" y="48"/>
                    <a:pt x="76" y="47"/>
                  </a:cubicBezTo>
                  <a:cubicBezTo>
                    <a:pt x="80" y="45"/>
                    <a:pt x="83" y="43"/>
                    <a:pt x="84" y="40"/>
                  </a:cubicBezTo>
                  <a:cubicBezTo>
                    <a:pt x="86" y="36"/>
                    <a:pt x="87" y="33"/>
                    <a:pt x="87" y="30"/>
                  </a:cubicBezTo>
                  <a:cubicBezTo>
                    <a:pt x="87" y="25"/>
                    <a:pt x="85" y="21"/>
                    <a:pt x="81" y="17"/>
                  </a:cubicBezTo>
                  <a:cubicBezTo>
                    <a:pt x="77" y="14"/>
                    <a:pt x="72" y="12"/>
                    <a:pt x="65" y="12"/>
                  </a:cubicBezTo>
                  <a:cubicBezTo>
                    <a:pt x="59" y="12"/>
                    <a:pt x="53" y="14"/>
                    <a:pt x="50" y="17"/>
                  </a:cubicBezTo>
                  <a:cubicBezTo>
                    <a:pt x="46" y="21"/>
                    <a:pt x="44" y="25"/>
                    <a:pt x="44" y="30"/>
                  </a:cubicBezTo>
                  <a:cubicBezTo>
                    <a:pt x="44" y="36"/>
                    <a:pt x="46" y="40"/>
                    <a:pt x="50" y="44"/>
                  </a:cubicBezTo>
                  <a:cubicBezTo>
                    <a:pt x="53" y="47"/>
                    <a:pt x="58" y="49"/>
                    <a:pt x="65" y="49"/>
                  </a:cubicBezTo>
                  <a:lnTo>
                    <a:pt x="65" y="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18"/>
            <p:cNvSpPr>
              <a:spLocks noEditPoints="1"/>
            </p:cNvSpPr>
            <p:nvPr/>
          </p:nvSpPr>
          <p:spPr bwMode="auto">
            <a:xfrm>
              <a:off x="6390" y="1384"/>
              <a:ext cx="51" cy="48"/>
            </a:xfrm>
            <a:custGeom>
              <a:avLst/>
              <a:gdLst>
                <a:gd name="T0" fmla="*/ 95 w 95"/>
                <a:gd name="T1" fmla="*/ 89 h 89"/>
                <a:gd name="T2" fmla="*/ 95 w 95"/>
                <a:gd name="T3" fmla="*/ 89 h 89"/>
                <a:gd name="T4" fmla="*/ 0 w 95"/>
                <a:gd name="T5" fmla="*/ 52 h 89"/>
                <a:gd name="T6" fmla="*/ 0 w 95"/>
                <a:gd name="T7" fmla="*/ 39 h 89"/>
                <a:gd name="T8" fmla="*/ 95 w 95"/>
                <a:gd name="T9" fmla="*/ 0 h 89"/>
                <a:gd name="T10" fmla="*/ 95 w 95"/>
                <a:gd name="T11" fmla="*/ 14 h 89"/>
                <a:gd name="T12" fmla="*/ 67 w 95"/>
                <a:gd name="T13" fmla="*/ 25 h 89"/>
                <a:gd name="T14" fmla="*/ 67 w 95"/>
                <a:gd name="T15" fmla="*/ 65 h 89"/>
                <a:gd name="T16" fmla="*/ 95 w 95"/>
                <a:gd name="T17" fmla="*/ 75 h 89"/>
                <a:gd name="T18" fmla="*/ 95 w 95"/>
                <a:gd name="T19" fmla="*/ 89 h 89"/>
                <a:gd name="T20" fmla="*/ 56 w 95"/>
                <a:gd name="T21" fmla="*/ 61 h 89"/>
                <a:gd name="T22" fmla="*/ 56 w 95"/>
                <a:gd name="T23" fmla="*/ 61 h 89"/>
                <a:gd name="T24" fmla="*/ 56 w 95"/>
                <a:gd name="T25" fmla="*/ 29 h 89"/>
                <a:gd name="T26" fmla="*/ 30 w 95"/>
                <a:gd name="T27" fmla="*/ 39 h 89"/>
                <a:gd name="T28" fmla="*/ 10 w 95"/>
                <a:gd name="T29" fmla="*/ 46 h 89"/>
                <a:gd name="T30" fmla="*/ 28 w 95"/>
                <a:gd name="T31" fmla="*/ 51 h 89"/>
                <a:gd name="T32" fmla="*/ 56 w 95"/>
                <a:gd name="T33"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89">
                  <a:moveTo>
                    <a:pt x="95" y="89"/>
                  </a:moveTo>
                  <a:lnTo>
                    <a:pt x="95" y="89"/>
                  </a:lnTo>
                  <a:lnTo>
                    <a:pt x="0" y="52"/>
                  </a:lnTo>
                  <a:lnTo>
                    <a:pt x="0" y="39"/>
                  </a:lnTo>
                  <a:lnTo>
                    <a:pt x="95" y="0"/>
                  </a:lnTo>
                  <a:lnTo>
                    <a:pt x="95" y="14"/>
                  </a:lnTo>
                  <a:lnTo>
                    <a:pt x="67" y="25"/>
                  </a:lnTo>
                  <a:lnTo>
                    <a:pt x="67" y="65"/>
                  </a:lnTo>
                  <a:lnTo>
                    <a:pt x="95" y="75"/>
                  </a:lnTo>
                  <a:lnTo>
                    <a:pt x="95" y="89"/>
                  </a:lnTo>
                  <a:close/>
                  <a:moveTo>
                    <a:pt x="56" y="61"/>
                  </a:moveTo>
                  <a:lnTo>
                    <a:pt x="56" y="61"/>
                  </a:lnTo>
                  <a:lnTo>
                    <a:pt x="56" y="29"/>
                  </a:lnTo>
                  <a:lnTo>
                    <a:pt x="30" y="39"/>
                  </a:lnTo>
                  <a:cubicBezTo>
                    <a:pt x="22" y="42"/>
                    <a:pt x="15" y="44"/>
                    <a:pt x="10" y="46"/>
                  </a:cubicBezTo>
                  <a:cubicBezTo>
                    <a:pt x="16" y="47"/>
                    <a:pt x="22" y="49"/>
                    <a:pt x="28" y="51"/>
                  </a:cubicBezTo>
                  <a:lnTo>
                    <a:pt x="56"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319"/>
            <p:cNvSpPr>
              <a:spLocks/>
            </p:cNvSpPr>
            <p:nvPr/>
          </p:nvSpPr>
          <p:spPr bwMode="auto">
            <a:xfrm>
              <a:off x="6390" y="1329"/>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5 h 91"/>
                <a:gd name="T12" fmla="*/ 66 w 95"/>
                <a:gd name="T13" fmla="*/ 40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40 h 91"/>
                <a:gd name="T26" fmla="*/ 95 w 95"/>
                <a:gd name="T27" fmla="*/ 51 h 91"/>
                <a:gd name="T28" fmla="*/ 14 w 95"/>
                <a:gd name="T29" fmla="*/ 79 h 91"/>
                <a:gd name="T30" fmla="*/ 95 w 95"/>
                <a:gd name="T31" fmla="*/ 79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6"/>
                    <a:pt x="82" y="45"/>
                  </a:cubicBezTo>
                  <a:cubicBezTo>
                    <a:pt x="78" y="44"/>
                    <a:pt x="73" y="42"/>
                    <a:pt x="66" y="40"/>
                  </a:cubicBezTo>
                  <a:lnTo>
                    <a:pt x="0" y="17"/>
                  </a:lnTo>
                  <a:lnTo>
                    <a:pt x="0" y="0"/>
                  </a:lnTo>
                  <a:lnTo>
                    <a:pt x="95" y="0"/>
                  </a:lnTo>
                  <a:lnTo>
                    <a:pt x="95" y="12"/>
                  </a:lnTo>
                  <a:lnTo>
                    <a:pt x="16" y="12"/>
                  </a:lnTo>
                  <a:lnTo>
                    <a:pt x="95" y="40"/>
                  </a:lnTo>
                  <a:lnTo>
                    <a:pt x="95" y="51"/>
                  </a:lnTo>
                  <a:lnTo>
                    <a:pt x="14" y="79"/>
                  </a:lnTo>
                  <a:lnTo>
                    <a:pt x="95" y="79"/>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320"/>
            <p:cNvSpPr>
              <a:spLocks/>
            </p:cNvSpPr>
            <p:nvPr/>
          </p:nvSpPr>
          <p:spPr bwMode="auto">
            <a:xfrm>
              <a:off x="6552" y="1435"/>
              <a:ext cx="51" cy="33"/>
            </a:xfrm>
            <a:custGeom>
              <a:avLst/>
              <a:gdLst>
                <a:gd name="T0" fmla="*/ 12 w 94"/>
                <a:gd name="T1" fmla="*/ 61 h 61"/>
                <a:gd name="T2" fmla="*/ 12 w 94"/>
                <a:gd name="T3" fmla="*/ 61 h 61"/>
                <a:gd name="T4" fmla="*/ 0 w 94"/>
                <a:gd name="T5" fmla="*/ 61 h 61"/>
                <a:gd name="T6" fmla="*/ 0 w 94"/>
                <a:gd name="T7" fmla="*/ 0 h 61"/>
                <a:gd name="T8" fmla="*/ 9 w 94"/>
                <a:gd name="T9" fmla="*/ 0 h 61"/>
                <a:gd name="T10" fmla="*/ 35 w 94"/>
                <a:gd name="T11" fmla="*/ 18 h 61"/>
                <a:gd name="T12" fmla="*/ 68 w 94"/>
                <a:gd name="T13" fmla="*/ 32 h 61"/>
                <a:gd name="T14" fmla="*/ 94 w 94"/>
                <a:gd name="T15" fmla="*/ 36 h 61"/>
                <a:gd name="T16" fmla="*/ 94 w 94"/>
                <a:gd name="T17" fmla="*/ 48 h 61"/>
                <a:gd name="T18" fmla="*/ 67 w 94"/>
                <a:gd name="T19" fmla="*/ 44 h 61"/>
                <a:gd name="T20" fmla="*/ 37 w 94"/>
                <a:gd name="T21" fmla="*/ 32 h 61"/>
                <a:gd name="T22" fmla="*/ 12 w 94"/>
                <a:gd name="T23" fmla="*/ 15 h 61"/>
                <a:gd name="T24" fmla="*/ 12 w 94"/>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61">
                  <a:moveTo>
                    <a:pt x="12" y="61"/>
                  </a:moveTo>
                  <a:lnTo>
                    <a:pt x="12" y="61"/>
                  </a:lnTo>
                  <a:lnTo>
                    <a:pt x="0" y="61"/>
                  </a:lnTo>
                  <a:lnTo>
                    <a:pt x="0" y="0"/>
                  </a:lnTo>
                  <a:lnTo>
                    <a:pt x="9" y="0"/>
                  </a:lnTo>
                  <a:cubicBezTo>
                    <a:pt x="16" y="6"/>
                    <a:pt x="25" y="12"/>
                    <a:pt x="35" y="18"/>
                  </a:cubicBezTo>
                  <a:cubicBezTo>
                    <a:pt x="46" y="24"/>
                    <a:pt x="57" y="28"/>
                    <a:pt x="68" y="32"/>
                  </a:cubicBezTo>
                  <a:cubicBezTo>
                    <a:pt x="76" y="34"/>
                    <a:pt x="85" y="35"/>
                    <a:pt x="94" y="36"/>
                  </a:cubicBezTo>
                  <a:lnTo>
                    <a:pt x="94" y="48"/>
                  </a:lnTo>
                  <a:cubicBezTo>
                    <a:pt x="87" y="48"/>
                    <a:pt x="78" y="47"/>
                    <a:pt x="67" y="44"/>
                  </a:cubicBezTo>
                  <a:cubicBezTo>
                    <a:pt x="57" y="41"/>
                    <a:pt x="46" y="37"/>
                    <a:pt x="37" y="32"/>
                  </a:cubicBezTo>
                  <a:cubicBezTo>
                    <a:pt x="27" y="26"/>
                    <a:pt x="18" y="21"/>
                    <a:pt x="12" y="15"/>
                  </a:cubicBezTo>
                  <a:lnTo>
                    <a:pt x="12"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321"/>
            <p:cNvSpPr>
              <a:spLocks noEditPoints="1"/>
            </p:cNvSpPr>
            <p:nvPr/>
          </p:nvSpPr>
          <p:spPr bwMode="auto">
            <a:xfrm>
              <a:off x="6713" y="1435"/>
              <a:ext cx="53" cy="33"/>
            </a:xfrm>
            <a:custGeom>
              <a:avLst/>
              <a:gdLst>
                <a:gd name="T0" fmla="*/ 44 w 97"/>
                <a:gd name="T1" fmla="*/ 44 h 62"/>
                <a:gd name="T2" fmla="*/ 44 w 97"/>
                <a:gd name="T3" fmla="*/ 44 h 62"/>
                <a:gd name="T4" fmla="*/ 36 w 97"/>
                <a:gd name="T5" fmla="*/ 55 h 62"/>
                <a:gd name="T6" fmla="*/ 24 w 97"/>
                <a:gd name="T7" fmla="*/ 59 h 62"/>
                <a:gd name="T8" fmla="*/ 7 w 97"/>
                <a:gd name="T9" fmla="*/ 51 h 62"/>
                <a:gd name="T10" fmla="*/ 0 w 97"/>
                <a:gd name="T11" fmla="*/ 31 h 62"/>
                <a:gd name="T12" fmla="*/ 7 w 97"/>
                <a:gd name="T13" fmla="*/ 11 h 62"/>
                <a:gd name="T14" fmla="*/ 25 w 97"/>
                <a:gd name="T15" fmla="*/ 4 h 62"/>
                <a:gd name="T16" fmla="*/ 36 w 97"/>
                <a:gd name="T17" fmla="*/ 7 h 62"/>
                <a:gd name="T18" fmla="*/ 44 w 97"/>
                <a:gd name="T19" fmla="*/ 18 h 62"/>
                <a:gd name="T20" fmla="*/ 53 w 97"/>
                <a:gd name="T21" fmla="*/ 4 h 62"/>
                <a:gd name="T22" fmla="*/ 68 w 97"/>
                <a:gd name="T23" fmla="*/ 0 h 62"/>
                <a:gd name="T24" fmla="*/ 89 w 97"/>
                <a:gd name="T25" fmla="*/ 8 h 62"/>
                <a:gd name="T26" fmla="*/ 97 w 97"/>
                <a:gd name="T27" fmla="*/ 31 h 62"/>
                <a:gd name="T28" fmla="*/ 89 w 97"/>
                <a:gd name="T29" fmla="*/ 54 h 62"/>
                <a:gd name="T30" fmla="*/ 68 w 97"/>
                <a:gd name="T31" fmla="*/ 62 h 62"/>
                <a:gd name="T32" fmla="*/ 52 w 97"/>
                <a:gd name="T33" fmla="*/ 58 h 62"/>
                <a:gd name="T34" fmla="*/ 44 w 97"/>
                <a:gd name="T35" fmla="*/ 44 h 62"/>
                <a:gd name="T36" fmla="*/ 44 w 97"/>
                <a:gd name="T37" fmla="*/ 44 h 62"/>
                <a:gd name="T38" fmla="*/ 24 w 97"/>
                <a:gd name="T39" fmla="*/ 47 h 62"/>
                <a:gd name="T40" fmla="*/ 24 w 97"/>
                <a:gd name="T41" fmla="*/ 47 h 62"/>
                <a:gd name="T42" fmla="*/ 35 w 97"/>
                <a:gd name="T43" fmla="*/ 42 h 62"/>
                <a:gd name="T44" fmla="*/ 39 w 97"/>
                <a:gd name="T45" fmla="*/ 31 h 62"/>
                <a:gd name="T46" fmla="*/ 35 w 97"/>
                <a:gd name="T47" fmla="*/ 20 h 62"/>
                <a:gd name="T48" fmla="*/ 25 w 97"/>
                <a:gd name="T49" fmla="*/ 16 h 62"/>
                <a:gd name="T50" fmla="*/ 14 w 97"/>
                <a:gd name="T51" fmla="*/ 20 h 62"/>
                <a:gd name="T52" fmla="*/ 9 w 97"/>
                <a:gd name="T53" fmla="*/ 31 h 62"/>
                <a:gd name="T54" fmla="*/ 14 w 97"/>
                <a:gd name="T55" fmla="*/ 42 h 62"/>
                <a:gd name="T56" fmla="*/ 24 w 97"/>
                <a:gd name="T57" fmla="*/ 47 h 62"/>
                <a:gd name="T58" fmla="*/ 24 w 97"/>
                <a:gd name="T59" fmla="*/ 47 h 62"/>
                <a:gd name="T60" fmla="*/ 68 w 97"/>
                <a:gd name="T61" fmla="*/ 50 h 62"/>
                <a:gd name="T62" fmla="*/ 68 w 97"/>
                <a:gd name="T63" fmla="*/ 50 h 62"/>
                <a:gd name="T64" fmla="*/ 78 w 97"/>
                <a:gd name="T65" fmla="*/ 48 h 62"/>
                <a:gd name="T66" fmla="*/ 85 w 97"/>
                <a:gd name="T67" fmla="*/ 41 h 62"/>
                <a:gd name="T68" fmla="*/ 87 w 97"/>
                <a:gd name="T69" fmla="*/ 31 h 62"/>
                <a:gd name="T70" fmla="*/ 82 w 97"/>
                <a:gd name="T71" fmla="*/ 17 h 62"/>
                <a:gd name="T72" fmla="*/ 68 w 97"/>
                <a:gd name="T73" fmla="*/ 12 h 62"/>
                <a:gd name="T74" fmla="*/ 54 w 97"/>
                <a:gd name="T75" fmla="*/ 17 h 62"/>
                <a:gd name="T76" fmla="*/ 49 w 97"/>
                <a:gd name="T77" fmla="*/ 31 h 62"/>
                <a:gd name="T78" fmla="*/ 54 w 97"/>
                <a:gd name="T79" fmla="*/ 45 h 62"/>
                <a:gd name="T80" fmla="*/ 68 w 97"/>
                <a:gd name="T81" fmla="*/ 50 h 62"/>
                <a:gd name="T82" fmla="*/ 68 w 97"/>
                <a:gd name="T83"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62">
                  <a:moveTo>
                    <a:pt x="44" y="44"/>
                  </a:moveTo>
                  <a:lnTo>
                    <a:pt x="44" y="44"/>
                  </a:lnTo>
                  <a:cubicBezTo>
                    <a:pt x="42" y="49"/>
                    <a:pt x="39" y="53"/>
                    <a:pt x="36" y="55"/>
                  </a:cubicBezTo>
                  <a:cubicBezTo>
                    <a:pt x="33" y="57"/>
                    <a:pt x="29" y="59"/>
                    <a:pt x="24" y="59"/>
                  </a:cubicBezTo>
                  <a:cubicBezTo>
                    <a:pt x="17" y="59"/>
                    <a:pt x="12" y="56"/>
                    <a:pt x="7" y="51"/>
                  </a:cubicBezTo>
                  <a:cubicBezTo>
                    <a:pt x="2" y="46"/>
                    <a:pt x="0" y="39"/>
                    <a:pt x="0" y="31"/>
                  </a:cubicBezTo>
                  <a:cubicBezTo>
                    <a:pt x="0" y="23"/>
                    <a:pt x="2" y="16"/>
                    <a:pt x="7" y="11"/>
                  </a:cubicBezTo>
                  <a:cubicBezTo>
                    <a:pt x="12" y="6"/>
                    <a:pt x="18" y="4"/>
                    <a:pt x="25" y="4"/>
                  </a:cubicBezTo>
                  <a:cubicBezTo>
                    <a:pt x="29" y="4"/>
                    <a:pt x="33" y="5"/>
                    <a:pt x="36" y="7"/>
                  </a:cubicBezTo>
                  <a:cubicBezTo>
                    <a:pt x="39" y="9"/>
                    <a:pt x="42" y="13"/>
                    <a:pt x="44" y="18"/>
                  </a:cubicBezTo>
                  <a:cubicBezTo>
                    <a:pt x="46" y="12"/>
                    <a:pt x="49" y="7"/>
                    <a:pt x="53" y="4"/>
                  </a:cubicBezTo>
                  <a:cubicBezTo>
                    <a:pt x="57" y="1"/>
                    <a:pt x="62" y="0"/>
                    <a:pt x="68" y="0"/>
                  </a:cubicBezTo>
                  <a:cubicBezTo>
                    <a:pt x="76" y="0"/>
                    <a:pt x="83" y="3"/>
                    <a:pt x="89" y="8"/>
                  </a:cubicBezTo>
                  <a:cubicBezTo>
                    <a:pt x="94" y="14"/>
                    <a:pt x="97" y="22"/>
                    <a:pt x="97" y="31"/>
                  </a:cubicBezTo>
                  <a:cubicBezTo>
                    <a:pt x="97" y="40"/>
                    <a:pt x="94" y="48"/>
                    <a:pt x="89" y="54"/>
                  </a:cubicBezTo>
                  <a:cubicBezTo>
                    <a:pt x="83" y="59"/>
                    <a:pt x="76" y="62"/>
                    <a:pt x="68" y="62"/>
                  </a:cubicBezTo>
                  <a:cubicBezTo>
                    <a:pt x="62" y="62"/>
                    <a:pt x="56" y="61"/>
                    <a:pt x="52" y="58"/>
                  </a:cubicBezTo>
                  <a:cubicBezTo>
                    <a:pt x="48" y="55"/>
                    <a:pt x="45" y="50"/>
                    <a:pt x="44" y="44"/>
                  </a:cubicBezTo>
                  <a:lnTo>
                    <a:pt x="44" y="44"/>
                  </a:lnTo>
                  <a:close/>
                  <a:moveTo>
                    <a:pt x="24" y="47"/>
                  </a:moveTo>
                  <a:lnTo>
                    <a:pt x="24" y="47"/>
                  </a:lnTo>
                  <a:cubicBezTo>
                    <a:pt x="28" y="47"/>
                    <a:pt x="32" y="45"/>
                    <a:pt x="35" y="42"/>
                  </a:cubicBezTo>
                  <a:cubicBezTo>
                    <a:pt x="38" y="39"/>
                    <a:pt x="39" y="36"/>
                    <a:pt x="39" y="31"/>
                  </a:cubicBezTo>
                  <a:cubicBezTo>
                    <a:pt x="39" y="26"/>
                    <a:pt x="38" y="23"/>
                    <a:pt x="35" y="20"/>
                  </a:cubicBezTo>
                  <a:cubicBezTo>
                    <a:pt x="32" y="17"/>
                    <a:pt x="29" y="16"/>
                    <a:pt x="25" y="16"/>
                  </a:cubicBezTo>
                  <a:cubicBezTo>
                    <a:pt x="20" y="16"/>
                    <a:pt x="17" y="17"/>
                    <a:pt x="14" y="20"/>
                  </a:cubicBezTo>
                  <a:cubicBezTo>
                    <a:pt x="11" y="23"/>
                    <a:pt x="9" y="27"/>
                    <a:pt x="9" y="31"/>
                  </a:cubicBezTo>
                  <a:cubicBezTo>
                    <a:pt x="9" y="36"/>
                    <a:pt x="11" y="39"/>
                    <a:pt x="14" y="42"/>
                  </a:cubicBezTo>
                  <a:cubicBezTo>
                    <a:pt x="17" y="45"/>
                    <a:pt x="20" y="47"/>
                    <a:pt x="24" y="47"/>
                  </a:cubicBezTo>
                  <a:lnTo>
                    <a:pt x="24" y="47"/>
                  </a:lnTo>
                  <a:close/>
                  <a:moveTo>
                    <a:pt x="68" y="50"/>
                  </a:moveTo>
                  <a:lnTo>
                    <a:pt x="68" y="50"/>
                  </a:lnTo>
                  <a:cubicBezTo>
                    <a:pt x="71" y="50"/>
                    <a:pt x="74" y="50"/>
                    <a:pt x="78" y="48"/>
                  </a:cubicBezTo>
                  <a:cubicBezTo>
                    <a:pt x="81" y="46"/>
                    <a:pt x="83" y="44"/>
                    <a:pt x="85" y="41"/>
                  </a:cubicBezTo>
                  <a:cubicBezTo>
                    <a:pt x="87" y="38"/>
                    <a:pt x="87" y="34"/>
                    <a:pt x="87" y="31"/>
                  </a:cubicBezTo>
                  <a:cubicBezTo>
                    <a:pt x="87" y="25"/>
                    <a:pt x="86" y="21"/>
                    <a:pt x="82" y="17"/>
                  </a:cubicBezTo>
                  <a:cubicBezTo>
                    <a:pt x="78" y="13"/>
                    <a:pt x="74" y="12"/>
                    <a:pt x="68" y="12"/>
                  </a:cubicBezTo>
                  <a:cubicBezTo>
                    <a:pt x="63" y="12"/>
                    <a:pt x="58" y="13"/>
                    <a:pt x="54" y="17"/>
                  </a:cubicBezTo>
                  <a:cubicBezTo>
                    <a:pt x="51" y="21"/>
                    <a:pt x="49" y="26"/>
                    <a:pt x="49" y="31"/>
                  </a:cubicBezTo>
                  <a:cubicBezTo>
                    <a:pt x="49" y="37"/>
                    <a:pt x="51" y="41"/>
                    <a:pt x="54" y="45"/>
                  </a:cubicBezTo>
                  <a:cubicBezTo>
                    <a:pt x="58" y="49"/>
                    <a:pt x="62" y="50"/>
                    <a:pt x="68" y="50"/>
                  </a:cubicBezTo>
                  <a:lnTo>
                    <a:pt x="68"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22"/>
            <p:cNvSpPr>
              <a:spLocks noEditPoints="1"/>
            </p:cNvSpPr>
            <p:nvPr/>
          </p:nvSpPr>
          <p:spPr bwMode="auto">
            <a:xfrm>
              <a:off x="6875" y="1435"/>
              <a:ext cx="52" cy="33"/>
            </a:xfrm>
            <a:custGeom>
              <a:avLst/>
              <a:gdLst>
                <a:gd name="T0" fmla="*/ 73 w 97"/>
                <a:gd name="T1" fmla="*/ 60 h 62"/>
                <a:gd name="T2" fmla="*/ 73 w 97"/>
                <a:gd name="T3" fmla="*/ 60 h 62"/>
                <a:gd name="T4" fmla="*/ 72 w 97"/>
                <a:gd name="T5" fmla="*/ 49 h 62"/>
                <a:gd name="T6" fmla="*/ 84 w 97"/>
                <a:gd name="T7" fmla="*/ 44 h 62"/>
                <a:gd name="T8" fmla="*/ 87 w 97"/>
                <a:gd name="T9" fmla="*/ 33 h 62"/>
                <a:gd name="T10" fmla="*/ 85 w 97"/>
                <a:gd name="T11" fmla="*/ 24 h 62"/>
                <a:gd name="T12" fmla="*/ 78 w 97"/>
                <a:gd name="T13" fmla="*/ 17 h 62"/>
                <a:gd name="T14" fmla="*/ 67 w 97"/>
                <a:gd name="T15" fmla="*/ 13 h 62"/>
                <a:gd name="T16" fmla="*/ 53 w 97"/>
                <a:gd name="T17" fmla="*/ 11 h 62"/>
                <a:gd name="T18" fmla="*/ 51 w 97"/>
                <a:gd name="T19" fmla="*/ 11 h 62"/>
                <a:gd name="T20" fmla="*/ 60 w 97"/>
                <a:gd name="T21" fmla="*/ 21 h 62"/>
                <a:gd name="T22" fmla="*/ 63 w 97"/>
                <a:gd name="T23" fmla="*/ 34 h 62"/>
                <a:gd name="T24" fmla="*/ 55 w 97"/>
                <a:gd name="T25" fmla="*/ 54 h 62"/>
                <a:gd name="T26" fmla="*/ 32 w 97"/>
                <a:gd name="T27" fmla="*/ 62 h 62"/>
                <a:gd name="T28" fmla="*/ 9 w 97"/>
                <a:gd name="T29" fmla="*/ 54 h 62"/>
                <a:gd name="T30" fmla="*/ 0 w 97"/>
                <a:gd name="T31" fmla="*/ 32 h 62"/>
                <a:gd name="T32" fmla="*/ 5 w 97"/>
                <a:gd name="T33" fmla="*/ 15 h 62"/>
                <a:gd name="T34" fmla="*/ 19 w 97"/>
                <a:gd name="T35" fmla="*/ 4 h 62"/>
                <a:gd name="T36" fmla="*/ 46 w 97"/>
                <a:gd name="T37" fmla="*/ 0 h 62"/>
                <a:gd name="T38" fmla="*/ 75 w 97"/>
                <a:gd name="T39" fmla="*/ 4 h 62"/>
                <a:gd name="T40" fmla="*/ 91 w 97"/>
                <a:gd name="T41" fmla="*/ 15 h 62"/>
                <a:gd name="T42" fmla="*/ 97 w 97"/>
                <a:gd name="T43" fmla="*/ 34 h 62"/>
                <a:gd name="T44" fmla="*/ 91 w 97"/>
                <a:gd name="T45" fmla="*/ 52 h 62"/>
                <a:gd name="T46" fmla="*/ 73 w 97"/>
                <a:gd name="T47" fmla="*/ 60 h 62"/>
                <a:gd name="T48" fmla="*/ 73 w 97"/>
                <a:gd name="T49" fmla="*/ 60 h 62"/>
                <a:gd name="T50" fmla="*/ 31 w 97"/>
                <a:gd name="T51" fmla="*/ 13 h 62"/>
                <a:gd name="T52" fmla="*/ 31 w 97"/>
                <a:gd name="T53" fmla="*/ 13 h 62"/>
                <a:gd name="T54" fmla="*/ 15 w 97"/>
                <a:gd name="T55" fmla="*/ 18 h 62"/>
                <a:gd name="T56" fmla="*/ 9 w 97"/>
                <a:gd name="T57" fmla="*/ 31 h 62"/>
                <a:gd name="T58" fmla="*/ 16 w 97"/>
                <a:gd name="T59" fmla="*/ 44 h 62"/>
                <a:gd name="T60" fmla="*/ 32 w 97"/>
                <a:gd name="T61" fmla="*/ 50 h 62"/>
                <a:gd name="T62" fmla="*/ 47 w 97"/>
                <a:gd name="T63" fmla="*/ 45 h 62"/>
                <a:gd name="T64" fmla="*/ 53 w 97"/>
                <a:gd name="T65" fmla="*/ 31 h 62"/>
                <a:gd name="T66" fmla="*/ 47 w 97"/>
                <a:gd name="T67" fmla="*/ 18 h 62"/>
                <a:gd name="T68" fmla="*/ 31 w 97"/>
                <a:gd name="T69" fmla="*/ 13 h 62"/>
                <a:gd name="T70" fmla="*/ 31 w 97"/>
                <a:gd name="T7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62">
                  <a:moveTo>
                    <a:pt x="73" y="60"/>
                  </a:moveTo>
                  <a:lnTo>
                    <a:pt x="73" y="60"/>
                  </a:lnTo>
                  <a:lnTo>
                    <a:pt x="72" y="49"/>
                  </a:lnTo>
                  <a:cubicBezTo>
                    <a:pt x="78" y="48"/>
                    <a:pt x="81" y="46"/>
                    <a:pt x="84" y="44"/>
                  </a:cubicBezTo>
                  <a:cubicBezTo>
                    <a:pt x="86" y="41"/>
                    <a:pt x="87" y="38"/>
                    <a:pt x="87" y="33"/>
                  </a:cubicBezTo>
                  <a:cubicBezTo>
                    <a:pt x="87" y="30"/>
                    <a:pt x="87" y="27"/>
                    <a:pt x="85" y="24"/>
                  </a:cubicBezTo>
                  <a:cubicBezTo>
                    <a:pt x="83" y="21"/>
                    <a:pt x="81" y="19"/>
                    <a:pt x="78" y="17"/>
                  </a:cubicBezTo>
                  <a:cubicBezTo>
                    <a:pt x="76" y="16"/>
                    <a:pt x="72" y="14"/>
                    <a:pt x="67" y="13"/>
                  </a:cubicBezTo>
                  <a:cubicBezTo>
                    <a:pt x="63" y="12"/>
                    <a:pt x="58" y="11"/>
                    <a:pt x="53" y="11"/>
                  </a:cubicBezTo>
                  <a:cubicBezTo>
                    <a:pt x="52" y="11"/>
                    <a:pt x="52" y="11"/>
                    <a:pt x="51" y="11"/>
                  </a:cubicBezTo>
                  <a:cubicBezTo>
                    <a:pt x="54" y="14"/>
                    <a:pt x="57" y="17"/>
                    <a:pt x="60" y="21"/>
                  </a:cubicBezTo>
                  <a:cubicBezTo>
                    <a:pt x="62" y="25"/>
                    <a:pt x="63" y="29"/>
                    <a:pt x="63" y="34"/>
                  </a:cubicBezTo>
                  <a:cubicBezTo>
                    <a:pt x="63" y="42"/>
                    <a:pt x="60" y="49"/>
                    <a:pt x="55" y="54"/>
                  </a:cubicBezTo>
                  <a:cubicBezTo>
                    <a:pt x="49" y="60"/>
                    <a:pt x="41" y="62"/>
                    <a:pt x="32" y="62"/>
                  </a:cubicBezTo>
                  <a:cubicBezTo>
                    <a:pt x="22" y="62"/>
                    <a:pt x="14" y="59"/>
                    <a:pt x="9" y="54"/>
                  </a:cubicBezTo>
                  <a:cubicBezTo>
                    <a:pt x="3" y="48"/>
                    <a:pt x="0" y="41"/>
                    <a:pt x="0" y="32"/>
                  </a:cubicBezTo>
                  <a:cubicBezTo>
                    <a:pt x="0" y="26"/>
                    <a:pt x="1" y="20"/>
                    <a:pt x="5" y="15"/>
                  </a:cubicBezTo>
                  <a:cubicBezTo>
                    <a:pt x="8" y="10"/>
                    <a:pt x="13" y="6"/>
                    <a:pt x="19" y="4"/>
                  </a:cubicBezTo>
                  <a:cubicBezTo>
                    <a:pt x="25" y="1"/>
                    <a:pt x="34" y="0"/>
                    <a:pt x="46" y="0"/>
                  </a:cubicBezTo>
                  <a:cubicBezTo>
                    <a:pt x="58" y="0"/>
                    <a:pt x="68" y="1"/>
                    <a:pt x="75" y="4"/>
                  </a:cubicBezTo>
                  <a:cubicBezTo>
                    <a:pt x="82" y="6"/>
                    <a:pt x="88" y="10"/>
                    <a:pt x="91" y="15"/>
                  </a:cubicBezTo>
                  <a:cubicBezTo>
                    <a:pt x="95" y="21"/>
                    <a:pt x="97" y="27"/>
                    <a:pt x="97" y="34"/>
                  </a:cubicBezTo>
                  <a:cubicBezTo>
                    <a:pt x="97" y="41"/>
                    <a:pt x="95" y="47"/>
                    <a:pt x="91" y="52"/>
                  </a:cubicBezTo>
                  <a:cubicBezTo>
                    <a:pt x="87" y="57"/>
                    <a:pt x="81" y="60"/>
                    <a:pt x="73" y="60"/>
                  </a:cubicBezTo>
                  <a:lnTo>
                    <a:pt x="73" y="60"/>
                  </a:lnTo>
                  <a:close/>
                  <a:moveTo>
                    <a:pt x="31" y="13"/>
                  </a:moveTo>
                  <a:lnTo>
                    <a:pt x="31" y="13"/>
                  </a:lnTo>
                  <a:cubicBezTo>
                    <a:pt x="25" y="13"/>
                    <a:pt x="19" y="14"/>
                    <a:pt x="15" y="18"/>
                  </a:cubicBezTo>
                  <a:cubicBezTo>
                    <a:pt x="11" y="22"/>
                    <a:pt x="9" y="26"/>
                    <a:pt x="9" y="31"/>
                  </a:cubicBezTo>
                  <a:cubicBezTo>
                    <a:pt x="9" y="36"/>
                    <a:pt x="12" y="41"/>
                    <a:pt x="16" y="44"/>
                  </a:cubicBezTo>
                  <a:cubicBezTo>
                    <a:pt x="20" y="48"/>
                    <a:pt x="26" y="50"/>
                    <a:pt x="32" y="50"/>
                  </a:cubicBezTo>
                  <a:cubicBezTo>
                    <a:pt x="38" y="50"/>
                    <a:pt x="43" y="48"/>
                    <a:pt x="47" y="45"/>
                  </a:cubicBezTo>
                  <a:cubicBezTo>
                    <a:pt x="51" y="41"/>
                    <a:pt x="53" y="37"/>
                    <a:pt x="53" y="31"/>
                  </a:cubicBezTo>
                  <a:cubicBezTo>
                    <a:pt x="53" y="26"/>
                    <a:pt x="51" y="21"/>
                    <a:pt x="47" y="18"/>
                  </a:cubicBezTo>
                  <a:cubicBezTo>
                    <a:pt x="43" y="14"/>
                    <a:pt x="38" y="13"/>
                    <a:pt x="31" y="13"/>
                  </a:cubicBezTo>
                  <a:lnTo>
                    <a:pt x="31" y="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323"/>
            <p:cNvSpPr>
              <a:spLocks/>
            </p:cNvSpPr>
            <p:nvPr/>
          </p:nvSpPr>
          <p:spPr bwMode="auto">
            <a:xfrm>
              <a:off x="7036" y="1445"/>
              <a:ext cx="52"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324"/>
            <p:cNvSpPr>
              <a:spLocks noEditPoints="1"/>
            </p:cNvSpPr>
            <p:nvPr/>
          </p:nvSpPr>
          <p:spPr bwMode="auto">
            <a:xfrm>
              <a:off x="7036" y="1395"/>
              <a:ext cx="53" cy="33"/>
            </a:xfrm>
            <a:custGeom>
              <a:avLst/>
              <a:gdLst>
                <a:gd name="T0" fmla="*/ 48 w 97"/>
                <a:gd name="T1" fmla="*/ 62 h 62"/>
                <a:gd name="T2" fmla="*/ 48 w 97"/>
                <a:gd name="T3" fmla="*/ 62 h 62"/>
                <a:gd name="T4" fmla="*/ 21 w 97"/>
                <a:gd name="T5" fmla="*/ 59 h 62"/>
                <a:gd name="T6" fmla="*/ 5 w 97"/>
                <a:gd name="T7" fmla="*/ 48 h 62"/>
                <a:gd name="T8" fmla="*/ 0 w 97"/>
                <a:gd name="T9" fmla="*/ 31 h 62"/>
                <a:gd name="T10" fmla="*/ 3 w 97"/>
                <a:gd name="T11" fmla="*/ 18 h 62"/>
                <a:gd name="T12" fmla="*/ 12 w 97"/>
                <a:gd name="T13" fmla="*/ 8 h 62"/>
                <a:gd name="T14" fmla="*/ 26 w 97"/>
                <a:gd name="T15" fmla="*/ 2 h 62"/>
                <a:gd name="T16" fmla="*/ 48 w 97"/>
                <a:gd name="T17" fmla="*/ 0 h 62"/>
                <a:gd name="T18" fmla="*/ 75 w 97"/>
                <a:gd name="T19" fmla="*/ 3 h 62"/>
                <a:gd name="T20" fmla="*/ 91 w 97"/>
                <a:gd name="T21" fmla="*/ 14 h 62"/>
                <a:gd name="T22" fmla="*/ 97 w 97"/>
                <a:gd name="T23" fmla="*/ 31 h 62"/>
                <a:gd name="T24" fmla="*/ 87 w 97"/>
                <a:gd name="T25" fmla="*/ 53 h 62"/>
                <a:gd name="T26" fmla="*/ 48 w 97"/>
                <a:gd name="T27" fmla="*/ 62 h 62"/>
                <a:gd name="T28" fmla="*/ 48 w 97"/>
                <a:gd name="T29" fmla="*/ 62 h 62"/>
                <a:gd name="T30" fmla="*/ 48 w 97"/>
                <a:gd name="T31" fmla="*/ 50 h 62"/>
                <a:gd name="T32" fmla="*/ 48 w 97"/>
                <a:gd name="T33" fmla="*/ 50 h 62"/>
                <a:gd name="T34" fmla="*/ 80 w 97"/>
                <a:gd name="T35" fmla="*/ 45 h 62"/>
                <a:gd name="T36" fmla="*/ 87 w 97"/>
                <a:gd name="T37" fmla="*/ 31 h 62"/>
                <a:gd name="T38" fmla="*/ 80 w 97"/>
                <a:gd name="T39" fmla="*/ 18 h 62"/>
                <a:gd name="T40" fmla="*/ 48 w 97"/>
                <a:gd name="T41" fmla="*/ 12 h 62"/>
                <a:gd name="T42" fmla="*/ 17 w 97"/>
                <a:gd name="T43" fmla="*/ 18 h 62"/>
                <a:gd name="T44" fmla="*/ 9 w 97"/>
                <a:gd name="T45" fmla="*/ 31 h 62"/>
                <a:gd name="T46" fmla="*/ 16 w 97"/>
                <a:gd name="T47" fmla="*/ 44 h 62"/>
                <a:gd name="T48" fmla="*/ 48 w 97"/>
                <a:gd name="T49" fmla="*/ 50 h 62"/>
                <a:gd name="T50" fmla="*/ 48 w 97"/>
                <a:gd name="T51"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62">
                  <a:moveTo>
                    <a:pt x="48" y="62"/>
                  </a:moveTo>
                  <a:lnTo>
                    <a:pt x="48" y="62"/>
                  </a:lnTo>
                  <a:cubicBezTo>
                    <a:pt x="37" y="62"/>
                    <a:pt x="28" y="61"/>
                    <a:pt x="21" y="59"/>
                  </a:cubicBezTo>
                  <a:cubicBezTo>
                    <a:pt x="14" y="56"/>
                    <a:pt x="9" y="53"/>
                    <a:pt x="5" y="48"/>
                  </a:cubicBezTo>
                  <a:cubicBezTo>
                    <a:pt x="2" y="44"/>
                    <a:pt x="0" y="38"/>
                    <a:pt x="0" y="31"/>
                  </a:cubicBezTo>
                  <a:cubicBezTo>
                    <a:pt x="0" y="26"/>
                    <a:pt x="1" y="21"/>
                    <a:pt x="3" y="18"/>
                  </a:cubicBezTo>
                  <a:cubicBezTo>
                    <a:pt x="5" y="14"/>
                    <a:pt x="8" y="11"/>
                    <a:pt x="12" y="8"/>
                  </a:cubicBezTo>
                  <a:cubicBezTo>
                    <a:pt x="16" y="6"/>
                    <a:pt x="20" y="4"/>
                    <a:pt x="26" y="2"/>
                  </a:cubicBezTo>
                  <a:cubicBezTo>
                    <a:pt x="31" y="1"/>
                    <a:pt x="39" y="0"/>
                    <a:pt x="48" y="0"/>
                  </a:cubicBezTo>
                  <a:cubicBezTo>
                    <a:pt x="60" y="0"/>
                    <a:pt x="69" y="1"/>
                    <a:pt x="75" y="3"/>
                  </a:cubicBezTo>
                  <a:cubicBezTo>
                    <a:pt x="82" y="6"/>
                    <a:pt x="88" y="9"/>
                    <a:pt x="91" y="14"/>
                  </a:cubicBezTo>
                  <a:cubicBezTo>
                    <a:pt x="95" y="18"/>
                    <a:pt x="97" y="24"/>
                    <a:pt x="97" y="31"/>
                  </a:cubicBezTo>
                  <a:cubicBezTo>
                    <a:pt x="97" y="40"/>
                    <a:pt x="94" y="47"/>
                    <a:pt x="87" y="53"/>
                  </a:cubicBezTo>
                  <a:cubicBezTo>
                    <a:pt x="79" y="59"/>
                    <a:pt x="66" y="62"/>
                    <a:pt x="48" y="62"/>
                  </a:cubicBezTo>
                  <a:lnTo>
                    <a:pt x="48" y="62"/>
                  </a:lnTo>
                  <a:close/>
                  <a:moveTo>
                    <a:pt x="48" y="50"/>
                  </a:moveTo>
                  <a:lnTo>
                    <a:pt x="48" y="50"/>
                  </a:lnTo>
                  <a:cubicBezTo>
                    <a:pt x="64" y="50"/>
                    <a:pt x="74" y="48"/>
                    <a:pt x="80" y="45"/>
                  </a:cubicBezTo>
                  <a:cubicBezTo>
                    <a:pt x="85" y="41"/>
                    <a:pt x="87" y="36"/>
                    <a:pt x="87" y="31"/>
                  </a:cubicBezTo>
                  <a:cubicBezTo>
                    <a:pt x="87" y="26"/>
                    <a:pt x="85" y="21"/>
                    <a:pt x="80" y="18"/>
                  </a:cubicBezTo>
                  <a:cubicBezTo>
                    <a:pt x="74" y="14"/>
                    <a:pt x="64" y="12"/>
                    <a:pt x="48" y="12"/>
                  </a:cubicBezTo>
                  <a:cubicBezTo>
                    <a:pt x="33" y="12"/>
                    <a:pt x="22" y="14"/>
                    <a:pt x="17" y="18"/>
                  </a:cubicBezTo>
                  <a:cubicBezTo>
                    <a:pt x="12" y="21"/>
                    <a:pt x="9" y="26"/>
                    <a:pt x="9" y="31"/>
                  </a:cubicBezTo>
                  <a:cubicBezTo>
                    <a:pt x="9" y="37"/>
                    <a:pt x="12" y="41"/>
                    <a:pt x="16" y="44"/>
                  </a:cubicBezTo>
                  <a:cubicBezTo>
                    <a:pt x="22" y="48"/>
                    <a:pt x="33" y="50"/>
                    <a:pt x="48" y="50"/>
                  </a:cubicBezTo>
                  <a:lnTo>
                    <a:pt x="48"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325"/>
            <p:cNvSpPr>
              <a:spLocks/>
            </p:cNvSpPr>
            <p:nvPr/>
          </p:nvSpPr>
          <p:spPr bwMode="auto">
            <a:xfrm>
              <a:off x="7198" y="1445"/>
              <a:ext cx="51"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8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5"/>
                    <a:pt x="26" y="18"/>
                    <a:pt x="29" y="23"/>
                  </a:cubicBezTo>
                  <a:cubicBezTo>
                    <a:pt x="32" y="28"/>
                    <a:pt x="34" y="32"/>
                    <a:pt x="35" y="35"/>
                  </a:cubicBezTo>
                  <a:lnTo>
                    <a:pt x="24" y="35"/>
                  </a:lnTo>
                  <a:cubicBezTo>
                    <a:pt x="21" y="29"/>
                    <a:pt x="17" y="23"/>
                    <a:pt x="13" y="18"/>
                  </a:cubicBezTo>
                  <a:cubicBezTo>
                    <a:pt x="8" y="13"/>
                    <a:pt x="4" y="10"/>
                    <a:pt x="0" y="8"/>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26"/>
            <p:cNvSpPr>
              <a:spLocks/>
            </p:cNvSpPr>
            <p:nvPr/>
          </p:nvSpPr>
          <p:spPr bwMode="auto">
            <a:xfrm>
              <a:off x="7198" y="1410"/>
              <a:ext cx="51" cy="19"/>
            </a:xfrm>
            <a:custGeom>
              <a:avLst/>
              <a:gdLst>
                <a:gd name="T0" fmla="*/ 95 w 95"/>
                <a:gd name="T1" fmla="*/ 0 h 35"/>
                <a:gd name="T2" fmla="*/ 95 w 95"/>
                <a:gd name="T3" fmla="*/ 0 h 35"/>
                <a:gd name="T4" fmla="*/ 95 w 95"/>
                <a:gd name="T5" fmla="*/ 12 h 35"/>
                <a:gd name="T6" fmla="*/ 21 w 95"/>
                <a:gd name="T7" fmla="*/ 12 h 35"/>
                <a:gd name="T8" fmla="*/ 29 w 95"/>
                <a:gd name="T9" fmla="*/ 23 h 35"/>
                <a:gd name="T10" fmla="*/ 35 w 95"/>
                <a:gd name="T11" fmla="*/ 35 h 35"/>
                <a:gd name="T12" fmla="*/ 24 w 95"/>
                <a:gd name="T13" fmla="*/ 35 h 35"/>
                <a:gd name="T14" fmla="*/ 13 w 95"/>
                <a:gd name="T15" fmla="*/ 18 h 35"/>
                <a:gd name="T16" fmla="*/ 0 w 95"/>
                <a:gd name="T17" fmla="*/ 7 h 35"/>
                <a:gd name="T18" fmla="*/ 0 w 95"/>
                <a:gd name="T19" fmla="*/ 0 h 35"/>
                <a:gd name="T20" fmla="*/ 95 w 9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35">
                  <a:moveTo>
                    <a:pt x="95" y="0"/>
                  </a:moveTo>
                  <a:lnTo>
                    <a:pt x="95" y="0"/>
                  </a:lnTo>
                  <a:lnTo>
                    <a:pt x="95" y="12"/>
                  </a:lnTo>
                  <a:lnTo>
                    <a:pt x="21" y="12"/>
                  </a:lnTo>
                  <a:cubicBezTo>
                    <a:pt x="24" y="14"/>
                    <a:pt x="26" y="18"/>
                    <a:pt x="29" y="23"/>
                  </a:cubicBezTo>
                  <a:cubicBezTo>
                    <a:pt x="32" y="27"/>
                    <a:pt x="34" y="31"/>
                    <a:pt x="35" y="35"/>
                  </a:cubicBezTo>
                  <a:lnTo>
                    <a:pt x="24" y="35"/>
                  </a:lnTo>
                  <a:cubicBezTo>
                    <a:pt x="21" y="28"/>
                    <a:pt x="17" y="23"/>
                    <a:pt x="13" y="18"/>
                  </a:cubicBezTo>
                  <a:cubicBezTo>
                    <a:pt x="8" y="13"/>
                    <a:pt x="4" y="9"/>
                    <a:pt x="0" y="7"/>
                  </a:cubicBezTo>
                  <a:lnTo>
                    <a:pt x="0" y="0"/>
                  </a:lnTo>
                  <a:lnTo>
                    <a:pt x="9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27"/>
            <p:cNvSpPr>
              <a:spLocks noEditPoints="1"/>
            </p:cNvSpPr>
            <p:nvPr/>
          </p:nvSpPr>
          <p:spPr bwMode="auto">
            <a:xfrm>
              <a:off x="7198" y="1349"/>
              <a:ext cx="51" cy="48"/>
            </a:xfrm>
            <a:custGeom>
              <a:avLst/>
              <a:gdLst>
                <a:gd name="T0" fmla="*/ 95 w 95"/>
                <a:gd name="T1" fmla="*/ 90 h 90"/>
                <a:gd name="T2" fmla="*/ 95 w 95"/>
                <a:gd name="T3" fmla="*/ 90 h 90"/>
                <a:gd name="T4" fmla="*/ 0 w 95"/>
                <a:gd name="T5" fmla="*/ 53 h 90"/>
                <a:gd name="T6" fmla="*/ 0 w 95"/>
                <a:gd name="T7" fmla="*/ 39 h 90"/>
                <a:gd name="T8" fmla="*/ 95 w 95"/>
                <a:gd name="T9" fmla="*/ 0 h 90"/>
                <a:gd name="T10" fmla="*/ 95 w 95"/>
                <a:gd name="T11" fmla="*/ 15 h 90"/>
                <a:gd name="T12" fmla="*/ 67 w 95"/>
                <a:gd name="T13" fmla="*/ 26 h 90"/>
                <a:gd name="T14" fmla="*/ 67 w 95"/>
                <a:gd name="T15" fmla="*/ 66 h 90"/>
                <a:gd name="T16" fmla="*/ 95 w 95"/>
                <a:gd name="T17" fmla="*/ 76 h 90"/>
                <a:gd name="T18" fmla="*/ 95 w 95"/>
                <a:gd name="T19" fmla="*/ 90 h 90"/>
                <a:gd name="T20" fmla="*/ 56 w 95"/>
                <a:gd name="T21" fmla="*/ 62 h 90"/>
                <a:gd name="T22" fmla="*/ 56 w 95"/>
                <a:gd name="T23" fmla="*/ 62 h 90"/>
                <a:gd name="T24" fmla="*/ 56 w 95"/>
                <a:gd name="T25" fmla="*/ 30 h 90"/>
                <a:gd name="T26" fmla="*/ 30 w 95"/>
                <a:gd name="T27" fmla="*/ 40 h 90"/>
                <a:gd name="T28" fmla="*/ 10 w 95"/>
                <a:gd name="T29" fmla="*/ 46 h 90"/>
                <a:gd name="T30" fmla="*/ 28 w 95"/>
                <a:gd name="T31" fmla="*/ 52 h 90"/>
                <a:gd name="T32" fmla="*/ 56 w 95"/>
                <a:gd name="T33"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0">
                  <a:moveTo>
                    <a:pt x="95" y="90"/>
                  </a:moveTo>
                  <a:lnTo>
                    <a:pt x="95" y="90"/>
                  </a:lnTo>
                  <a:lnTo>
                    <a:pt x="0" y="53"/>
                  </a:lnTo>
                  <a:lnTo>
                    <a:pt x="0" y="39"/>
                  </a:lnTo>
                  <a:lnTo>
                    <a:pt x="95" y="0"/>
                  </a:lnTo>
                  <a:lnTo>
                    <a:pt x="95" y="15"/>
                  </a:lnTo>
                  <a:lnTo>
                    <a:pt x="67" y="26"/>
                  </a:lnTo>
                  <a:lnTo>
                    <a:pt x="67" y="66"/>
                  </a:lnTo>
                  <a:lnTo>
                    <a:pt x="95" y="76"/>
                  </a:lnTo>
                  <a:lnTo>
                    <a:pt x="95" y="90"/>
                  </a:lnTo>
                  <a:close/>
                  <a:moveTo>
                    <a:pt x="56" y="62"/>
                  </a:moveTo>
                  <a:lnTo>
                    <a:pt x="56" y="62"/>
                  </a:lnTo>
                  <a:lnTo>
                    <a:pt x="56" y="30"/>
                  </a:lnTo>
                  <a:lnTo>
                    <a:pt x="30" y="40"/>
                  </a:lnTo>
                  <a:cubicBezTo>
                    <a:pt x="22" y="43"/>
                    <a:pt x="15" y="45"/>
                    <a:pt x="10" y="46"/>
                  </a:cubicBezTo>
                  <a:cubicBezTo>
                    <a:pt x="16" y="48"/>
                    <a:pt x="22" y="49"/>
                    <a:pt x="28" y="52"/>
                  </a:cubicBezTo>
                  <a:lnTo>
                    <a:pt x="56"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328"/>
            <p:cNvSpPr>
              <a:spLocks/>
            </p:cNvSpPr>
            <p:nvPr/>
          </p:nvSpPr>
          <p:spPr bwMode="auto">
            <a:xfrm>
              <a:off x="7198" y="1295"/>
              <a:ext cx="51" cy="49"/>
            </a:xfrm>
            <a:custGeom>
              <a:avLst/>
              <a:gdLst>
                <a:gd name="T0" fmla="*/ 95 w 95"/>
                <a:gd name="T1" fmla="*/ 91 h 91"/>
                <a:gd name="T2" fmla="*/ 95 w 95"/>
                <a:gd name="T3" fmla="*/ 91 h 91"/>
                <a:gd name="T4" fmla="*/ 0 w 95"/>
                <a:gd name="T5" fmla="*/ 91 h 91"/>
                <a:gd name="T6" fmla="*/ 0 w 95"/>
                <a:gd name="T7" fmla="*/ 72 h 91"/>
                <a:gd name="T8" fmla="*/ 68 w 95"/>
                <a:gd name="T9" fmla="*/ 49 h 91"/>
                <a:gd name="T10" fmla="*/ 82 w 95"/>
                <a:gd name="T11" fmla="*/ 44 h 91"/>
                <a:gd name="T12" fmla="*/ 66 w 95"/>
                <a:gd name="T13" fmla="*/ 39 h 91"/>
                <a:gd name="T14" fmla="*/ 0 w 95"/>
                <a:gd name="T15" fmla="*/ 17 h 91"/>
                <a:gd name="T16" fmla="*/ 0 w 95"/>
                <a:gd name="T17" fmla="*/ 0 h 91"/>
                <a:gd name="T18" fmla="*/ 95 w 95"/>
                <a:gd name="T19" fmla="*/ 0 h 91"/>
                <a:gd name="T20" fmla="*/ 95 w 95"/>
                <a:gd name="T21" fmla="*/ 12 h 91"/>
                <a:gd name="T22" fmla="*/ 16 w 95"/>
                <a:gd name="T23" fmla="*/ 12 h 91"/>
                <a:gd name="T24" fmla="*/ 95 w 95"/>
                <a:gd name="T25" fmla="*/ 39 h 91"/>
                <a:gd name="T26" fmla="*/ 95 w 95"/>
                <a:gd name="T27" fmla="*/ 51 h 91"/>
                <a:gd name="T28" fmla="*/ 14 w 95"/>
                <a:gd name="T29" fmla="*/ 78 h 91"/>
                <a:gd name="T30" fmla="*/ 95 w 95"/>
                <a:gd name="T31" fmla="*/ 78 h 91"/>
                <a:gd name="T32" fmla="*/ 95 w 95"/>
                <a:gd name="T3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1">
                  <a:moveTo>
                    <a:pt x="95" y="91"/>
                  </a:moveTo>
                  <a:lnTo>
                    <a:pt x="95" y="91"/>
                  </a:lnTo>
                  <a:lnTo>
                    <a:pt x="0" y="91"/>
                  </a:lnTo>
                  <a:lnTo>
                    <a:pt x="0" y="72"/>
                  </a:lnTo>
                  <a:lnTo>
                    <a:pt x="68" y="49"/>
                  </a:lnTo>
                  <a:cubicBezTo>
                    <a:pt x="74" y="47"/>
                    <a:pt x="79" y="45"/>
                    <a:pt x="82" y="44"/>
                  </a:cubicBezTo>
                  <a:cubicBezTo>
                    <a:pt x="78" y="43"/>
                    <a:pt x="73" y="42"/>
                    <a:pt x="66" y="39"/>
                  </a:cubicBezTo>
                  <a:lnTo>
                    <a:pt x="0" y="17"/>
                  </a:lnTo>
                  <a:lnTo>
                    <a:pt x="0" y="0"/>
                  </a:lnTo>
                  <a:lnTo>
                    <a:pt x="95" y="0"/>
                  </a:lnTo>
                  <a:lnTo>
                    <a:pt x="95" y="12"/>
                  </a:lnTo>
                  <a:lnTo>
                    <a:pt x="16" y="12"/>
                  </a:lnTo>
                  <a:lnTo>
                    <a:pt x="95" y="39"/>
                  </a:lnTo>
                  <a:lnTo>
                    <a:pt x="95" y="51"/>
                  </a:lnTo>
                  <a:lnTo>
                    <a:pt x="14" y="78"/>
                  </a:lnTo>
                  <a:lnTo>
                    <a:pt x="95" y="78"/>
                  </a:lnTo>
                  <a:lnTo>
                    <a:pt x="95" y="9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329"/>
            <p:cNvSpPr>
              <a:spLocks/>
            </p:cNvSpPr>
            <p:nvPr/>
          </p:nvSpPr>
          <p:spPr bwMode="auto">
            <a:xfrm>
              <a:off x="3074" y="1296"/>
              <a:ext cx="36" cy="46"/>
            </a:xfrm>
            <a:custGeom>
              <a:avLst/>
              <a:gdLst>
                <a:gd name="T0" fmla="*/ 28 w 68"/>
                <a:gd name="T1" fmla="*/ 85 h 85"/>
                <a:gd name="T2" fmla="*/ 28 w 68"/>
                <a:gd name="T3" fmla="*/ 85 h 85"/>
                <a:gd name="T4" fmla="*/ 28 w 68"/>
                <a:gd name="T5" fmla="*/ 10 h 85"/>
                <a:gd name="T6" fmla="*/ 0 w 68"/>
                <a:gd name="T7" fmla="*/ 10 h 85"/>
                <a:gd name="T8" fmla="*/ 0 w 68"/>
                <a:gd name="T9" fmla="*/ 0 h 85"/>
                <a:gd name="T10" fmla="*/ 68 w 68"/>
                <a:gd name="T11" fmla="*/ 0 h 85"/>
                <a:gd name="T12" fmla="*/ 68 w 68"/>
                <a:gd name="T13" fmla="*/ 10 h 85"/>
                <a:gd name="T14" fmla="*/ 40 w 68"/>
                <a:gd name="T15" fmla="*/ 10 h 85"/>
                <a:gd name="T16" fmla="*/ 40 w 68"/>
                <a:gd name="T17" fmla="*/ 85 h 85"/>
                <a:gd name="T18" fmla="*/ 28 w 68"/>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5">
                  <a:moveTo>
                    <a:pt x="28" y="85"/>
                  </a:moveTo>
                  <a:lnTo>
                    <a:pt x="28" y="85"/>
                  </a:lnTo>
                  <a:lnTo>
                    <a:pt x="28" y="10"/>
                  </a:lnTo>
                  <a:lnTo>
                    <a:pt x="0" y="10"/>
                  </a:lnTo>
                  <a:lnTo>
                    <a:pt x="0" y="0"/>
                  </a:lnTo>
                  <a:lnTo>
                    <a:pt x="68" y="0"/>
                  </a:lnTo>
                  <a:lnTo>
                    <a:pt x="68" y="10"/>
                  </a:lnTo>
                  <a:lnTo>
                    <a:pt x="40" y="10"/>
                  </a:lnTo>
                  <a:lnTo>
                    <a:pt x="40" y="85"/>
                  </a:lnTo>
                  <a:lnTo>
                    <a:pt x="28" y="8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330"/>
            <p:cNvSpPr>
              <a:spLocks/>
            </p:cNvSpPr>
            <p:nvPr/>
          </p:nvSpPr>
          <p:spPr bwMode="auto">
            <a:xfrm>
              <a:off x="3109" y="1308"/>
              <a:ext cx="31" cy="47"/>
            </a:xfrm>
            <a:custGeom>
              <a:avLst/>
              <a:gdLst>
                <a:gd name="T0" fmla="*/ 6 w 57"/>
                <a:gd name="T1" fmla="*/ 86 h 87"/>
                <a:gd name="T2" fmla="*/ 6 w 57"/>
                <a:gd name="T3" fmla="*/ 86 h 87"/>
                <a:gd name="T4" fmla="*/ 5 w 57"/>
                <a:gd name="T5" fmla="*/ 76 h 87"/>
                <a:gd name="T6" fmla="*/ 10 w 57"/>
                <a:gd name="T7" fmla="*/ 77 h 87"/>
                <a:gd name="T8" fmla="*/ 16 w 57"/>
                <a:gd name="T9" fmla="*/ 75 h 87"/>
                <a:gd name="T10" fmla="*/ 19 w 57"/>
                <a:gd name="T11" fmla="*/ 72 h 87"/>
                <a:gd name="T12" fmla="*/ 23 w 57"/>
                <a:gd name="T13" fmla="*/ 64 h 87"/>
                <a:gd name="T14" fmla="*/ 24 w 57"/>
                <a:gd name="T15" fmla="*/ 62 h 87"/>
                <a:gd name="T16" fmla="*/ 0 w 57"/>
                <a:gd name="T17" fmla="*/ 0 h 87"/>
                <a:gd name="T18" fmla="*/ 11 w 57"/>
                <a:gd name="T19" fmla="*/ 0 h 87"/>
                <a:gd name="T20" fmla="*/ 24 w 57"/>
                <a:gd name="T21" fmla="*/ 36 h 87"/>
                <a:gd name="T22" fmla="*/ 29 w 57"/>
                <a:gd name="T23" fmla="*/ 50 h 87"/>
                <a:gd name="T24" fmla="*/ 33 w 57"/>
                <a:gd name="T25" fmla="*/ 36 h 87"/>
                <a:gd name="T26" fmla="*/ 46 w 57"/>
                <a:gd name="T27" fmla="*/ 0 h 87"/>
                <a:gd name="T28" fmla="*/ 57 w 57"/>
                <a:gd name="T29" fmla="*/ 0 h 87"/>
                <a:gd name="T30" fmla="*/ 33 w 57"/>
                <a:gd name="T31" fmla="*/ 63 h 87"/>
                <a:gd name="T32" fmla="*/ 27 w 57"/>
                <a:gd name="T33" fmla="*/ 77 h 87"/>
                <a:gd name="T34" fmla="*/ 21 w 57"/>
                <a:gd name="T35" fmla="*/ 84 h 87"/>
                <a:gd name="T36" fmla="*/ 12 w 57"/>
                <a:gd name="T37" fmla="*/ 87 h 87"/>
                <a:gd name="T38" fmla="*/ 6 w 57"/>
                <a:gd name="T39" fmla="*/ 86 h 87"/>
                <a:gd name="T40" fmla="*/ 6 w 57"/>
                <a:gd name="T41"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7">
                  <a:moveTo>
                    <a:pt x="6" y="86"/>
                  </a:moveTo>
                  <a:lnTo>
                    <a:pt x="6" y="86"/>
                  </a:lnTo>
                  <a:lnTo>
                    <a:pt x="5" y="76"/>
                  </a:lnTo>
                  <a:cubicBezTo>
                    <a:pt x="7" y="76"/>
                    <a:pt x="9" y="77"/>
                    <a:pt x="10" y="77"/>
                  </a:cubicBezTo>
                  <a:cubicBezTo>
                    <a:pt x="13" y="77"/>
                    <a:pt x="15" y="76"/>
                    <a:pt x="16" y="75"/>
                  </a:cubicBezTo>
                  <a:cubicBezTo>
                    <a:pt x="17" y="75"/>
                    <a:pt x="19" y="74"/>
                    <a:pt x="19" y="72"/>
                  </a:cubicBezTo>
                  <a:cubicBezTo>
                    <a:pt x="20" y="71"/>
                    <a:pt x="21" y="69"/>
                    <a:pt x="23" y="64"/>
                  </a:cubicBezTo>
                  <a:cubicBezTo>
                    <a:pt x="23" y="64"/>
                    <a:pt x="23" y="63"/>
                    <a:pt x="24" y="62"/>
                  </a:cubicBezTo>
                  <a:lnTo>
                    <a:pt x="0" y="0"/>
                  </a:lnTo>
                  <a:lnTo>
                    <a:pt x="11" y="0"/>
                  </a:lnTo>
                  <a:lnTo>
                    <a:pt x="24" y="36"/>
                  </a:lnTo>
                  <a:cubicBezTo>
                    <a:pt x="26" y="40"/>
                    <a:pt x="27" y="45"/>
                    <a:pt x="29" y="50"/>
                  </a:cubicBezTo>
                  <a:cubicBezTo>
                    <a:pt x="30" y="45"/>
                    <a:pt x="31" y="41"/>
                    <a:pt x="33" y="36"/>
                  </a:cubicBezTo>
                  <a:lnTo>
                    <a:pt x="46" y="0"/>
                  </a:lnTo>
                  <a:lnTo>
                    <a:pt x="57" y="0"/>
                  </a:lnTo>
                  <a:lnTo>
                    <a:pt x="33" y="63"/>
                  </a:lnTo>
                  <a:cubicBezTo>
                    <a:pt x="31" y="70"/>
                    <a:pt x="29" y="74"/>
                    <a:pt x="27" y="77"/>
                  </a:cubicBezTo>
                  <a:cubicBezTo>
                    <a:pt x="26" y="80"/>
                    <a:pt x="23" y="83"/>
                    <a:pt x="21" y="84"/>
                  </a:cubicBezTo>
                  <a:cubicBezTo>
                    <a:pt x="19" y="86"/>
                    <a:pt x="16" y="87"/>
                    <a:pt x="12" y="87"/>
                  </a:cubicBezTo>
                  <a:cubicBezTo>
                    <a:pt x="10" y="87"/>
                    <a:pt x="8" y="86"/>
                    <a:pt x="6" y="86"/>
                  </a:cubicBezTo>
                  <a:lnTo>
                    <a:pt x="6"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331"/>
            <p:cNvSpPr>
              <a:spLocks noEditPoints="1"/>
            </p:cNvSpPr>
            <p:nvPr/>
          </p:nvSpPr>
          <p:spPr bwMode="auto">
            <a:xfrm>
              <a:off x="3145" y="1308"/>
              <a:ext cx="29" cy="46"/>
            </a:xfrm>
            <a:custGeom>
              <a:avLst/>
              <a:gdLst>
                <a:gd name="T0" fmla="*/ 0 w 54"/>
                <a:gd name="T1" fmla="*/ 86 h 86"/>
                <a:gd name="T2" fmla="*/ 0 w 54"/>
                <a:gd name="T3" fmla="*/ 86 h 86"/>
                <a:gd name="T4" fmla="*/ 0 w 54"/>
                <a:gd name="T5" fmla="*/ 1 h 86"/>
                <a:gd name="T6" fmla="*/ 10 w 54"/>
                <a:gd name="T7" fmla="*/ 1 h 86"/>
                <a:gd name="T8" fmla="*/ 10 w 54"/>
                <a:gd name="T9" fmla="*/ 9 h 86"/>
                <a:gd name="T10" fmla="*/ 17 w 54"/>
                <a:gd name="T11" fmla="*/ 2 h 86"/>
                <a:gd name="T12" fmla="*/ 28 w 54"/>
                <a:gd name="T13" fmla="*/ 0 h 86"/>
                <a:gd name="T14" fmla="*/ 42 w 54"/>
                <a:gd name="T15" fmla="*/ 4 h 86"/>
                <a:gd name="T16" fmla="*/ 51 w 54"/>
                <a:gd name="T17" fmla="*/ 15 h 86"/>
                <a:gd name="T18" fmla="*/ 54 w 54"/>
                <a:gd name="T19" fmla="*/ 31 h 86"/>
                <a:gd name="T20" fmla="*/ 50 w 54"/>
                <a:gd name="T21" fmla="*/ 49 h 86"/>
                <a:gd name="T22" fmla="*/ 40 w 54"/>
                <a:gd name="T23" fmla="*/ 60 h 86"/>
                <a:gd name="T24" fmla="*/ 27 w 54"/>
                <a:gd name="T25" fmla="*/ 64 h 86"/>
                <a:gd name="T26" fmla="*/ 17 w 54"/>
                <a:gd name="T27" fmla="*/ 62 h 86"/>
                <a:gd name="T28" fmla="*/ 11 w 54"/>
                <a:gd name="T29" fmla="*/ 56 h 86"/>
                <a:gd name="T30" fmla="*/ 11 w 54"/>
                <a:gd name="T31" fmla="*/ 86 h 86"/>
                <a:gd name="T32" fmla="*/ 0 w 54"/>
                <a:gd name="T33" fmla="*/ 86 h 86"/>
                <a:gd name="T34" fmla="*/ 10 w 54"/>
                <a:gd name="T35" fmla="*/ 32 h 86"/>
                <a:gd name="T36" fmla="*/ 10 w 54"/>
                <a:gd name="T37" fmla="*/ 32 h 86"/>
                <a:gd name="T38" fmla="*/ 14 w 54"/>
                <a:gd name="T39" fmla="*/ 50 h 86"/>
                <a:gd name="T40" fmla="*/ 26 w 54"/>
                <a:gd name="T41" fmla="*/ 56 h 86"/>
                <a:gd name="T42" fmla="*/ 38 w 54"/>
                <a:gd name="T43" fmla="*/ 50 h 86"/>
                <a:gd name="T44" fmla="*/ 43 w 54"/>
                <a:gd name="T45" fmla="*/ 31 h 86"/>
                <a:gd name="T46" fmla="*/ 38 w 54"/>
                <a:gd name="T47" fmla="*/ 14 h 86"/>
                <a:gd name="T48" fmla="*/ 27 w 54"/>
                <a:gd name="T49" fmla="*/ 8 h 86"/>
                <a:gd name="T50" fmla="*/ 15 w 54"/>
                <a:gd name="T51" fmla="*/ 14 h 86"/>
                <a:gd name="T52" fmla="*/ 10 w 54"/>
                <a:gd name="T53" fmla="*/ 32 h 86"/>
                <a:gd name="T54" fmla="*/ 10 w 54"/>
                <a:gd name="T55"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86">
                  <a:moveTo>
                    <a:pt x="0" y="86"/>
                  </a:moveTo>
                  <a:lnTo>
                    <a:pt x="0" y="86"/>
                  </a:lnTo>
                  <a:lnTo>
                    <a:pt x="0" y="1"/>
                  </a:lnTo>
                  <a:lnTo>
                    <a:pt x="10" y="1"/>
                  </a:lnTo>
                  <a:lnTo>
                    <a:pt x="10" y="9"/>
                  </a:lnTo>
                  <a:cubicBezTo>
                    <a:pt x="12" y="6"/>
                    <a:pt x="14" y="4"/>
                    <a:pt x="17" y="2"/>
                  </a:cubicBezTo>
                  <a:cubicBezTo>
                    <a:pt x="20" y="0"/>
                    <a:pt x="24" y="0"/>
                    <a:pt x="28" y="0"/>
                  </a:cubicBezTo>
                  <a:cubicBezTo>
                    <a:pt x="33" y="0"/>
                    <a:pt x="37" y="1"/>
                    <a:pt x="42" y="4"/>
                  </a:cubicBezTo>
                  <a:cubicBezTo>
                    <a:pt x="46" y="6"/>
                    <a:pt x="49" y="10"/>
                    <a:pt x="51" y="15"/>
                  </a:cubicBezTo>
                  <a:cubicBezTo>
                    <a:pt x="53" y="20"/>
                    <a:pt x="54" y="26"/>
                    <a:pt x="54" y="31"/>
                  </a:cubicBezTo>
                  <a:cubicBezTo>
                    <a:pt x="54" y="38"/>
                    <a:pt x="53" y="43"/>
                    <a:pt x="50" y="49"/>
                  </a:cubicBezTo>
                  <a:cubicBezTo>
                    <a:pt x="48" y="54"/>
                    <a:pt x="45" y="57"/>
                    <a:pt x="40" y="60"/>
                  </a:cubicBezTo>
                  <a:cubicBezTo>
                    <a:pt x="36" y="63"/>
                    <a:pt x="32" y="64"/>
                    <a:pt x="27" y="64"/>
                  </a:cubicBezTo>
                  <a:cubicBezTo>
                    <a:pt x="23" y="64"/>
                    <a:pt x="20" y="63"/>
                    <a:pt x="17" y="62"/>
                  </a:cubicBezTo>
                  <a:cubicBezTo>
                    <a:pt x="15" y="60"/>
                    <a:pt x="12" y="59"/>
                    <a:pt x="11" y="56"/>
                  </a:cubicBezTo>
                  <a:lnTo>
                    <a:pt x="11" y="86"/>
                  </a:lnTo>
                  <a:lnTo>
                    <a:pt x="0" y="86"/>
                  </a:lnTo>
                  <a:close/>
                  <a:moveTo>
                    <a:pt x="10" y="32"/>
                  </a:moveTo>
                  <a:lnTo>
                    <a:pt x="10" y="32"/>
                  </a:lnTo>
                  <a:cubicBezTo>
                    <a:pt x="10" y="40"/>
                    <a:pt x="11" y="46"/>
                    <a:pt x="14" y="50"/>
                  </a:cubicBezTo>
                  <a:cubicBezTo>
                    <a:pt x="18" y="54"/>
                    <a:pt x="22" y="56"/>
                    <a:pt x="26" y="56"/>
                  </a:cubicBezTo>
                  <a:cubicBezTo>
                    <a:pt x="31" y="56"/>
                    <a:pt x="35" y="54"/>
                    <a:pt x="38" y="50"/>
                  </a:cubicBezTo>
                  <a:cubicBezTo>
                    <a:pt x="41" y="46"/>
                    <a:pt x="43" y="40"/>
                    <a:pt x="43" y="31"/>
                  </a:cubicBezTo>
                  <a:cubicBezTo>
                    <a:pt x="43" y="24"/>
                    <a:pt x="41" y="18"/>
                    <a:pt x="38" y="14"/>
                  </a:cubicBezTo>
                  <a:cubicBezTo>
                    <a:pt x="35" y="10"/>
                    <a:pt x="31" y="8"/>
                    <a:pt x="27" y="8"/>
                  </a:cubicBezTo>
                  <a:cubicBezTo>
                    <a:pt x="22" y="8"/>
                    <a:pt x="18" y="10"/>
                    <a:pt x="15" y="14"/>
                  </a:cubicBezTo>
                  <a:cubicBezTo>
                    <a:pt x="11" y="18"/>
                    <a:pt x="10" y="24"/>
                    <a:pt x="10" y="32"/>
                  </a:cubicBezTo>
                  <a:lnTo>
                    <a:pt x="10"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332"/>
            <p:cNvSpPr>
              <a:spLocks noEditPoints="1"/>
            </p:cNvSpPr>
            <p:nvPr/>
          </p:nvSpPr>
          <p:spPr bwMode="auto">
            <a:xfrm>
              <a:off x="3179" y="1308"/>
              <a:ext cx="31" cy="34"/>
            </a:xfrm>
            <a:custGeom>
              <a:avLst/>
              <a:gdLst>
                <a:gd name="T0" fmla="*/ 46 w 57"/>
                <a:gd name="T1" fmla="*/ 43 h 64"/>
                <a:gd name="T2" fmla="*/ 46 w 57"/>
                <a:gd name="T3" fmla="*/ 43 h 64"/>
                <a:gd name="T4" fmla="*/ 57 w 57"/>
                <a:gd name="T5" fmla="*/ 44 h 64"/>
                <a:gd name="T6" fmla="*/ 47 w 57"/>
                <a:gd name="T7" fmla="*/ 59 h 64"/>
                <a:gd name="T8" fmla="*/ 30 w 57"/>
                <a:gd name="T9" fmla="*/ 64 h 64"/>
                <a:gd name="T10" fmla="*/ 8 w 57"/>
                <a:gd name="T11" fmla="*/ 56 h 64"/>
                <a:gd name="T12" fmla="*/ 0 w 57"/>
                <a:gd name="T13" fmla="*/ 32 h 64"/>
                <a:gd name="T14" fmla="*/ 8 w 57"/>
                <a:gd name="T15" fmla="*/ 8 h 64"/>
                <a:gd name="T16" fmla="*/ 29 w 57"/>
                <a:gd name="T17" fmla="*/ 0 h 64"/>
                <a:gd name="T18" fmla="*/ 49 w 57"/>
                <a:gd name="T19" fmla="*/ 8 h 64"/>
                <a:gd name="T20" fmla="*/ 57 w 57"/>
                <a:gd name="T21" fmla="*/ 32 h 64"/>
                <a:gd name="T22" fmla="*/ 57 w 57"/>
                <a:gd name="T23" fmla="*/ 35 h 64"/>
                <a:gd name="T24" fmla="*/ 11 w 57"/>
                <a:gd name="T25" fmla="*/ 35 h 64"/>
                <a:gd name="T26" fmla="*/ 17 w 57"/>
                <a:gd name="T27" fmla="*/ 50 h 64"/>
                <a:gd name="T28" fmla="*/ 30 w 57"/>
                <a:gd name="T29" fmla="*/ 56 h 64"/>
                <a:gd name="T30" fmla="*/ 40 w 57"/>
                <a:gd name="T31" fmla="*/ 53 h 64"/>
                <a:gd name="T32" fmla="*/ 46 w 57"/>
                <a:gd name="T33" fmla="*/ 43 h 64"/>
                <a:gd name="T34" fmla="*/ 46 w 57"/>
                <a:gd name="T35" fmla="*/ 43 h 64"/>
                <a:gd name="T36" fmla="*/ 12 w 57"/>
                <a:gd name="T37" fmla="*/ 26 h 64"/>
                <a:gd name="T38" fmla="*/ 12 w 57"/>
                <a:gd name="T39" fmla="*/ 26 h 64"/>
                <a:gd name="T40" fmla="*/ 46 w 57"/>
                <a:gd name="T41" fmla="*/ 26 h 64"/>
                <a:gd name="T42" fmla="*/ 42 w 57"/>
                <a:gd name="T43" fmla="*/ 14 h 64"/>
                <a:gd name="T44" fmla="*/ 29 w 57"/>
                <a:gd name="T45" fmla="*/ 8 h 64"/>
                <a:gd name="T46" fmla="*/ 17 w 57"/>
                <a:gd name="T47" fmla="*/ 13 h 64"/>
                <a:gd name="T48" fmla="*/ 12 w 57"/>
                <a:gd name="T49" fmla="*/ 26 h 64"/>
                <a:gd name="T50" fmla="*/ 12 w 57"/>
                <a:gd name="T51"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4">
                  <a:moveTo>
                    <a:pt x="46" y="43"/>
                  </a:moveTo>
                  <a:lnTo>
                    <a:pt x="46" y="43"/>
                  </a:lnTo>
                  <a:lnTo>
                    <a:pt x="57" y="44"/>
                  </a:lnTo>
                  <a:cubicBezTo>
                    <a:pt x="55" y="51"/>
                    <a:pt x="52" y="55"/>
                    <a:pt x="47" y="59"/>
                  </a:cubicBezTo>
                  <a:cubicBezTo>
                    <a:pt x="43" y="62"/>
                    <a:pt x="37" y="64"/>
                    <a:pt x="30" y="64"/>
                  </a:cubicBezTo>
                  <a:cubicBezTo>
                    <a:pt x="21" y="64"/>
                    <a:pt x="14" y="61"/>
                    <a:pt x="8" y="56"/>
                  </a:cubicBezTo>
                  <a:cubicBezTo>
                    <a:pt x="3" y="50"/>
                    <a:pt x="0" y="42"/>
                    <a:pt x="0" y="32"/>
                  </a:cubicBezTo>
                  <a:cubicBezTo>
                    <a:pt x="0" y="22"/>
                    <a:pt x="3" y="14"/>
                    <a:pt x="8" y="8"/>
                  </a:cubicBezTo>
                  <a:cubicBezTo>
                    <a:pt x="14" y="3"/>
                    <a:pt x="21" y="0"/>
                    <a:pt x="29" y="0"/>
                  </a:cubicBezTo>
                  <a:cubicBezTo>
                    <a:pt x="37" y="0"/>
                    <a:pt x="44" y="2"/>
                    <a:pt x="49" y="8"/>
                  </a:cubicBezTo>
                  <a:cubicBezTo>
                    <a:pt x="55" y="14"/>
                    <a:pt x="57" y="22"/>
                    <a:pt x="57" y="32"/>
                  </a:cubicBezTo>
                  <a:cubicBezTo>
                    <a:pt x="57" y="32"/>
                    <a:pt x="57" y="33"/>
                    <a:pt x="57" y="35"/>
                  </a:cubicBezTo>
                  <a:lnTo>
                    <a:pt x="11" y="35"/>
                  </a:lnTo>
                  <a:cubicBezTo>
                    <a:pt x="12" y="41"/>
                    <a:pt x="13" y="47"/>
                    <a:pt x="17" y="50"/>
                  </a:cubicBezTo>
                  <a:cubicBezTo>
                    <a:pt x="20" y="54"/>
                    <a:pt x="25" y="56"/>
                    <a:pt x="30" y="56"/>
                  </a:cubicBezTo>
                  <a:cubicBezTo>
                    <a:pt x="34" y="56"/>
                    <a:pt x="37" y="55"/>
                    <a:pt x="40" y="53"/>
                  </a:cubicBezTo>
                  <a:cubicBezTo>
                    <a:pt x="42" y="51"/>
                    <a:pt x="45" y="47"/>
                    <a:pt x="46" y="43"/>
                  </a:cubicBezTo>
                  <a:lnTo>
                    <a:pt x="46" y="43"/>
                  </a:lnTo>
                  <a:close/>
                  <a:moveTo>
                    <a:pt x="12" y="26"/>
                  </a:moveTo>
                  <a:lnTo>
                    <a:pt x="12" y="26"/>
                  </a:lnTo>
                  <a:lnTo>
                    <a:pt x="46" y="26"/>
                  </a:lnTo>
                  <a:cubicBezTo>
                    <a:pt x="46" y="21"/>
                    <a:pt x="44" y="17"/>
                    <a:pt x="42" y="14"/>
                  </a:cubicBezTo>
                  <a:cubicBezTo>
                    <a:pt x="39" y="10"/>
                    <a:pt x="35" y="8"/>
                    <a:pt x="29" y="8"/>
                  </a:cubicBezTo>
                  <a:cubicBezTo>
                    <a:pt x="24" y="8"/>
                    <a:pt x="20" y="10"/>
                    <a:pt x="17" y="13"/>
                  </a:cubicBezTo>
                  <a:cubicBezTo>
                    <a:pt x="14" y="16"/>
                    <a:pt x="12" y="21"/>
                    <a:pt x="12" y="26"/>
                  </a:cubicBezTo>
                  <a:lnTo>
                    <a:pt x="12"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333"/>
            <p:cNvSpPr>
              <a:spLocks noEditPoints="1"/>
            </p:cNvSpPr>
            <p:nvPr/>
          </p:nvSpPr>
          <p:spPr bwMode="auto">
            <a:xfrm>
              <a:off x="3233" y="1308"/>
              <a:ext cx="31" cy="34"/>
            </a:xfrm>
            <a:custGeom>
              <a:avLst/>
              <a:gdLst>
                <a:gd name="T0" fmla="*/ 0 w 58"/>
                <a:gd name="T1" fmla="*/ 32 h 64"/>
                <a:gd name="T2" fmla="*/ 0 w 58"/>
                <a:gd name="T3" fmla="*/ 32 h 64"/>
                <a:gd name="T4" fmla="*/ 10 w 58"/>
                <a:gd name="T5" fmla="*/ 7 h 64"/>
                <a:gd name="T6" fmla="*/ 29 w 58"/>
                <a:gd name="T7" fmla="*/ 0 h 64"/>
                <a:gd name="T8" fmla="*/ 50 w 58"/>
                <a:gd name="T9" fmla="*/ 8 h 64"/>
                <a:gd name="T10" fmla="*/ 58 w 58"/>
                <a:gd name="T11" fmla="*/ 31 h 64"/>
                <a:gd name="T12" fmla="*/ 54 w 58"/>
                <a:gd name="T13" fmla="*/ 50 h 64"/>
                <a:gd name="T14" fmla="*/ 44 w 58"/>
                <a:gd name="T15" fmla="*/ 60 h 64"/>
                <a:gd name="T16" fmla="*/ 29 w 58"/>
                <a:gd name="T17" fmla="*/ 64 h 64"/>
                <a:gd name="T18" fmla="*/ 8 w 58"/>
                <a:gd name="T19" fmla="*/ 56 h 64"/>
                <a:gd name="T20" fmla="*/ 0 w 58"/>
                <a:gd name="T21" fmla="*/ 32 h 64"/>
                <a:gd name="T22" fmla="*/ 0 w 58"/>
                <a:gd name="T23" fmla="*/ 32 h 64"/>
                <a:gd name="T24" fmla="*/ 11 w 58"/>
                <a:gd name="T25" fmla="*/ 32 h 64"/>
                <a:gd name="T26" fmla="*/ 11 w 58"/>
                <a:gd name="T27" fmla="*/ 32 h 64"/>
                <a:gd name="T28" fmla="*/ 16 w 58"/>
                <a:gd name="T29" fmla="*/ 50 h 64"/>
                <a:gd name="T30" fmla="*/ 29 w 58"/>
                <a:gd name="T31" fmla="*/ 56 h 64"/>
                <a:gd name="T32" fmla="*/ 42 w 58"/>
                <a:gd name="T33" fmla="*/ 50 h 64"/>
                <a:gd name="T34" fmla="*/ 47 w 58"/>
                <a:gd name="T35" fmla="*/ 32 h 64"/>
                <a:gd name="T36" fmla="*/ 42 w 58"/>
                <a:gd name="T37" fmla="*/ 14 h 64"/>
                <a:gd name="T38" fmla="*/ 29 w 58"/>
                <a:gd name="T39" fmla="*/ 8 h 64"/>
                <a:gd name="T40" fmla="*/ 16 w 58"/>
                <a:gd name="T41" fmla="*/ 14 h 64"/>
                <a:gd name="T42" fmla="*/ 11 w 58"/>
                <a:gd name="T43" fmla="*/ 32 h 64"/>
                <a:gd name="T44" fmla="*/ 11 w 58"/>
                <a:gd name="T4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4">
                  <a:moveTo>
                    <a:pt x="0" y="32"/>
                  </a:moveTo>
                  <a:lnTo>
                    <a:pt x="0" y="32"/>
                  </a:lnTo>
                  <a:cubicBezTo>
                    <a:pt x="0" y="20"/>
                    <a:pt x="3" y="12"/>
                    <a:pt x="10" y="7"/>
                  </a:cubicBezTo>
                  <a:cubicBezTo>
                    <a:pt x="15" y="2"/>
                    <a:pt x="21" y="0"/>
                    <a:pt x="29" y="0"/>
                  </a:cubicBezTo>
                  <a:cubicBezTo>
                    <a:pt x="37" y="0"/>
                    <a:pt x="44" y="2"/>
                    <a:pt x="50" y="8"/>
                  </a:cubicBezTo>
                  <a:cubicBezTo>
                    <a:pt x="55" y="14"/>
                    <a:pt x="58" y="21"/>
                    <a:pt x="58" y="31"/>
                  </a:cubicBezTo>
                  <a:cubicBezTo>
                    <a:pt x="58" y="39"/>
                    <a:pt x="57" y="45"/>
                    <a:pt x="54" y="50"/>
                  </a:cubicBezTo>
                  <a:cubicBezTo>
                    <a:pt x="52" y="54"/>
                    <a:pt x="48" y="58"/>
                    <a:pt x="44" y="60"/>
                  </a:cubicBezTo>
                  <a:cubicBezTo>
                    <a:pt x="39" y="63"/>
                    <a:pt x="34" y="64"/>
                    <a:pt x="29" y="64"/>
                  </a:cubicBezTo>
                  <a:cubicBezTo>
                    <a:pt x="20" y="64"/>
                    <a:pt x="13" y="61"/>
                    <a:pt x="8" y="56"/>
                  </a:cubicBezTo>
                  <a:cubicBezTo>
                    <a:pt x="3" y="50"/>
                    <a:pt x="0" y="42"/>
                    <a:pt x="0" y="32"/>
                  </a:cubicBezTo>
                  <a:lnTo>
                    <a:pt x="0" y="32"/>
                  </a:lnTo>
                  <a:close/>
                  <a:moveTo>
                    <a:pt x="11" y="32"/>
                  </a:moveTo>
                  <a:lnTo>
                    <a:pt x="11" y="32"/>
                  </a:lnTo>
                  <a:cubicBezTo>
                    <a:pt x="11" y="40"/>
                    <a:pt x="13" y="46"/>
                    <a:pt x="16" y="50"/>
                  </a:cubicBezTo>
                  <a:cubicBezTo>
                    <a:pt x="19" y="54"/>
                    <a:pt x="24" y="56"/>
                    <a:pt x="29" y="56"/>
                  </a:cubicBezTo>
                  <a:cubicBezTo>
                    <a:pt x="34" y="56"/>
                    <a:pt x="38" y="54"/>
                    <a:pt x="42" y="50"/>
                  </a:cubicBezTo>
                  <a:cubicBezTo>
                    <a:pt x="45" y="46"/>
                    <a:pt x="47" y="40"/>
                    <a:pt x="47" y="32"/>
                  </a:cubicBezTo>
                  <a:cubicBezTo>
                    <a:pt x="47" y="24"/>
                    <a:pt x="45" y="18"/>
                    <a:pt x="42" y="14"/>
                  </a:cubicBezTo>
                  <a:cubicBezTo>
                    <a:pt x="38" y="10"/>
                    <a:pt x="34" y="8"/>
                    <a:pt x="29" y="8"/>
                  </a:cubicBezTo>
                  <a:cubicBezTo>
                    <a:pt x="24" y="8"/>
                    <a:pt x="19" y="10"/>
                    <a:pt x="16" y="14"/>
                  </a:cubicBezTo>
                  <a:cubicBezTo>
                    <a:pt x="13" y="18"/>
                    <a:pt x="11" y="24"/>
                    <a:pt x="11" y="32"/>
                  </a:cubicBezTo>
                  <a:lnTo>
                    <a:pt x="11"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334"/>
            <p:cNvSpPr>
              <a:spLocks/>
            </p:cNvSpPr>
            <p:nvPr/>
          </p:nvSpPr>
          <p:spPr bwMode="auto">
            <a:xfrm>
              <a:off x="3267" y="1295"/>
              <a:ext cx="20" cy="47"/>
            </a:xfrm>
            <a:custGeom>
              <a:avLst/>
              <a:gdLst>
                <a:gd name="T0" fmla="*/ 9 w 36"/>
                <a:gd name="T1" fmla="*/ 87 h 87"/>
                <a:gd name="T2" fmla="*/ 9 w 36"/>
                <a:gd name="T3" fmla="*/ 87 h 87"/>
                <a:gd name="T4" fmla="*/ 9 w 36"/>
                <a:gd name="T5" fmla="*/ 33 h 87"/>
                <a:gd name="T6" fmla="*/ 0 w 36"/>
                <a:gd name="T7" fmla="*/ 33 h 87"/>
                <a:gd name="T8" fmla="*/ 0 w 36"/>
                <a:gd name="T9" fmla="*/ 25 h 87"/>
                <a:gd name="T10" fmla="*/ 9 w 36"/>
                <a:gd name="T11" fmla="*/ 25 h 87"/>
                <a:gd name="T12" fmla="*/ 9 w 36"/>
                <a:gd name="T13" fmla="*/ 18 h 87"/>
                <a:gd name="T14" fmla="*/ 10 w 36"/>
                <a:gd name="T15" fmla="*/ 9 h 87"/>
                <a:gd name="T16" fmla="*/ 16 w 36"/>
                <a:gd name="T17" fmla="*/ 3 h 87"/>
                <a:gd name="T18" fmla="*/ 26 w 36"/>
                <a:gd name="T19" fmla="*/ 0 h 87"/>
                <a:gd name="T20" fmla="*/ 36 w 36"/>
                <a:gd name="T21" fmla="*/ 1 h 87"/>
                <a:gd name="T22" fmla="*/ 34 w 36"/>
                <a:gd name="T23" fmla="*/ 10 h 87"/>
                <a:gd name="T24" fmla="*/ 28 w 36"/>
                <a:gd name="T25" fmla="*/ 10 h 87"/>
                <a:gd name="T26" fmla="*/ 22 w 36"/>
                <a:gd name="T27" fmla="*/ 12 h 87"/>
                <a:gd name="T28" fmla="*/ 20 w 36"/>
                <a:gd name="T29" fmla="*/ 19 h 87"/>
                <a:gd name="T30" fmla="*/ 20 w 36"/>
                <a:gd name="T31" fmla="*/ 25 h 87"/>
                <a:gd name="T32" fmla="*/ 32 w 36"/>
                <a:gd name="T33" fmla="*/ 25 h 87"/>
                <a:gd name="T34" fmla="*/ 32 w 36"/>
                <a:gd name="T35" fmla="*/ 33 h 87"/>
                <a:gd name="T36" fmla="*/ 20 w 36"/>
                <a:gd name="T37" fmla="*/ 33 h 87"/>
                <a:gd name="T38" fmla="*/ 20 w 36"/>
                <a:gd name="T39" fmla="*/ 87 h 87"/>
                <a:gd name="T40" fmla="*/ 9 w 3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87">
                  <a:moveTo>
                    <a:pt x="9" y="87"/>
                  </a:moveTo>
                  <a:lnTo>
                    <a:pt x="9" y="87"/>
                  </a:lnTo>
                  <a:lnTo>
                    <a:pt x="9" y="33"/>
                  </a:lnTo>
                  <a:lnTo>
                    <a:pt x="0" y="33"/>
                  </a:lnTo>
                  <a:lnTo>
                    <a:pt x="0" y="25"/>
                  </a:lnTo>
                  <a:lnTo>
                    <a:pt x="9" y="25"/>
                  </a:lnTo>
                  <a:lnTo>
                    <a:pt x="9" y="18"/>
                  </a:lnTo>
                  <a:cubicBezTo>
                    <a:pt x="9" y="14"/>
                    <a:pt x="10" y="11"/>
                    <a:pt x="10" y="9"/>
                  </a:cubicBezTo>
                  <a:cubicBezTo>
                    <a:pt x="11" y="7"/>
                    <a:pt x="13" y="4"/>
                    <a:pt x="16" y="3"/>
                  </a:cubicBezTo>
                  <a:cubicBezTo>
                    <a:pt x="18" y="1"/>
                    <a:pt x="22" y="0"/>
                    <a:pt x="26" y="0"/>
                  </a:cubicBezTo>
                  <a:cubicBezTo>
                    <a:pt x="29" y="0"/>
                    <a:pt x="32" y="0"/>
                    <a:pt x="36" y="1"/>
                  </a:cubicBezTo>
                  <a:lnTo>
                    <a:pt x="34" y="10"/>
                  </a:lnTo>
                  <a:cubicBezTo>
                    <a:pt x="32" y="10"/>
                    <a:pt x="30" y="10"/>
                    <a:pt x="28" y="10"/>
                  </a:cubicBezTo>
                  <a:cubicBezTo>
                    <a:pt x="25" y="10"/>
                    <a:pt x="23" y="10"/>
                    <a:pt x="22" y="12"/>
                  </a:cubicBezTo>
                  <a:cubicBezTo>
                    <a:pt x="20" y="13"/>
                    <a:pt x="20" y="16"/>
                    <a:pt x="20" y="19"/>
                  </a:cubicBezTo>
                  <a:lnTo>
                    <a:pt x="20" y="25"/>
                  </a:lnTo>
                  <a:lnTo>
                    <a:pt x="32" y="25"/>
                  </a:lnTo>
                  <a:lnTo>
                    <a:pt x="32" y="33"/>
                  </a:lnTo>
                  <a:lnTo>
                    <a:pt x="20" y="33"/>
                  </a:lnTo>
                  <a:lnTo>
                    <a:pt x="20" y="87"/>
                  </a:lnTo>
                  <a:lnTo>
                    <a:pt x="9" y="8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335"/>
            <p:cNvSpPr>
              <a:spLocks noEditPoints="1"/>
            </p:cNvSpPr>
            <p:nvPr/>
          </p:nvSpPr>
          <p:spPr bwMode="auto">
            <a:xfrm>
              <a:off x="3308" y="1296"/>
              <a:ext cx="37" cy="46"/>
            </a:xfrm>
            <a:custGeom>
              <a:avLst/>
              <a:gdLst>
                <a:gd name="T0" fmla="*/ 0 w 70"/>
                <a:gd name="T1" fmla="*/ 85 h 85"/>
                <a:gd name="T2" fmla="*/ 0 w 70"/>
                <a:gd name="T3" fmla="*/ 85 h 85"/>
                <a:gd name="T4" fmla="*/ 0 w 70"/>
                <a:gd name="T5" fmla="*/ 0 h 85"/>
                <a:gd name="T6" fmla="*/ 29 w 70"/>
                <a:gd name="T7" fmla="*/ 0 h 85"/>
                <a:gd name="T8" fmla="*/ 44 w 70"/>
                <a:gd name="T9" fmla="*/ 1 h 85"/>
                <a:gd name="T10" fmla="*/ 57 w 70"/>
                <a:gd name="T11" fmla="*/ 7 h 85"/>
                <a:gd name="T12" fmla="*/ 67 w 70"/>
                <a:gd name="T13" fmla="*/ 21 h 85"/>
                <a:gd name="T14" fmla="*/ 70 w 70"/>
                <a:gd name="T15" fmla="*/ 42 h 85"/>
                <a:gd name="T16" fmla="*/ 68 w 70"/>
                <a:gd name="T17" fmla="*/ 59 h 85"/>
                <a:gd name="T18" fmla="*/ 62 w 70"/>
                <a:gd name="T19" fmla="*/ 71 h 85"/>
                <a:gd name="T20" fmla="*/ 54 w 70"/>
                <a:gd name="T21" fmla="*/ 79 h 85"/>
                <a:gd name="T22" fmla="*/ 44 w 70"/>
                <a:gd name="T23" fmla="*/ 83 h 85"/>
                <a:gd name="T24" fmla="*/ 30 w 70"/>
                <a:gd name="T25" fmla="*/ 85 h 85"/>
                <a:gd name="T26" fmla="*/ 0 w 70"/>
                <a:gd name="T27" fmla="*/ 85 h 85"/>
                <a:gd name="T28" fmla="*/ 11 w 70"/>
                <a:gd name="T29" fmla="*/ 75 h 85"/>
                <a:gd name="T30" fmla="*/ 11 w 70"/>
                <a:gd name="T31" fmla="*/ 75 h 85"/>
                <a:gd name="T32" fmla="*/ 29 w 70"/>
                <a:gd name="T33" fmla="*/ 75 h 85"/>
                <a:gd name="T34" fmla="*/ 42 w 70"/>
                <a:gd name="T35" fmla="*/ 73 h 85"/>
                <a:gd name="T36" fmla="*/ 50 w 70"/>
                <a:gd name="T37" fmla="*/ 69 h 85"/>
                <a:gd name="T38" fmla="*/ 56 w 70"/>
                <a:gd name="T39" fmla="*/ 58 h 85"/>
                <a:gd name="T40" fmla="*/ 59 w 70"/>
                <a:gd name="T41" fmla="*/ 42 h 85"/>
                <a:gd name="T42" fmla="*/ 54 w 70"/>
                <a:gd name="T43" fmla="*/ 21 h 85"/>
                <a:gd name="T44" fmla="*/ 43 w 70"/>
                <a:gd name="T45" fmla="*/ 11 h 85"/>
                <a:gd name="T46" fmla="*/ 29 w 70"/>
                <a:gd name="T47" fmla="*/ 10 h 85"/>
                <a:gd name="T48" fmla="*/ 11 w 70"/>
                <a:gd name="T49" fmla="*/ 10 h 85"/>
                <a:gd name="T50" fmla="*/ 11 w 70"/>
                <a:gd name="T51"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85">
                  <a:moveTo>
                    <a:pt x="0" y="85"/>
                  </a:moveTo>
                  <a:lnTo>
                    <a:pt x="0" y="85"/>
                  </a:lnTo>
                  <a:lnTo>
                    <a:pt x="0" y="0"/>
                  </a:lnTo>
                  <a:lnTo>
                    <a:pt x="29" y="0"/>
                  </a:lnTo>
                  <a:cubicBezTo>
                    <a:pt x="36" y="0"/>
                    <a:pt x="41" y="0"/>
                    <a:pt x="44" y="1"/>
                  </a:cubicBezTo>
                  <a:cubicBezTo>
                    <a:pt x="49" y="2"/>
                    <a:pt x="53" y="4"/>
                    <a:pt x="57" y="7"/>
                  </a:cubicBezTo>
                  <a:cubicBezTo>
                    <a:pt x="61" y="11"/>
                    <a:pt x="65" y="16"/>
                    <a:pt x="67" y="21"/>
                  </a:cubicBezTo>
                  <a:cubicBezTo>
                    <a:pt x="69" y="27"/>
                    <a:pt x="70" y="34"/>
                    <a:pt x="70" y="42"/>
                  </a:cubicBezTo>
                  <a:cubicBezTo>
                    <a:pt x="70" y="48"/>
                    <a:pt x="69" y="54"/>
                    <a:pt x="68" y="59"/>
                  </a:cubicBezTo>
                  <a:cubicBezTo>
                    <a:pt x="66" y="64"/>
                    <a:pt x="64" y="68"/>
                    <a:pt x="62" y="71"/>
                  </a:cubicBezTo>
                  <a:cubicBezTo>
                    <a:pt x="60" y="75"/>
                    <a:pt x="57" y="77"/>
                    <a:pt x="54" y="79"/>
                  </a:cubicBezTo>
                  <a:cubicBezTo>
                    <a:pt x="51" y="81"/>
                    <a:pt x="48" y="82"/>
                    <a:pt x="44" y="83"/>
                  </a:cubicBezTo>
                  <a:cubicBezTo>
                    <a:pt x="40" y="84"/>
                    <a:pt x="36" y="85"/>
                    <a:pt x="30" y="85"/>
                  </a:cubicBezTo>
                  <a:lnTo>
                    <a:pt x="0" y="85"/>
                  </a:lnTo>
                  <a:close/>
                  <a:moveTo>
                    <a:pt x="11" y="75"/>
                  </a:moveTo>
                  <a:lnTo>
                    <a:pt x="11" y="75"/>
                  </a:lnTo>
                  <a:lnTo>
                    <a:pt x="29" y="75"/>
                  </a:lnTo>
                  <a:cubicBezTo>
                    <a:pt x="35" y="75"/>
                    <a:pt x="39" y="74"/>
                    <a:pt x="42" y="73"/>
                  </a:cubicBezTo>
                  <a:cubicBezTo>
                    <a:pt x="46" y="72"/>
                    <a:pt x="48" y="71"/>
                    <a:pt x="50" y="69"/>
                  </a:cubicBezTo>
                  <a:cubicBezTo>
                    <a:pt x="53" y="66"/>
                    <a:pt x="55" y="62"/>
                    <a:pt x="56" y="58"/>
                  </a:cubicBezTo>
                  <a:cubicBezTo>
                    <a:pt x="58" y="53"/>
                    <a:pt x="59" y="48"/>
                    <a:pt x="59" y="42"/>
                  </a:cubicBezTo>
                  <a:cubicBezTo>
                    <a:pt x="59" y="33"/>
                    <a:pt x="57" y="26"/>
                    <a:pt x="54" y="21"/>
                  </a:cubicBezTo>
                  <a:cubicBezTo>
                    <a:pt x="51" y="16"/>
                    <a:pt x="48" y="13"/>
                    <a:pt x="43" y="11"/>
                  </a:cubicBezTo>
                  <a:cubicBezTo>
                    <a:pt x="40" y="10"/>
                    <a:pt x="36" y="10"/>
                    <a:pt x="29" y="10"/>
                  </a:cubicBezTo>
                  <a:lnTo>
                    <a:pt x="11" y="10"/>
                  </a:lnTo>
                  <a:lnTo>
                    <a:pt x="11" y="7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336"/>
            <p:cNvSpPr>
              <a:spLocks noEditPoints="1"/>
            </p:cNvSpPr>
            <p:nvPr/>
          </p:nvSpPr>
          <p:spPr bwMode="auto">
            <a:xfrm>
              <a:off x="3351" y="1308"/>
              <a:ext cx="31" cy="34"/>
            </a:xfrm>
            <a:custGeom>
              <a:avLst/>
              <a:gdLst>
                <a:gd name="T0" fmla="*/ 44 w 57"/>
                <a:gd name="T1" fmla="*/ 55 h 64"/>
                <a:gd name="T2" fmla="*/ 44 w 57"/>
                <a:gd name="T3" fmla="*/ 55 h 64"/>
                <a:gd name="T4" fmla="*/ 33 w 57"/>
                <a:gd name="T5" fmla="*/ 62 h 64"/>
                <a:gd name="T6" fmla="*/ 22 w 57"/>
                <a:gd name="T7" fmla="*/ 64 h 64"/>
                <a:gd name="T8" fmla="*/ 6 w 57"/>
                <a:gd name="T9" fmla="*/ 59 h 64"/>
                <a:gd name="T10" fmla="*/ 0 w 57"/>
                <a:gd name="T11" fmla="*/ 47 h 64"/>
                <a:gd name="T12" fmla="*/ 3 w 57"/>
                <a:gd name="T13" fmla="*/ 38 h 64"/>
                <a:gd name="T14" fmla="*/ 8 w 57"/>
                <a:gd name="T15" fmla="*/ 32 h 64"/>
                <a:gd name="T16" fmla="*/ 15 w 57"/>
                <a:gd name="T17" fmla="*/ 29 h 64"/>
                <a:gd name="T18" fmla="*/ 25 w 57"/>
                <a:gd name="T19" fmla="*/ 27 h 64"/>
                <a:gd name="T20" fmla="*/ 43 w 57"/>
                <a:gd name="T21" fmla="*/ 24 h 64"/>
                <a:gd name="T22" fmla="*/ 43 w 57"/>
                <a:gd name="T23" fmla="*/ 21 h 64"/>
                <a:gd name="T24" fmla="*/ 41 w 57"/>
                <a:gd name="T25" fmla="*/ 12 h 64"/>
                <a:gd name="T26" fmla="*/ 29 w 57"/>
                <a:gd name="T27" fmla="*/ 8 h 64"/>
                <a:gd name="T28" fmla="*/ 18 w 57"/>
                <a:gd name="T29" fmla="*/ 11 h 64"/>
                <a:gd name="T30" fmla="*/ 13 w 57"/>
                <a:gd name="T31" fmla="*/ 20 h 64"/>
                <a:gd name="T32" fmla="*/ 2 w 57"/>
                <a:gd name="T33" fmla="*/ 19 h 64"/>
                <a:gd name="T34" fmla="*/ 7 w 57"/>
                <a:gd name="T35" fmla="*/ 8 h 64"/>
                <a:gd name="T36" fmla="*/ 16 w 57"/>
                <a:gd name="T37" fmla="*/ 2 h 64"/>
                <a:gd name="T38" fmla="*/ 30 w 57"/>
                <a:gd name="T39" fmla="*/ 0 h 64"/>
                <a:gd name="T40" fmla="*/ 43 w 57"/>
                <a:gd name="T41" fmla="*/ 2 h 64"/>
                <a:gd name="T42" fmla="*/ 50 w 57"/>
                <a:gd name="T43" fmla="*/ 6 h 64"/>
                <a:gd name="T44" fmla="*/ 53 w 57"/>
                <a:gd name="T45" fmla="*/ 13 h 64"/>
                <a:gd name="T46" fmla="*/ 54 w 57"/>
                <a:gd name="T47" fmla="*/ 23 h 64"/>
                <a:gd name="T48" fmla="*/ 54 w 57"/>
                <a:gd name="T49" fmla="*/ 37 h 64"/>
                <a:gd name="T50" fmla="*/ 55 w 57"/>
                <a:gd name="T51" fmla="*/ 55 h 64"/>
                <a:gd name="T52" fmla="*/ 57 w 57"/>
                <a:gd name="T53" fmla="*/ 63 h 64"/>
                <a:gd name="T54" fmla="*/ 46 w 57"/>
                <a:gd name="T55" fmla="*/ 63 h 64"/>
                <a:gd name="T56" fmla="*/ 44 w 57"/>
                <a:gd name="T57" fmla="*/ 55 h 64"/>
                <a:gd name="T58" fmla="*/ 44 w 57"/>
                <a:gd name="T59" fmla="*/ 55 h 64"/>
                <a:gd name="T60" fmla="*/ 43 w 57"/>
                <a:gd name="T61" fmla="*/ 32 h 64"/>
                <a:gd name="T62" fmla="*/ 43 w 57"/>
                <a:gd name="T63" fmla="*/ 32 h 64"/>
                <a:gd name="T64" fmla="*/ 26 w 57"/>
                <a:gd name="T65" fmla="*/ 36 h 64"/>
                <a:gd name="T66" fmla="*/ 17 w 57"/>
                <a:gd name="T67" fmla="*/ 38 h 64"/>
                <a:gd name="T68" fmla="*/ 13 w 57"/>
                <a:gd name="T69" fmla="*/ 41 h 64"/>
                <a:gd name="T70" fmla="*/ 12 w 57"/>
                <a:gd name="T71" fmla="*/ 46 h 64"/>
                <a:gd name="T72" fmla="*/ 15 w 57"/>
                <a:gd name="T73" fmla="*/ 53 h 64"/>
                <a:gd name="T74" fmla="*/ 24 w 57"/>
                <a:gd name="T75" fmla="*/ 56 h 64"/>
                <a:gd name="T76" fmla="*/ 35 w 57"/>
                <a:gd name="T77" fmla="*/ 53 h 64"/>
                <a:gd name="T78" fmla="*/ 42 w 57"/>
                <a:gd name="T79" fmla="*/ 46 h 64"/>
                <a:gd name="T80" fmla="*/ 43 w 57"/>
                <a:gd name="T81" fmla="*/ 36 h 64"/>
                <a:gd name="T82" fmla="*/ 43 w 57"/>
                <a:gd name="T8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64">
                  <a:moveTo>
                    <a:pt x="44" y="55"/>
                  </a:moveTo>
                  <a:lnTo>
                    <a:pt x="44" y="55"/>
                  </a:lnTo>
                  <a:cubicBezTo>
                    <a:pt x="40" y="58"/>
                    <a:pt x="37" y="61"/>
                    <a:pt x="33" y="62"/>
                  </a:cubicBezTo>
                  <a:cubicBezTo>
                    <a:pt x="30" y="63"/>
                    <a:pt x="26" y="64"/>
                    <a:pt x="22" y="64"/>
                  </a:cubicBezTo>
                  <a:cubicBezTo>
                    <a:pt x="15" y="64"/>
                    <a:pt x="10" y="63"/>
                    <a:pt x="6" y="59"/>
                  </a:cubicBezTo>
                  <a:cubicBezTo>
                    <a:pt x="2" y="56"/>
                    <a:pt x="0" y="52"/>
                    <a:pt x="0" y="47"/>
                  </a:cubicBezTo>
                  <a:cubicBezTo>
                    <a:pt x="0" y="43"/>
                    <a:pt x="1" y="41"/>
                    <a:pt x="3" y="38"/>
                  </a:cubicBezTo>
                  <a:cubicBezTo>
                    <a:pt x="4" y="36"/>
                    <a:pt x="6" y="34"/>
                    <a:pt x="8" y="32"/>
                  </a:cubicBezTo>
                  <a:cubicBezTo>
                    <a:pt x="10" y="31"/>
                    <a:pt x="13" y="30"/>
                    <a:pt x="15" y="29"/>
                  </a:cubicBezTo>
                  <a:cubicBezTo>
                    <a:pt x="18" y="28"/>
                    <a:pt x="21" y="28"/>
                    <a:pt x="25" y="27"/>
                  </a:cubicBezTo>
                  <a:cubicBezTo>
                    <a:pt x="33" y="26"/>
                    <a:pt x="39" y="25"/>
                    <a:pt x="43" y="24"/>
                  </a:cubicBezTo>
                  <a:cubicBezTo>
                    <a:pt x="43" y="22"/>
                    <a:pt x="43" y="21"/>
                    <a:pt x="43" y="21"/>
                  </a:cubicBezTo>
                  <a:cubicBezTo>
                    <a:pt x="43" y="17"/>
                    <a:pt x="42" y="14"/>
                    <a:pt x="41" y="12"/>
                  </a:cubicBezTo>
                  <a:cubicBezTo>
                    <a:pt x="38" y="10"/>
                    <a:pt x="34" y="8"/>
                    <a:pt x="29" y="8"/>
                  </a:cubicBezTo>
                  <a:cubicBezTo>
                    <a:pt x="24" y="8"/>
                    <a:pt x="20" y="9"/>
                    <a:pt x="18" y="11"/>
                  </a:cubicBezTo>
                  <a:cubicBezTo>
                    <a:pt x="15" y="13"/>
                    <a:pt x="14" y="16"/>
                    <a:pt x="13" y="20"/>
                  </a:cubicBezTo>
                  <a:lnTo>
                    <a:pt x="2" y="19"/>
                  </a:lnTo>
                  <a:cubicBezTo>
                    <a:pt x="3" y="14"/>
                    <a:pt x="5" y="11"/>
                    <a:pt x="7" y="8"/>
                  </a:cubicBezTo>
                  <a:cubicBezTo>
                    <a:pt x="9" y="5"/>
                    <a:pt x="12" y="3"/>
                    <a:pt x="16" y="2"/>
                  </a:cubicBezTo>
                  <a:cubicBezTo>
                    <a:pt x="20" y="0"/>
                    <a:pt x="25" y="0"/>
                    <a:pt x="30" y="0"/>
                  </a:cubicBezTo>
                  <a:cubicBezTo>
                    <a:pt x="35" y="0"/>
                    <a:pt x="40" y="0"/>
                    <a:pt x="43" y="2"/>
                  </a:cubicBezTo>
                  <a:cubicBezTo>
                    <a:pt x="46" y="3"/>
                    <a:pt x="49" y="4"/>
                    <a:pt x="50" y="6"/>
                  </a:cubicBezTo>
                  <a:cubicBezTo>
                    <a:pt x="52" y="8"/>
                    <a:pt x="53" y="10"/>
                    <a:pt x="53" y="13"/>
                  </a:cubicBezTo>
                  <a:cubicBezTo>
                    <a:pt x="54" y="15"/>
                    <a:pt x="54" y="18"/>
                    <a:pt x="54" y="23"/>
                  </a:cubicBezTo>
                  <a:lnTo>
                    <a:pt x="54" y="37"/>
                  </a:lnTo>
                  <a:cubicBezTo>
                    <a:pt x="54" y="47"/>
                    <a:pt x="54" y="53"/>
                    <a:pt x="55" y="55"/>
                  </a:cubicBezTo>
                  <a:cubicBezTo>
                    <a:pt x="55" y="58"/>
                    <a:pt x="56" y="60"/>
                    <a:pt x="57" y="63"/>
                  </a:cubicBezTo>
                  <a:lnTo>
                    <a:pt x="46" y="63"/>
                  </a:lnTo>
                  <a:cubicBezTo>
                    <a:pt x="45" y="61"/>
                    <a:pt x="45" y="58"/>
                    <a:pt x="44" y="55"/>
                  </a:cubicBezTo>
                  <a:lnTo>
                    <a:pt x="44" y="55"/>
                  </a:lnTo>
                  <a:close/>
                  <a:moveTo>
                    <a:pt x="43" y="32"/>
                  </a:moveTo>
                  <a:lnTo>
                    <a:pt x="43" y="32"/>
                  </a:lnTo>
                  <a:cubicBezTo>
                    <a:pt x="40" y="33"/>
                    <a:pt x="34" y="35"/>
                    <a:pt x="26" y="36"/>
                  </a:cubicBezTo>
                  <a:cubicBezTo>
                    <a:pt x="22" y="36"/>
                    <a:pt x="19" y="37"/>
                    <a:pt x="17" y="38"/>
                  </a:cubicBezTo>
                  <a:cubicBezTo>
                    <a:pt x="15" y="39"/>
                    <a:pt x="14" y="40"/>
                    <a:pt x="13" y="41"/>
                  </a:cubicBezTo>
                  <a:cubicBezTo>
                    <a:pt x="12" y="43"/>
                    <a:pt x="12" y="44"/>
                    <a:pt x="12" y="46"/>
                  </a:cubicBezTo>
                  <a:cubicBezTo>
                    <a:pt x="12" y="49"/>
                    <a:pt x="13" y="51"/>
                    <a:pt x="15" y="53"/>
                  </a:cubicBezTo>
                  <a:cubicBezTo>
                    <a:pt x="17" y="55"/>
                    <a:pt x="20" y="56"/>
                    <a:pt x="24" y="56"/>
                  </a:cubicBezTo>
                  <a:cubicBezTo>
                    <a:pt x="28" y="56"/>
                    <a:pt x="32" y="55"/>
                    <a:pt x="35" y="53"/>
                  </a:cubicBezTo>
                  <a:cubicBezTo>
                    <a:pt x="38" y="52"/>
                    <a:pt x="40" y="49"/>
                    <a:pt x="42" y="46"/>
                  </a:cubicBezTo>
                  <a:cubicBezTo>
                    <a:pt x="43" y="44"/>
                    <a:pt x="43" y="40"/>
                    <a:pt x="43" y="36"/>
                  </a:cubicBezTo>
                  <a:lnTo>
                    <a:pt x="43"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337"/>
            <p:cNvSpPr>
              <a:spLocks/>
            </p:cNvSpPr>
            <p:nvPr/>
          </p:nvSpPr>
          <p:spPr bwMode="auto">
            <a:xfrm>
              <a:off x="3386" y="1308"/>
              <a:ext cx="30" cy="47"/>
            </a:xfrm>
            <a:custGeom>
              <a:avLst/>
              <a:gdLst>
                <a:gd name="T0" fmla="*/ 5 w 56"/>
                <a:gd name="T1" fmla="*/ 86 h 87"/>
                <a:gd name="T2" fmla="*/ 5 w 56"/>
                <a:gd name="T3" fmla="*/ 86 h 87"/>
                <a:gd name="T4" fmla="*/ 4 w 56"/>
                <a:gd name="T5" fmla="*/ 76 h 87"/>
                <a:gd name="T6" fmla="*/ 10 w 56"/>
                <a:gd name="T7" fmla="*/ 77 h 87"/>
                <a:gd name="T8" fmla="*/ 16 w 56"/>
                <a:gd name="T9" fmla="*/ 75 h 87"/>
                <a:gd name="T10" fmla="*/ 19 w 56"/>
                <a:gd name="T11" fmla="*/ 72 h 87"/>
                <a:gd name="T12" fmla="*/ 22 w 56"/>
                <a:gd name="T13" fmla="*/ 64 h 87"/>
                <a:gd name="T14" fmla="*/ 23 w 56"/>
                <a:gd name="T15" fmla="*/ 62 h 87"/>
                <a:gd name="T16" fmla="*/ 0 w 56"/>
                <a:gd name="T17" fmla="*/ 0 h 87"/>
                <a:gd name="T18" fmla="*/ 11 w 56"/>
                <a:gd name="T19" fmla="*/ 0 h 87"/>
                <a:gd name="T20" fmla="*/ 24 w 56"/>
                <a:gd name="T21" fmla="*/ 36 h 87"/>
                <a:gd name="T22" fmla="*/ 28 w 56"/>
                <a:gd name="T23" fmla="*/ 50 h 87"/>
                <a:gd name="T24" fmla="*/ 33 w 56"/>
                <a:gd name="T25" fmla="*/ 36 h 87"/>
                <a:gd name="T26" fmla="*/ 46 w 56"/>
                <a:gd name="T27" fmla="*/ 0 h 87"/>
                <a:gd name="T28" fmla="*/ 56 w 56"/>
                <a:gd name="T29" fmla="*/ 0 h 87"/>
                <a:gd name="T30" fmla="*/ 33 w 56"/>
                <a:gd name="T31" fmla="*/ 63 h 87"/>
                <a:gd name="T32" fmla="*/ 27 w 56"/>
                <a:gd name="T33" fmla="*/ 77 h 87"/>
                <a:gd name="T34" fmla="*/ 21 w 56"/>
                <a:gd name="T35" fmla="*/ 84 h 87"/>
                <a:gd name="T36" fmla="*/ 12 w 56"/>
                <a:gd name="T37" fmla="*/ 87 h 87"/>
                <a:gd name="T38" fmla="*/ 5 w 56"/>
                <a:gd name="T39" fmla="*/ 86 h 87"/>
                <a:gd name="T40" fmla="*/ 5 w 56"/>
                <a:gd name="T41"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87">
                  <a:moveTo>
                    <a:pt x="5" y="86"/>
                  </a:moveTo>
                  <a:lnTo>
                    <a:pt x="5" y="86"/>
                  </a:lnTo>
                  <a:lnTo>
                    <a:pt x="4" y="76"/>
                  </a:lnTo>
                  <a:cubicBezTo>
                    <a:pt x="6" y="76"/>
                    <a:pt x="8" y="77"/>
                    <a:pt x="10" y="77"/>
                  </a:cubicBezTo>
                  <a:cubicBezTo>
                    <a:pt x="12" y="77"/>
                    <a:pt x="14" y="76"/>
                    <a:pt x="16" y="75"/>
                  </a:cubicBezTo>
                  <a:cubicBezTo>
                    <a:pt x="17" y="75"/>
                    <a:pt x="18" y="74"/>
                    <a:pt x="19" y="72"/>
                  </a:cubicBezTo>
                  <a:cubicBezTo>
                    <a:pt x="20" y="71"/>
                    <a:pt x="21" y="69"/>
                    <a:pt x="22" y="64"/>
                  </a:cubicBezTo>
                  <a:cubicBezTo>
                    <a:pt x="22" y="64"/>
                    <a:pt x="23" y="63"/>
                    <a:pt x="23" y="62"/>
                  </a:cubicBezTo>
                  <a:lnTo>
                    <a:pt x="0" y="0"/>
                  </a:lnTo>
                  <a:lnTo>
                    <a:pt x="11" y="0"/>
                  </a:lnTo>
                  <a:lnTo>
                    <a:pt x="24" y="36"/>
                  </a:lnTo>
                  <a:cubicBezTo>
                    <a:pt x="26" y="40"/>
                    <a:pt x="27" y="45"/>
                    <a:pt x="28" y="50"/>
                  </a:cubicBezTo>
                  <a:cubicBezTo>
                    <a:pt x="30" y="45"/>
                    <a:pt x="31" y="41"/>
                    <a:pt x="33" y="36"/>
                  </a:cubicBezTo>
                  <a:lnTo>
                    <a:pt x="46" y="0"/>
                  </a:lnTo>
                  <a:lnTo>
                    <a:pt x="56" y="0"/>
                  </a:lnTo>
                  <a:lnTo>
                    <a:pt x="33" y="63"/>
                  </a:lnTo>
                  <a:cubicBezTo>
                    <a:pt x="30" y="70"/>
                    <a:pt x="28" y="74"/>
                    <a:pt x="27" y="77"/>
                  </a:cubicBezTo>
                  <a:cubicBezTo>
                    <a:pt x="25" y="80"/>
                    <a:pt x="23" y="83"/>
                    <a:pt x="21" y="84"/>
                  </a:cubicBezTo>
                  <a:cubicBezTo>
                    <a:pt x="18" y="86"/>
                    <a:pt x="15" y="87"/>
                    <a:pt x="12" y="87"/>
                  </a:cubicBezTo>
                  <a:cubicBezTo>
                    <a:pt x="10" y="87"/>
                    <a:pt x="8" y="86"/>
                    <a:pt x="5" y="86"/>
                  </a:cubicBezTo>
                  <a:lnTo>
                    <a:pt x="5"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338"/>
            <p:cNvSpPr>
              <a:spLocks/>
            </p:cNvSpPr>
            <p:nvPr/>
          </p:nvSpPr>
          <p:spPr bwMode="auto">
            <a:xfrm>
              <a:off x="3091" y="1366"/>
              <a:ext cx="46" cy="36"/>
            </a:xfrm>
            <a:custGeom>
              <a:avLst/>
              <a:gdLst>
                <a:gd name="T0" fmla="*/ 17 w 85"/>
                <a:gd name="T1" fmla="*/ 67 h 67"/>
                <a:gd name="T2" fmla="*/ 17 w 85"/>
                <a:gd name="T3" fmla="*/ 67 h 67"/>
                <a:gd name="T4" fmla="*/ 0 w 85"/>
                <a:gd name="T5" fmla="*/ 0 h 67"/>
                <a:gd name="T6" fmla="*/ 9 w 85"/>
                <a:gd name="T7" fmla="*/ 0 h 67"/>
                <a:gd name="T8" fmla="*/ 19 w 85"/>
                <a:gd name="T9" fmla="*/ 44 h 67"/>
                <a:gd name="T10" fmla="*/ 22 w 85"/>
                <a:gd name="T11" fmla="*/ 57 h 67"/>
                <a:gd name="T12" fmla="*/ 25 w 85"/>
                <a:gd name="T13" fmla="*/ 45 h 67"/>
                <a:gd name="T14" fmla="*/ 37 w 85"/>
                <a:gd name="T15" fmla="*/ 0 h 67"/>
                <a:gd name="T16" fmla="*/ 48 w 85"/>
                <a:gd name="T17" fmla="*/ 0 h 67"/>
                <a:gd name="T18" fmla="*/ 58 w 85"/>
                <a:gd name="T19" fmla="*/ 34 h 67"/>
                <a:gd name="T20" fmla="*/ 63 w 85"/>
                <a:gd name="T21" fmla="*/ 57 h 67"/>
                <a:gd name="T22" fmla="*/ 66 w 85"/>
                <a:gd name="T23" fmla="*/ 43 h 67"/>
                <a:gd name="T24" fmla="*/ 76 w 85"/>
                <a:gd name="T25" fmla="*/ 0 h 67"/>
                <a:gd name="T26" fmla="*/ 85 w 85"/>
                <a:gd name="T27" fmla="*/ 0 h 67"/>
                <a:gd name="T28" fmla="*/ 67 w 85"/>
                <a:gd name="T29" fmla="*/ 67 h 67"/>
                <a:gd name="T30" fmla="*/ 59 w 85"/>
                <a:gd name="T31" fmla="*/ 67 h 67"/>
                <a:gd name="T32" fmla="*/ 45 w 85"/>
                <a:gd name="T33" fmla="*/ 16 h 67"/>
                <a:gd name="T34" fmla="*/ 42 w 85"/>
                <a:gd name="T35" fmla="*/ 8 h 67"/>
                <a:gd name="T36" fmla="*/ 40 w 85"/>
                <a:gd name="T37" fmla="*/ 16 h 67"/>
                <a:gd name="T38" fmla="*/ 26 w 85"/>
                <a:gd name="T39" fmla="*/ 67 h 67"/>
                <a:gd name="T40" fmla="*/ 17 w 85"/>
                <a:gd name="T4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67">
                  <a:moveTo>
                    <a:pt x="17" y="67"/>
                  </a:moveTo>
                  <a:lnTo>
                    <a:pt x="17" y="67"/>
                  </a:lnTo>
                  <a:lnTo>
                    <a:pt x="0" y="0"/>
                  </a:lnTo>
                  <a:lnTo>
                    <a:pt x="9" y="0"/>
                  </a:lnTo>
                  <a:lnTo>
                    <a:pt x="19" y="44"/>
                  </a:lnTo>
                  <a:cubicBezTo>
                    <a:pt x="20" y="48"/>
                    <a:pt x="21" y="53"/>
                    <a:pt x="22" y="57"/>
                  </a:cubicBezTo>
                  <a:cubicBezTo>
                    <a:pt x="23" y="50"/>
                    <a:pt x="24" y="46"/>
                    <a:pt x="25" y="45"/>
                  </a:cubicBezTo>
                  <a:lnTo>
                    <a:pt x="37" y="0"/>
                  </a:lnTo>
                  <a:lnTo>
                    <a:pt x="48" y="0"/>
                  </a:lnTo>
                  <a:lnTo>
                    <a:pt x="58" y="34"/>
                  </a:lnTo>
                  <a:cubicBezTo>
                    <a:pt x="60" y="42"/>
                    <a:pt x="62" y="50"/>
                    <a:pt x="63" y="57"/>
                  </a:cubicBezTo>
                  <a:cubicBezTo>
                    <a:pt x="64" y="53"/>
                    <a:pt x="65" y="48"/>
                    <a:pt x="66" y="43"/>
                  </a:cubicBezTo>
                  <a:lnTo>
                    <a:pt x="76" y="0"/>
                  </a:lnTo>
                  <a:lnTo>
                    <a:pt x="85" y="0"/>
                  </a:lnTo>
                  <a:lnTo>
                    <a:pt x="67" y="67"/>
                  </a:lnTo>
                  <a:lnTo>
                    <a:pt x="59" y="67"/>
                  </a:lnTo>
                  <a:lnTo>
                    <a:pt x="45" y="16"/>
                  </a:lnTo>
                  <a:cubicBezTo>
                    <a:pt x="43" y="12"/>
                    <a:pt x="43" y="9"/>
                    <a:pt x="42" y="8"/>
                  </a:cubicBezTo>
                  <a:cubicBezTo>
                    <a:pt x="42" y="11"/>
                    <a:pt x="41" y="14"/>
                    <a:pt x="40" y="16"/>
                  </a:cubicBezTo>
                  <a:lnTo>
                    <a:pt x="26" y="67"/>
                  </a:lnTo>
                  <a:lnTo>
                    <a:pt x="17"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339"/>
            <p:cNvSpPr>
              <a:spLocks noEditPoints="1"/>
            </p:cNvSpPr>
            <p:nvPr/>
          </p:nvSpPr>
          <p:spPr bwMode="auto">
            <a:xfrm>
              <a:off x="3138" y="1375"/>
              <a:ext cx="25" cy="28"/>
            </a:xfrm>
            <a:custGeom>
              <a:avLst/>
              <a:gdLst>
                <a:gd name="T0" fmla="*/ 0 w 45"/>
                <a:gd name="T1" fmla="*/ 26 h 51"/>
                <a:gd name="T2" fmla="*/ 0 w 45"/>
                <a:gd name="T3" fmla="*/ 26 h 51"/>
                <a:gd name="T4" fmla="*/ 8 w 45"/>
                <a:gd name="T5" fmla="*/ 6 h 51"/>
                <a:gd name="T6" fmla="*/ 23 w 45"/>
                <a:gd name="T7" fmla="*/ 0 h 51"/>
                <a:gd name="T8" fmla="*/ 39 w 45"/>
                <a:gd name="T9" fmla="*/ 7 h 51"/>
                <a:gd name="T10" fmla="*/ 45 w 45"/>
                <a:gd name="T11" fmla="*/ 25 h 51"/>
                <a:gd name="T12" fmla="*/ 42 w 45"/>
                <a:gd name="T13" fmla="*/ 40 h 51"/>
                <a:gd name="T14" fmla="*/ 34 w 45"/>
                <a:gd name="T15" fmla="*/ 48 h 51"/>
                <a:gd name="T16" fmla="*/ 23 w 45"/>
                <a:gd name="T17" fmla="*/ 51 h 51"/>
                <a:gd name="T18" fmla="*/ 6 w 45"/>
                <a:gd name="T19" fmla="*/ 44 h 51"/>
                <a:gd name="T20" fmla="*/ 0 w 45"/>
                <a:gd name="T21" fmla="*/ 26 h 51"/>
                <a:gd name="T22" fmla="*/ 0 w 45"/>
                <a:gd name="T23" fmla="*/ 26 h 51"/>
                <a:gd name="T24" fmla="*/ 8 w 45"/>
                <a:gd name="T25" fmla="*/ 26 h 51"/>
                <a:gd name="T26" fmla="*/ 8 w 45"/>
                <a:gd name="T27" fmla="*/ 26 h 51"/>
                <a:gd name="T28" fmla="*/ 13 w 45"/>
                <a:gd name="T29" fmla="*/ 40 h 51"/>
                <a:gd name="T30" fmla="*/ 23 w 45"/>
                <a:gd name="T31" fmla="*/ 44 h 51"/>
                <a:gd name="T32" fmla="*/ 33 w 45"/>
                <a:gd name="T33" fmla="*/ 40 h 51"/>
                <a:gd name="T34" fmla="*/ 37 w 45"/>
                <a:gd name="T35" fmla="*/ 25 h 51"/>
                <a:gd name="T36" fmla="*/ 33 w 45"/>
                <a:gd name="T37" fmla="*/ 12 h 51"/>
                <a:gd name="T38" fmla="*/ 23 w 45"/>
                <a:gd name="T39" fmla="*/ 7 h 51"/>
                <a:gd name="T40" fmla="*/ 13 w 45"/>
                <a:gd name="T41" fmla="*/ 12 h 51"/>
                <a:gd name="T42" fmla="*/ 8 w 45"/>
                <a:gd name="T43" fmla="*/ 26 h 51"/>
                <a:gd name="T44" fmla="*/ 8 w 45"/>
                <a:gd name="T45"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51">
                  <a:moveTo>
                    <a:pt x="0" y="26"/>
                  </a:moveTo>
                  <a:lnTo>
                    <a:pt x="0" y="26"/>
                  </a:lnTo>
                  <a:cubicBezTo>
                    <a:pt x="0" y="17"/>
                    <a:pt x="3" y="10"/>
                    <a:pt x="8" y="6"/>
                  </a:cubicBezTo>
                  <a:cubicBezTo>
                    <a:pt x="12" y="2"/>
                    <a:pt x="17" y="0"/>
                    <a:pt x="23" y="0"/>
                  </a:cubicBezTo>
                  <a:cubicBezTo>
                    <a:pt x="29" y="0"/>
                    <a:pt x="35" y="3"/>
                    <a:pt x="39" y="7"/>
                  </a:cubicBezTo>
                  <a:cubicBezTo>
                    <a:pt x="43" y="11"/>
                    <a:pt x="45" y="17"/>
                    <a:pt x="45" y="25"/>
                  </a:cubicBezTo>
                  <a:cubicBezTo>
                    <a:pt x="45" y="31"/>
                    <a:pt x="44" y="36"/>
                    <a:pt x="42" y="40"/>
                  </a:cubicBezTo>
                  <a:cubicBezTo>
                    <a:pt x="41" y="43"/>
                    <a:pt x="38" y="46"/>
                    <a:pt x="34" y="48"/>
                  </a:cubicBezTo>
                  <a:cubicBezTo>
                    <a:pt x="31" y="50"/>
                    <a:pt x="27" y="51"/>
                    <a:pt x="23" y="51"/>
                  </a:cubicBezTo>
                  <a:cubicBezTo>
                    <a:pt x="16" y="51"/>
                    <a:pt x="10" y="49"/>
                    <a:pt x="6" y="44"/>
                  </a:cubicBezTo>
                  <a:cubicBezTo>
                    <a:pt x="2" y="40"/>
                    <a:pt x="0" y="34"/>
                    <a:pt x="0" y="26"/>
                  </a:cubicBezTo>
                  <a:lnTo>
                    <a:pt x="0" y="26"/>
                  </a:lnTo>
                  <a:close/>
                  <a:moveTo>
                    <a:pt x="8" y="26"/>
                  </a:moveTo>
                  <a:lnTo>
                    <a:pt x="8" y="26"/>
                  </a:lnTo>
                  <a:cubicBezTo>
                    <a:pt x="8" y="32"/>
                    <a:pt x="10" y="36"/>
                    <a:pt x="13" y="40"/>
                  </a:cubicBezTo>
                  <a:cubicBezTo>
                    <a:pt x="15" y="43"/>
                    <a:pt x="19" y="44"/>
                    <a:pt x="23" y="44"/>
                  </a:cubicBezTo>
                  <a:cubicBezTo>
                    <a:pt x="27" y="44"/>
                    <a:pt x="30" y="43"/>
                    <a:pt x="33" y="40"/>
                  </a:cubicBezTo>
                  <a:cubicBezTo>
                    <a:pt x="36" y="36"/>
                    <a:pt x="37" y="32"/>
                    <a:pt x="37" y="25"/>
                  </a:cubicBezTo>
                  <a:cubicBezTo>
                    <a:pt x="37" y="19"/>
                    <a:pt x="36" y="15"/>
                    <a:pt x="33" y="12"/>
                  </a:cubicBezTo>
                  <a:cubicBezTo>
                    <a:pt x="30" y="9"/>
                    <a:pt x="27" y="7"/>
                    <a:pt x="23" y="7"/>
                  </a:cubicBezTo>
                  <a:cubicBezTo>
                    <a:pt x="19" y="7"/>
                    <a:pt x="15" y="9"/>
                    <a:pt x="13" y="12"/>
                  </a:cubicBezTo>
                  <a:cubicBezTo>
                    <a:pt x="10" y="15"/>
                    <a:pt x="8" y="19"/>
                    <a:pt x="8" y="26"/>
                  </a:cubicBezTo>
                  <a:lnTo>
                    <a:pt x="8"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340"/>
            <p:cNvSpPr>
              <a:spLocks/>
            </p:cNvSpPr>
            <p:nvPr/>
          </p:nvSpPr>
          <p:spPr bwMode="auto">
            <a:xfrm>
              <a:off x="3168" y="1375"/>
              <a:ext cx="14" cy="27"/>
            </a:xfrm>
            <a:custGeom>
              <a:avLst/>
              <a:gdLst>
                <a:gd name="T0" fmla="*/ 0 w 26"/>
                <a:gd name="T1" fmla="*/ 50 h 50"/>
                <a:gd name="T2" fmla="*/ 0 w 26"/>
                <a:gd name="T3" fmla="*/ 50 h 50"/>
                <a:gd name="T4" fmla="*/ 0 w 26"/>
                <a:gd name="T5" fmla="*/ 2 h 50"/>
                <a:gd name="T6" fmla="*/ 7 w 26"/>
                <a:gd name="T7" fmla="*/ 2 h 50"/>
                <a:gd name="T8" fmla="*/ 7 w 26"/>
                <a:gd name="T9" fmla="*/ 9 h 50"/>
                <a:gd name="T10" fmla="*/ 12 w 26"/>
                <a:gd name="T11" fmla="*/ 2 h 50"/>
                <a:gd name="T12" fmla="*/ 18 w 26"/>
                <a:gd name="T13" fmla="*/ 0 h 50"/>
                <a:gd name="T14" fmla="*/ 26 w 26"/>
                <a:gd name="T15" fmla="*/ 3 h 50"/>
                <a:gd name="T16" fmla="*/ 23 w 26"/>
                <a:gd name="T17" fmla="*/ 11 h 50"/>
                <a:gd name="T18" fmla="*/ 17 w 26"/>
                <a:gd name="T19" fmla="*/ 9 h 50"/>
                <a:gd name="T20" fmla="*/ 13 w 26"/>
                <a:gd name="T21" fmla="*/ 11 h 50"/>
                <a:gd name="T22" fmla="*/ 9 w 26"/>
                <a:gd name="T23" fmla="*/ 15 h 50"/>
                <a:gd name="T24" fmla="*/ 8 w 26"/>
                <a:gd name="T25" fmla="*/ 25 h 50"/>
                <a:gd name="T26" fmla="*/ 8 w 26"/>
                <a:gd name="T27" fmla="*/ 50 h 50"/>
                <a:gd name="T28" fmla="*/ 0 w 26"/>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0">
                  <a:moveTo>
                    <a:pt x="0" y="50"/>
                  </a:moveTo>
                  <a:lnTo>
                    <a:pt x="0" y="50"/>
                  </a:lnTo>
                  <a:lnTo>
                    <a:pt x="0" y="2"/>
                  </a:lnTo>
                  <a:lnTo>
                    <a:pt x="7" y="2"/>
                  </a:lnTo>
                  <a:lnTo>
                    <a:pt x="7" y="9"/>
                  </a:lnTo>
                  <a:cubicBezTo>
                    <a:pt x="9" y="5"/>
                    <a:pt x="11" y="3"/>
                    <a:pt x="12" y="2"/>
                  </a:cubicBezTo>
                  <a:cubicBezTo>
                    <a:pt x="14" y="1"/>
                    <a:pt x="16" y="0"/>
                    <a:pt x="18" y="0"/>
                  </a:cubicBezTo>
                  <a:cubicBezTo>
                    <a:pt x="20" y="0"/>
                    <a:pt x="23" y="1"/>
                    <a:pt x="26" y="3"/>
                  </a:cubicBezTo>
                  <a:lnTo>
                    <a:pt x="23" y="11"/>
                  </a:lnTo>
                  <a:cubicBezTo>
                    <a:pt x="21" y="9"/>
                    <a:pt x="19" y="9"/>
                    <a:pt x="17" y="9"/>
                  </a:cubicBezTo>
                  <a:cubicBezTo>
                    <a:pt x="16" y="9"/>
                    <a:pt x="14" y="9"/>
                    <a:pt x="13" y="11"/>
                  </a:cubicBezTo>
                  <a:cubicBezTo>
                    <a:pt x="11" y="12"/>
                    <a:pt x="10" y="13"/>
                    <a:pt x="9" y="15"/>
                  </a:cubicBezTo>
                  <a:cubicBezTo>
                    <a:pt x="9" y="18"/>
                    <a:pt x="8" y="21"/>
                    <a:pt x="8" y="25"/>
                  </a:cubicBezTo>
                  <a:lnTo>
                    <a:pt x="8" y="50"/>
                  </a:ln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341"/>
            <p:cNvSpPr>
              <a:spLocks/>
            </p:cNvSpPr>
            <p:nvPr/>
          </p:nvSpPr>
          <p:spPr bwMode="auto">
            <a:xfrm>
              <a:off x="3185" y="1366"/>
              <a:ext cx="21" cy="36"/>
            </a:xfrm>
            <a:custGeom>
              <a:avLst/>
              <a:gdLst>
                <a:gd name="T0" fmla="*/ 0 w 40"/>
                <a:gd name="T1" fmla="*/ 67 h 67"/>
                <a:gd name="T2" fmla="*/ 0 w 40"/>
                <a:gd name="T3" fmla="*/ 67 h 67"/>
                <a:gd name="T4" fmla="*/ 0 w 40"/>
                <a:gd name="T5" fmla="*/ 0 h 67"/>
                <a:gd name="T6" fmla="*/ 8 w 40"/>
                <a:gd name="T7" fmla="*/ 0 h 67"/>
                <a:gd name="T8" fmla="*/ 8 w 40"/>
                <a:gd name="T9" fmla="*/ 38 h 67"/>
                <a:gd name="T10" fmla="*/ 28 w 40"/>
                <a:gd name="T11" fmla="*/ 19 h 67"/>
                <a:gd name="T12" fmla="*/ 38 w 40"/>
                <a:gd name="T13" fmla="*/ 19 h 67"/>
                <a:gd name="T14" fmla="*/ 20 w 40"/>
                <a:gd name="T15" fmla="*/ 36 h 67"/>
                <a:gd name="T16" fmla="*/ 40 w 40"/>
                <a:gd name="T17" fmla="*/ 67 h 67"/>
                <a:gd name="T18" fmla="*/ 30 w 40"/>
                <a:gd name="T19" fmla="*/ 67 h 67"/>
                <a:gd name="T20" fmla="*/ 14 w 40"/>
                <a:gd name="T21" fmla="*/ 42 h 67"/>
                <a:gd name="T22" fmla="*/ 8 w 40"/>
                <a:gd name="T23" fmla="*/ 48 h 67"/>
                <a:gd name="T24" fmla="*/ 8 w 40"/>
                <a:gd name="T25" fmla="*/ 67 h 67"/>
                <a:gd name="T26" fmla="*/ 0 w 40"/>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67">
                  <a:moveTo>
                    <a:pt x="0" y="67"/>
                  </a:moveTo>
                  <a:lnTo>
                    <a:pt x="0" y="67"/>
                  </a:lnTo>
                  <a:lnTo>
                    <a:pt x="0" y="0"/>
                  </a:lnTo>
                  <a:lnTo>
                    <a:pt x="8" y="0"/>
                  </a:lnTo>
                  <a:lnTo>
                    <a:pt x="8" y="38"/>
                  </a:lnTo>
                  <a:lnTo>
                    <a:pt x="28" y="19"/>
                  </a:lnTo>
                  <a:lnTo>
                    <a:pt x="38" y="19"/>
                  </a:lnTo>
                  <a:lnTo>
                    <a:pt x="20" y="36"/>
                  </a:lnTo>
                  <a:lnTo>
                    <a:pt x="40" y="67"/>
                  </a:lnTo>
                  <a:lnTo>
                    <a:pt x="30" y="67"/>
                  </a:lnTo>
                  <a:lnTo>
                    <a:pt x="14" y="42"/>
                  </a:lnTo>
                  <a:lnTo>
                    <a:pt x="8" y="48"/>
                  </a:lnTo>
                  <a:lnTo>
                    <a:pt x="8" y="67"/>
                  </a:ln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342"/>
            <p:cNvSpPr>
              <a:spLocks/>
            </p:cNvSpPr>
            <p:nvPr/>
          </p:nvSpPr>
          <p:spPr bwMode="auto">
            <a:xfrm>
              <a:off x="3211" y="1397"/>
              <a:ext cx="5" cy="12"/>
            </a:xfrm>
            <a:custGeom>
              <a:avLst/>
              <a:gdLst>
                <a:gd name="T0" fmla="*/ 1 w 10"/>
                <a:gd name="T1" fmla="*/ 10 h 23"/>
                <a:gd name="T2" fmla="*/ 1 w 10"/>
                <a:gd name="T3" fmla="*/ 10 h 23"/>
                <a:gd name="T4" fmla="*/ 1 w 10"/>
                <a:gd name="T5" fmla="*/ 0 h 23"/>
                <a:gd name="T6" fmla="*/ 10 w 10"/>
                <a:gd name="T7" fmla="*/ 0 h 23"/>
                <a:gd name="T8" fmla="*/ 10 w 10"/>
                <a:gd name="T9" fmla="*/ 10 h 23"/>
                <a:gd name="T10" fmla="*/ 8 w 10"/>
                <a:gd name="T11" fmla="*/ 18 h 23"/>
                <a:gd name="T12" fmla="*/ 3 w 10"/>
                <a:gd name="T13" fmla="*/ 23 h 23"/>
                <a:gd name="T14" fmla="*/ 0 w 10"/>
                <a:gd name="T15" fmla="*/ 19 h 23"/>
                <a:gd name="T16" fmla="*/ 4 w 10"/>
                <a:gd name="T17" fmla="*/ 16 h 23"/>
                <a:gd name="T18" fmla="*/ 6 w 10"/>
                <a:gd name="T19" fmla="*/ 10 h 23"/>
                <a:gd name="T20" fmla="*/ 1 w 10"/>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3">
                  <a:moveTo>
                    <a:pt x="1" y="10"/>
                  </a:moveTo>
                  <a:lnTo>
                    <a:pt x="1" y="10"/>
                  </a:lnTo>
                  <a:lnTo>
                    <a:pt x="1" y="0"/>
                  </a:lnTo>
                  <a:lnTo>
                    <a:pt x="10" y="0"/>
                  </a:lnTo>
                  <a:lnTo>
                    <a:pt x="10" y="10"/>
                  </a:lnTo>
                  <a:cubicBezTo>
                    <a:pt x="10" y="13"/>
                    <a:pt x="10" y="16"/>
                    <a:pt x="8" y="18"/>
                  </a:cubicBezTo>
                  <a:cubicBezTo>
                    <a:pt x="7" y="20"/>
                    <a:pt x="5" y="22"/>
                    <a:pt x="3" y="23"/>
                  </a:cubicBezTo>
                  <a:lnTo>
                    <a:pt x="0" y="19"/>
                  </a:lnTo>
                  <a:cubicBezTo>
                    <a:pt x="2" y="19"/>
                    <a:pt x="3" y="18"/>
                    <a:pt x="4" y="16"/>
                  </a:cubicBezTo>
                  <a:cubicBezTo>
                    <a:pt x="5" y="15"/>
                    <a:pt x="5" y="13"/>
                    <a:pt x="6" y="10"/>
                  </a:cubicBezTo>
                  <a:lnTo>
                    <a:pt x="1"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343"/>
            <p:cNvSpPr>
              <a:spLocks/>
            </p:cNvSpPr>
            <p:nvPr/>
          </p:nvSpPr>
          <p:spPr bwMode="auto">
            <a:xfrm>
              <a:off x="3237" y="1365"/>
              <a:ext cx="29" cy="38"/>
            </a:xfrm>
            <a:custGeom>
              <a:avLst/>
              <a:gdLst>
                <a:gd name="T0" fmla="*/ 0 w 53"/>
                <a:gd name="T1" fmla="*/ 46 h 69"/>
                <a:gd name="T2" fmla="*/ 0 w 53"/>
                <a:gd name="T3" fmla="*/ 46 h 69"/>
                <a:gd name="T4" fmla="*/ 8 w 53"/>
                <a:gd name="T5" fmla="*/ 46 h 69"/>
                <a:gd name="T6" fmla="*/ 11 w 53"/>
                <a:gd name="T7" fmla="*/ 54 h 69"/>
                <a:gd name="T8" fmla="*/ 17 w 53"/>
                <a:gd name="T9" fmla="*/ 59 h 69"/>
                <a:gd name="T10" fmla="*/ 28 w 53"/>
                <a:gd name="T11" fmla="*/ 61 h 69"/>
                <a:gd name="T12" fmla="*/ 37 w 53"/>
                <a:gd name="T13" fmla="*/ 60 h 69"/>
                <a:gd name="T14" fmla="*/ 42 w 53"/>
                <a:gd name="T15" fmla="*/ 55 h 69"/>
                <a:gd name="T16" fmla="*/ 44 w 53"/>
                <a:gd name="T17" fmla="*/ 50 h 69"/>
                <a:gd name="T18" fmla="*/ 42 w 53"/>
                <a:gd name="T19" fmla="*/ 44 h 69"/>
                <a:gd name="T20" fmla="*/ 36 w 53"/>
                <a:gd name="T21" fmla="*/ 40 h 69"/>
                <a:gd name="T22" fmla="*/ 25 w 53"/>
                <a:gd name="T23" fmla="*/ 37 h 69"/>
                <a:gd name="T24" fmla="*/ 12 w 53"/>
                <a:gd name="T25" fmla="*/ 33 h 69"/>
                <a:gd name="T26" fmla="*/ 5 w 53"/>
                <a:gd name="T27" fmla="*/ 27 h 69"/>
                <a:gd name="T28" fmla="*/ 2 w 53"/>
                <a:gd name="T29" fmla="*/ 18 h 69"/>
                <a:gd name="T30" fmla="*/ 5 w 53"/>
                <a:gd name="T31" fmla="*/ 9 h 69"/>
                <a:gd name="T32" fmla="*/ 13 w 53"/>
                <a:gd name="T33" fmla="*/ 2 h 69"/>
                <a:gd name="T34" fmla="*/ 26 w 53"/>
                <a:gd name="T35" fmla="*/ 0 h 69"/>
                <a:gd name="T36" fmla="*/ 39 w 53"/>
                <a:gd name="T37" fmla="*/ 2 h 69"/>
                <a:gd name="T38" fmla="*/ 47 w 53"/>
                <a:gd name="T39" fmla="*/ 9 h 69"/>
                <a:gd name="T40" fmla="*/ 51 w 53"/>
                <a:gd name="T41" fmla="*/ 20 h 69"/>
                <a:gd name="T42" fmla="*/ 42 w 53"/>
                <a:gd name="T43" fmla="*/ 21 h 69"/>
                <a:gd name="T44" fmla="*/ 38 w 53"/>
                <a:gd name="T45" fmla="*/ 11 h 69"/>
                <a:gd name="T46" fmla="*/ 26 w 53"/>
                <a:gd name="T47" fmla="*/ 8 h 69"/>
                <a:gd name="T48" fmla="*/ 14 w 53"/>
                <a:gd name="T49" fmla="*/ 11 h 69"/>
                <a:gd name="T50" fmla="*/ 11 w 53"/>
                <a:gd name="T51" fmla="*/ 18 h 69"/>
                <a:gd name="T52" fmla="*/ 13 w 53"/>
                <a:gd name="T53" fmla="*/ 24 h 69"/>
                <a:gd name="T54" fmla="*/ 27 w 53"/>
                <a:gd name="T55" fmla="*/ 28 h 69"/>
                <a:gd name="T56" fmla="*/ 41 w 53"/>
                <a:gd name="T57" fmla="*/ 33 h 69"/>
                <a:gd name="T58" fmla="*/ 50 w 53"/>
                <a:gd name="T59" fmla="*/ 40 h 69"/>
                <a:gd name="T60" fmla="*/ 53 w 53"/>
                <a:gd name="T61" fmla="*/ 49 h 69"/>
                <a:gd name="T62" fmla="*/ 50 w 53"/>
                <a:gd name="T63" fmla="*/ 59 h 69"/>
                <a:gd name="T64" fmla="*/ 41 w 53"/>
                <a:gd name="T65" fmla="*/ 66 h 69"/>
                <a:gd name="T66" fmla="*/ 28 w 53"/>
                <a:gd name="T67" fmla="*/ 69 h 69"/>
                <a:gd name="T68" fmla="*/ 13 w 53"/>
                <a:gd name="T69" fmla="*/ 66 h 69"/>
                <a:gd name="T70" fmla="*/ 3 w 53"/>
                <a:gd name="T71" fmla="*/ 58 h 69"/>
                <a:gd name="T72" fmla="*/ 0 w 53"/>
                <a:gd name="T73" fmla="*/ 46 h 69"/>
                <a:gd name="T74" fmla="*/ 0 w 53"/>
                <a:gd name="T75"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69">
                  <a:moveTo>
                    <a:pt x="0" y="46"/>
                  </a:moveTo>
                  <a:lnTo>
                    <a:pt x="0" y="46"/>
                  </a:lnTo>
                  <a:lnTo>
                    <a:pt x="8" y="46"/>
                  </a:lnTo>
                  <a:cubicBezTo>
                    <a:pt x="8" y="49"/>
                    <a:pt x="9" y="52"/>
                    <a:pt x="11" y="54"/>
                  </a:cubicBezTo>
                  <a:cubicBezTo>
                    <a:pt x="12" y="56"/>
                    <a:pt x="14" y="58"/>
                    <a:pt x="17" y="59"/>
                  </a:cubicBezTo>
                  <a:cubicBezTo>
                    <a:pt x="20" y="60"/>
                    <a:pt x="24" y="61"/>
                    <a:pt x="28" y="61"/>
                  </a:cubicBezTo>
                  <a:cubicBezTo>
                    <a:pt x="31" y="61"/>
                    <a:pt x="34" y="61"/>
                    <a:pt x="37" y="60"/>
                  </a:cubicBezTo>
                  <a:cubicBezTo>
                    <a:pt x="39" y="59"/>
                    <a:pt x="41" y="57"/>
                    <a:pt x="42" y="55"/>
                  </a:cubicBezTo>
                  <a:cubicBezTo>
                    <a:pt x="44" y="54"/>
                    <a:pt x="44" y="52"/>
                    <a:pt x="44" y="50"/>
                  </a:cubicBezTo>
                  <a:cubicBezTo>
                    <a:pt x="44" y="48"/>
                    <a:pt x="44" y="46"/>
                    <a:pt x="42" y="44"/>
                  </a:cubicBezTo>
                  <a:cubicBezTo>
                    <a:pt x="41" y="43"/>
                    <a:pt x="39" y="41"/>
                    <a:pt x="36" y="40"/>
                  </a:cubicBezTo>
                  <a:cubicBezTo>
                    <a:pt x="35" y="40"/>
                    <a:pt x="31" y="39"/>
                    <a:pt x="25" y="37"/>
                  </a:cubicBezTo>
                  <a:cubicBezTo>
                    <a:pt x="18" y="36"/>
                    <a:pt x="14" y="34"/>
                    <a:pt x="12" y="33"/>
                  </a:cubicBezTo>
                  <a:cubicBezTo>
                    <a:pt x="9" y="31"/>
                    <a:pt x="6" y="29"/>
                    <a:pt x="5" y="27"/>
                  </a:cubicBezTo>
                  <a:cubicBezTo>
                    <a:pt x="3" y="24"/>
                    <a:pt x="2" y="21"/>
                    <a:pt x="2" y="18"/>
                  </a:cubicBezTo>
                  <a:cubicBezTo>
                    <a:pt x="2" y="15"/>
                    <a:pt x="3" y="12"/>
                    <a:pt x="5" y="9"/>
                  </a:cubicBezTo>
                  <a:cubicBezTo>
                    <a:pt x="7" y="6"/>
                    <a:pt x="10" y="4"/>
                    <a:pt x="13" y="2"/>
                  </a:cubicBezTo>
                  <a:cubicBezTo>
                    <a:pt x="17" y="1"/>
                    <a:pt x="21" y="0"/>
                    <a:pt x="26" y="0"/>
                  </a:cubicBezTo>
                  <a:cubicBezTo>
                    <a:pt x="31" y="0"/>
                    <a:pt x="35" y="1"/>
                    <a:pt x="39" y="2"/>
                  </a:cubicBezTo>
                  <a:cubicBezTo>
                    <a:pt x="43" y="4"/>
                    <a:pt x="45" y="6"/>
                    <a:pt x="47" y="9"/>
                  </a:cubicBezTo>
                  <a:cubicBezTo>
                    <a:pt x="49" y="13"/>
                    <a:pt x="51" y="16"/>
                    <a:pt x="51" y="20"/>
                  </a:cubicBezTo>
                  <a:lnTo>
                    <a:pt x="42" y="21"/>
                  </a:lnTo>
                  <a:cubicBezTo>
                    <a:pt x="42" y="16"/>
                    <a:pt x="40" y="13"/>
                    <a:pt x="38" y="11"/>
                  </a:cubicBezTo>
                  <a:cubicBezTo>
                    <a:pt x="35" y="9"/>
                    <a:pt x="31" y="8"/>
                    <a:pt x="26" y="8"/>
                  </a:cubicBezTo>
                  <a:cubicBezTo>
                    <a:pt x="21" y="8"/>
                    <a:pt x="17" y="9"/>
                    <a:pt x="14" y="11"/>
                  </a:cubicBezTo>
                  <a:cubicBezTo>
                    <a:pt x="12" y="13"/>
                    <a:pt x="11" y="15"/>
                    <a:pt x="11" y="18"/>
                  </a:cubicBezTo>
                  <a:cubicBezTo>
                    <a:pt x="11" y="20"/>
                    <a:pt x="12" y="22"/>
                    <a:pt x="13" y="24"/>
                  </a:cubicBezTo>
                  <a:cubicBezTo>
                    <a:pt x="15" y="25"/>
                    <a:pt x="19" y="27"/>
                    <a:pt x="27" y="28"/>
                  </a:cubicBezTo>
                  <a:cubicBezTo>
                    <a:pt x="34" y="30"/>
                    <a:pt x="39" y="32"/>
                    <a:pt x="41" y="33"/>
                  </a:cubicBezTo>
                  <a:cubicBezTo>
                    <a:pt x="45" y="35"/>
                    <a:pt x="48" y="37"/>
                    <a:pt x="50" y="40"/>
                  </a:cubicBezTo>
                  <a:cubicBezTo>
                    <a:pt x="52" y="42"/>
                    <a:pt x="53" y="45"/>
                    <a:pt x="53" y="49"/>
                  </a:cubicBezTo>
                  <a:cubicBezTo>
                    <a:pt x="53" y="53"/>
                    <a:pt x="52" y="56"/>
                    <a:pt x="50" y="59"/>
                  </a:cubicBezTo>
                  <a:cubicBezTo>
                    <a:pt x="48" y="62"/>
                    <a:pt x="45" y="65"/>
                    <a:pt x="41" y="66"/>
                  </a:cubicBezTo>
                  <a:cubicBezTo>
                    <a:pt x="37" y="68"/>
                    <a:pt x="33" y="69"/>
                    <a:pt x="28" y="69"/>
                  </a:cubicBezTo>
                  <a:cubicBezTo>
                    <a:pt x="22" y="69"/>
                    <a:pt x="17" y="68"/>
                    <a:pt x="13" y="66"/>
                  </a:cubicBezTo>
                  <a:cubicBezTo>
                    <a:pt x="9" y="65"/>
                    <a:pt x="6" y="62"/>
                    <a:pt x="3" y="58"/>
                  </a:cubicBezTo>
                  <a:cubicBezTo>
                    <a:pt x="1" y="55"/>
                    <a:pt x="0" y="51"/>
                    <a:pt x="0" y="46"/>
                  </a:cubicBezTo>
                  <a:lnTo>
                    <a:pt x="0" y="4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344"/>
            <p:cNvSpPr>
              <a:spLocks/>
            </p:cNvSpPr>
            <p:nvPr/>
          </p:nvSpPr>
          <p:spPr bwMode="auto">
            <a:xfrm>
              <a:off x="3270" y="1375"/>
              <a:ext cx="22" cy="28"/>
            </a:xfrm>
            <a:custGeom>
              <a:avLst/>
              <a:gdLst>
                <a:gd name="T0" fmla="*/ 34 w 42"/>
                <a:gd name="T1" fmla="*/ 32 h 51"/>
                <a:gd name="T2" fmla="*/ 34 w 42"/>
                <a:gd name="T3" fmla="*/ 32 h 51"/>
                <a:gd name="T4" fmla="*/ 42 w 42"/>
                <a:gd name="T5" fmla="*/ 33 h 51"/>
                <a:gd name="T6" fmla="*/ 36 w 42"/>
                <a:gd name="T7" fmla="*/ 46 h 51"/>
                <a:gd name="T8" fmla="*/ 22 w 42"/>
                <a:gd name="T9" fmla="*/ 51 h 51"/>
                <a:gd name="T10" fmla="*/ 6 w 42"/>
                <a:gd name="T11" fmla="*/ 44 h 51"/>
                <a:gd name="T12" fmla="*/ 0 w 42"/>
                <a:gd name="T13" fmla="*/ 26 h 51"/>
                <a:gd name="T14" fmla="*/ 3 w 42"/>
                <a:gd name="T15" fmla="*/ 12 h 51"/>
                <a:gd name="T16" fmla="*/ 11 w 42"/>
                <a:gd name="T17" fmla="*/ 3 h 51"/>
                <a:gd name="T18" fmla="*/ 22 w 42"/>
                <a:gd name="T19" fmla="*/ 0 h 51"/>
                <a:gd name="T20" fmla="*/ 35 w 42"/>
                <a:gd name="T21" fmla="*/ 4 h 51"/>
                <a:gd name="T22" fmla="*/ 42 w 42"/>
                <a:gd name="T23" fmla="*/ 16 h 51"/>
                <a:gd name="T24" fmla="*/ 34 w 42"/>
                <a:gd name="T25" fmla="*/ 17 h 51"/>
                <a:gd name="T26" fmla="*/ 30 w 42"/>
                <a:gd name="T27" fmla="*/ 10 h 51"/>
                <a:gd name="T28" fmla="*/ 23 w 42"/>
                <a:gd name="T29" fmla="*/ 7 h 51"/>
                <a:gd name="T30" fmla="*/ 13 w 42"/>
                <a:gd name="T31" fmla="*/ 12 h 51"/>
                <a:gd name="T32" fmla="*/ 9 w 42"/>
                <a:gd name="T33" fmla="*/ 26 h 51"/>
                <a:gd name="T34" fmla="*/ 13 w 42"/>
                <a:gd name="T35" fmla="*/ 40 h 51"/>
                <a:gd name="T36" fmla="*/ 22 w 42"/>
                <a:gd name="T37" fmla="*/ 44 h 51"/>
                <a:gd name="T38" fmla="*/ 30 w 42"/>
                <a:gd name="T39" fmla="*/ 41 h 51"/>
                <a:gd name="T40" fmla="*/ 34 w 42"/>
                <a:gd name="T41" fmla="*/ 32 h 51"/>
                <a:gd name="T42" fmla="*/ 34 w 42"/>
                <a:gd name="T4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1">
                  <a:moveTo>
                    <a:pt x="34" y="32"/>
                  </a:moveTo>
                  <a:lnTo>
                    <a:pt x="34" y="32"/>
                  </a:lnTo>
                  <a:lnTo>
                    <a:pt x="42" y="33"/>
                  </a:lnTo>
                  <a:cubicBezTo>
                    <a:pt x="42" y="39"/>
                    <a:pt x="39" y="43"/>
                    <a:pt x="36" y="46"/>
                  </a:cubicBezTo>
                  <a:cubicBezTo>
                    <a:pt x="32" y="49"/>
                    <a:pt x="28" y="51"/>
                    <a:pt x="22" y="51"/>
                  </a:cubicBezTo>
                  <a:cubicBezTo>
                    <a:pt x="16" y="51"/>
                    <a:pt x="10" y="49"/>
                    <a:pt x="6" y="44"/>
                  </a:cubicBezTo>
                  <a:cubicBezTo>
                    <a:pt x="2" y="40"/>
                    <a:pt x="0" y="34"/>
                    <a:pt x="0" y="26"/>
                  </a:cubicBezTo>
                  <a:cubicBezTo>
                    <a:pt x="0" y="21"/>
                    <a:pt x="1" y="16"/>
                    <a:pt x="3" y="12"/>
                  </a:cubicBezTo>
                  <a:cubicBezTo>
                    <a:pt x="5" y="8"/>
                    <a:pt x="7" y="5"/>
                    <a:pt x="11" y="3"/>
                  </a:cubicBezTo>
                  <a:cubicBezTo>
                    <a:pt x="14" y="1"/>
                    <a:pt x="18" y="0"/>
                    <a:pt x="22" y="0"/>
                  </a:cubicBezTo>
                  <a:cubicBezTo>
                    <a:pt x="28" y="0"/>
                    <a:pt x="32" y="2"/>
                    <a:pt x="35" y="4"/>
                  </a:cubicBezTo>
                  <a:cubicBezTo>
                    <a:pt x="39" y="7"/>
                    <a:pt x="41" y="11"/>
                    <a:pt x="42" y="16"/>
                  </a:cubicBezTo>
                  <a:lnTo>
                    <a:pt x="34" y="17"/>
                  </a:lnTo>
                  <a:cubicBezTo>
                    <a:pt x="33" y="14"/>
                    <a:pt x="32" y="11"/>
                    <a:pt x="30" y="10"/>
                  </a:cubicBezTo>
                  <a:cubicBezTo>
                    <a:pt x="28" y="8"/>
                    <a:pt x="25" y="7"/>
                    <a:pt x="23" y="7"/>
                  </a:cubicBezTo>
                  <a:cubicBezTo>
                    <a:pt x="19" y="7"/>
                    <a:pt x="15" y="9"/>
                    <a:pt x="13" y="12"/>
                  </a:cubicBezTo>
                  <a:cubicBezTo>
                    <a:pt x="10" y="15"/>
                    <a:pt x="9" y="19"/>
                    <a:pt x="9" y="26"/>
                  </a:cubicBezTo>
                  <a:cubicBezTo>
                    <a:pt x="9" y="32"/>
                    <a:pt x="10" y="37"/>
                    <a:pt x="13" y="40"/>
                  </a:cubicBezTo>
                  <a:cubicBezTo>
                    <a:pt x="15" y="43"/>
                    <a:pt x="18" y="44"/>
                    <a:pt x="22" y="44"/>
                  </a:cubicBezTo>
                  <a:cubicBezTo>
                    <a:pt x="25" y="44"/>
                    <a:pt x="28" y="43"/>
                    <a:pt x="30" y="41"/>
                  </a:cubicBezTo>
                  <a:cubicBezTo>
                    <a:pt x="32" y="39"/>
                    <a:pt x="34" y="36"/>
                    <a:pt x="34" y="32"/>
                  </a:cubicBezTo>
                  <a:lnTo>
                    <a:pt x="34"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345"/>
            <p:cNvSpPr>
              <a:spLocks/>
            </p:cNvSpPr>
            <p:nvPr/>
          </p:nvSpPr>
          <p:spPr bwMode="auto">
            <a:xfrm>
              <a:off x="3297" y="1366"/>
              <a:ext cx="21" cy="36"/>
            </a:xfrm>
            <a:custGeom>
              <a:avLst/>
              <a:gdLst>
                <a:gd name="T0" fmla="*/ 0 w 39"/>
                <a:gd name="T1" fmla="*/ 67 h 67"/>
                <a:gd name="T2" fmla="*/ 0 w 39"/>
                <a:gd name="T3" fmla="*/ 67 h 67"/>
                <a:gd name="T4" fmla="*/ 0 w 39"/>
                <a:gd name="T5" fmla="*/ 0 h 67"/>
                <a:gd name="T6" fmla="*/ 8 w 39"/>
                <a:gd name="T7" fmla="*/ 0 h 67"/>
                <a:gd name="T8" fmla="*/ 8 w 39"/>
                <a:gd name="T9" fmla="*/ 24 h 67"/>
                <a:gd name="T10" fmla="*/ 22 w 39"/>
                <a:gd name="T11" fmla="*/ 17 h 67"/>
                <a:gd name="T12" fmla="*/ 32 w 39"/>
                <a:gd name="T13" fmla="*/ 20 h 67"/>
                <a:gd name="T14" fmla="*/ 37 w 39"/>
                <a:gd name="T15" fmla="*/ 25 h 67"/>
                <a:gd name="T16" fmla="*/ 39 w 39"/>
                <a:gd name="T17" fmla="*/ 36 h 67"/>
                <a:gd name="T18" fmla="*/ 39 w 39"/>
                <a:gd name="T19" fmla="*/ 67 h 67"/>
                <a:gd name="T20" fmla="*/ 31 w 39"/>
                <a:gd name="T21" fmla="*/ 67 h 67"/>
                <a:gd name="T22" fmla="*/ 31 w 39"/>
                <a:gd name="T23" fmla="*/ 36 h 67"/>
                <a:gd name="T24" fmla="*/ 28 w 39"/>
                <a:gd name="T25" fmla="*/ 27 h 67"/>
                <a:gd name="T26" fmla="*/ 21 w 39"/>
                <a:gd name="T27" fmla="*/ 24 h 67"/>
                <a:gd name="T28" fmla="*/ 14 w 39"/>
                <a:gd name="T29" fmla="*/ 26 h 67"/>
                <a:gd name="T30" fmla="*/ 9 w 39"/>
                <a:gd name="T31" fmla="*/ 31 h 67"/>
                <a:gd name="T32" fmla="*/ 8 w 39"/>
                <a:gd name="T33" fmla="*/ 40 h 67"/>
                <a:gd name="T34" fmla="*/ 8 w 39"/>
                <a:gd name="T35" fmla="*/ 67 h 67"/>
                <a:gd name="T36" fmla="*/ 0 w 39"/>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7">
                  <a:moveTo>
                    <a:pt x="0" y="67"/>
                  </a:moveTo>
                  <a:lnTo>
                    <a:pt x="0" y="67"/>
                  </a:lnTo>
                  <a:lnTo>
                    <a:pt x="0" y="0"/>
                  </a:lnTo>
                  <a:lnTo>
                    <a:pt x="8" y="0"/>
                  </a:lnTo>
                  <a:lnTo>
                    <a:pt x="8" y="24"/>
                  </a:lnTo>
                  <a:cubicBezTo>
                    <a:pt x="12" y="20"/>
                    <a:pt x="16" y="17"/>
                    <a:pt x="22" y="17"/>
                  </a:cubicBezTo>
                  <a:cubicBezTo>
                    <a:pt x="26" y="17"/>
                    <a:pt x="29" y="18"/>
                    <a:pt x="32" y="20"/>
                  </a:cubicBezTo>
                  <a:cubicBezTo>
                    <a:pt x="34" y="21"/>
                    <a:pt x="36" y="23"/>
                    <a:pt x="37" y="25"/>
                  </a:cubicBezTo>
                  <a:cubicBezTo>
                    <a:pt x="38" y="28"/>
                    <a:pt x="39" y="31"/>
                    <a:pt x="39" y="36"/>
                  </a:cubicBezTo>
                  <a:lnTo>
                    <a:pt x="39" y="67"/>
                  </a:lnTo>
                  <a:lnTo>
                    <a:pt x="31" y="67"/>
                  </a:lnTo>
                  <a:lnTo>
                    <a:pt x="31" y="36"/>
                  </a:lnTo>
                  <a:cubicBezTo>
                    <a:pt x="31" y="32"/>
                    <a:pt x="30" y="29"/>
                    <a:pt x="28" y="27"/>
                  </a:cubicBezTo>
                  <a:cubicBezTo>
                    <a:pt x="26" y="25"/>
                    <a:pt x="24" y="24"/>
                    <a:pt x="21" y="24"/>
                  </a:cubicBezTo>
                  <a:cubicBezTo>
                    <a:pt x="18" y="24"/>
                    <a:pt x="16" y="25"/>
                    <a:pt x="14" y="26"/>
                  </a:cubicBezTo>
                  <a:cubicBezTo>
                    <a:pt x="12" y="28"/>
                    <a:pt x="10" y="29"/>
                    <a:pt x="9" y="31"/>
                  </a:cubicBezTo>
                  <a:cubicBezTo>
                    <a:pt x="8" y="34"/>
                    <a:pt x="8" y="37"/>
                    <a:pt x="8" y="40"/>
                  </a:cubicBezTo>
                  <a:lnTo>
                    <a:pt x="8" y="67"/>
                  </a:ln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346"/>
            <p:cNvSpPr>
              <a:spLocks noEditPoints="1"/>
            </p:cNvSpPr>
            <p:nvPr/>
          </p:nvSpPr>
          <p:spPr bwMode="auto">
            <a:xfrm>
              <a:off x="3323" y="1375"/>
              <a:ext cx="24" cy="28"/>
            </a:xfrm>
            <a:custGeom>
              <a:avLst/>
              <a:gdLst>
                <a:gd name="T0" fmla="*/ 0 w 46"/>
                <a:gd name="T1" fmla="*/ 26 h 51"/>
                <a:gd name="T2" fmla="*/ 0 w 46"/>
                <a:gd name="T3" fmla="*/ 26 h 51"/>
                <a:gd name="T4" fmla="*/ 8 w 46"/>
                <a:gd name="T5" fmla="*/ 6 h 51"/>
                <a:gd name="T6" fmla="*/ 23 w 46"/>
                <a:gd name="T7" fmla="*/ 0 h 51"/>
                <a:gd name="T8" fmla="*/ 39 w 46"/>
                <a:gd name="T9" fmla="*/ 7 h 51"/>
                <a:gd name="T10" fmla="*/ 46 w 46"/>
                <a:gd name="T11" fmla="*/ 25 h 51"/>
                <a:gd name="T12" fmla="*/ 43 w 46"/>
                <a:gd name="T13" fmla="*/ 40 h 51"/>
                <a:gd name="T14" fmla="*/ 35 w 46"/>
                <a:gd name="T15" fmla="*/ 48 h 51"/>
                <a:gd name="T16" fmla="*/ 23 w 46"/>
                <a:gd name="T17" fmla="*/ 51 h 51"/>
                <a:gd name="T18" fmla="*/ 7 w 46"/>
                <a:gd name="T19" fmla="*/ 44 h 51"/>
                <a:gd name="T20" fmla="*/ 0 w 46"/>
                <a:gd name="T21" fmla="*/ 26 h 51"/>
                <a:gd name="T22" fmla="*/ 0 w 46"/>
                <a:gd name="T23" fmla="*/ 26 h 51"/>
                <a:gd name="T24" fmla="*/ 9 w 46"/>
                <a:gd name="T25" fmla="*/ 26 h 51"/>
                <a:gd name="T26" fmla="*/ 9 w 46"/>
                <a:gd name="T27" fmla="*/ 26 h 51"/>
                <a:gd name="T28" fmla="*/ 13 w 46"/>
                <a:gd name="T29" fmla="*/ 40 h 51"/>
                <a:gd name="T30" fmla="*/ 23 w 46"/>
                <a:gd name="T31" fmla="*/ 44 h 51"/>
                <a:gd name="T32" fmla="*/ 33 w 46"/>
                <a:gd name="T33" fmla="*/ 40 h 51"/>
                <a:gd name="T34" fmla="*/ 37 w 46"/>
                <a:gd name="T35" fmla="*/ 25 h 51"/>
                <a:gd name="T36" fmla="*/ 33 w 46"/>
                <a:gd name="T37" fmla="*/ 12 h 51"/>
                <a:gd name="T38" fmla="*/ 23 w 46"/>
                <a:gd name="T39" fmla="*/ 7 h 51"/>
                <a:gd name="T40" fmla="*/ 13 w 46"/>
                <a:gd name="T41" fmla="*/ 12 h 51"/>
                <a:gd name="T42" fmla="*/ 9 w 46"/>
                <a:gd name="T43" fmla="*/ 26 h 51"/>
                <a:gd name="T44" fmla="*/ 9 w 46"/>
                <a:gd name="T45"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1">
                  <a:moveTo>
                    <a:pt x="0" y="26"/>
                  </a:moveTo>
                  <a:lnTo>
                    <a:pt x="0" y="26"/>
                  </a:lnTo>
                  <a:cubicBezTo>
                    <a:pt x="0" y="17"/>
                    <a:pt x="3" y="10"/>
                    <a:pt x="8" y="6"/>
                  </a:cubicBezTo>
                  <a:cubicBezTo>
                    <a:pt x="12" y="2"/>
                    <a:pt x="17" y="0"/>
                    <a:pt x="23" y="0"/>
                  </a:cubicBezTo>
                  <a:cubicBezTo>
                    <a:pt x="30" y="0"/>
                    <a:pt x="35" y="3"/>
                    <a:pt x="39" y="7"/>
                  </a:cubicBezTo>
                  <a:cubicBezTo>
                    <a:pt x="44" y="11"/>
                    <a:pt x="46" y="17"/>
                    <a:pt x="46" y="25"/>
                  </a:cubicBezTo>
                  <a:cubicBezTo>
                    <a:pt x="46" y="31"/>
                    <a:pt x="45" y="36"/>
                    <a:pt x="43" y="40"/>
                  </a:cubicBezTo>
                  <a:cubicBezTo>
                    <a:pt x="41" y="43"/>
                    <a:pt x="38" y="46"/>
                    <a:pt x="35" y="48"/>
                  </a:cubicBezTo>
                  <a:cubicBezTo>
                    <a:pt x="31" y="50"/>
                    <a:pt x="27" y="51"/>
                    <a:pt x="23" y="51"/>
                  </a:cubicBezTo>
                  <a:cubicBezTo>
                    <a:pt x="16" y="51"/>
                    <a:pt x="11" y="49"/>
                    <a:pt x="7" y="44"/>
                  </a:cubicBezTo>
                  <a:cubicBezTo>
                    <a:pt x="3" y="40"/>
                    <a:pt x="0" y="34"/>
                    <a:pt x="0" y="26"/>
                  </a:cubicBezTo>
                  <a:lnTo>
                    <a:pt x="0" y="26"/>
                  </a:lnTo>
                  <a:close/>
                  <a:moveTo>
                    <a:pt x="9" y="26"/>
                  </a:moveTo>
                  <a:lnTo>
                    <a:pt x="9" y="26"/>
                  </a:lnTo>
                  <a:cubicBezTo>
                    <a:pt x="9" y="32"/>
                    <a:pt x="10" y="36"/>
                    <a:pt x="13" y="40"/>
                  </a:cubicBezTo>
                  <a:cubicBezTo>
                    <a:pt x="16" y="43"/>
                    <a:pt x="19" y="44"/>
                    <a:pt x="23" y="44"/>
                  </a:cubicBezTo>
                  <a:cubicBezTo>
                    <a:pt x="27" y="44"/>
                    <a:pt x="30" y="43"/>
                    <a:pt x="33" y="40"/>
                  </a:cubicBezTo>
                  <a:cubicBezTo>
                    <a:pt x="36" y="36"/>
                    <a:pt x="37" y="32"/>
                    <a:pt x="37" y="25"/>
                  </a:cubicBezTo>
                  <a:cubicBezTo>
                    <a:pt x="37" y="19"/>
                    <a:pt x="36" y="15"/>
                    <a:pt x="33" y="12"/>
                  </a:cubicBezTo>
                  <a:cubicBezTo>
                    <a:pt x="30" y="9"/>
                    <a:pt x="27" y="7"/>
                    <a:pt x="23" y="7"/>
                  </a:cubicBezTo>
                  <a:cubicBezTo>
                    <a:pt x="19" y="7"/>
                    <a:pt x="16" y="9"/>
                    <a:pt x="13" y="12"/>
                  </a:cubicBezTo>
                  <a:cubicBezTo>
                    <a:pt x="10" y="15"/>
                    <a:pt x="9" y="19"/>
                    <a:pt x="9" y="26"/>
                  </a:cubicBezTo>
                  <a:lnTo>
                    <a:pt x="9"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347"/>
            <p:cNvSpPr>
              <a:spLocks noEditPoints="1"/>
            </p:cNvSpPr>
            <p:nvPr/>
          </p:nvSpPr>
          <p:spPr bwMode="auto">
            <a:xfrm>
              <a:off x="3351" y="1375"/>
              <a:ext cx="24" cy="28"/>
            </a:xfrm>
            <a:custGeom>
              <a:avLst/>
              <a:gdLst>
                <a:gd name="T0" fmla="*/ 0 w 46"/>
                <a:gd name="T1" fmla="*/ 26 h 51"/>
                <a:gd name="T2" fmla="*/ 0 w 46"/>
                <a:gd name="T3" fmla="*/ 26 h 51"/>
                <a:gd name="T4" fmla="*/ 8 w 46"/>
                <a:gd name="T5" fmla="*/ 6 h 51"/>
                <a:gd name="T6" fmla="*/ 23 w 46"/>
                <a:gd name="T7" fmla="*/ 0 h 51"/>
                <a:gd name="T8" fmla="*/ 39 w 46"/>
                <a:gd name="T9" fmla="*/ 7 h 51"/>
                <a:gd name="T10" fmla="*/ 46 w 46"/>
                <a:gd name="T11" fmla="*/ 25 h 51"/>
                <a:gd name="T12" fmla="*/ 43 w 46"/>
                <a:gd name="T13" fmla="*/ 40 h 51"/>
                <a:gd name="T14" fmla="*/ 35 w 46"/>
                <a:gd name="T15" fmla="*/ 48 h 51"/>
                <a:gd name="T16" fmla="*/ 23 w 46"/>
                <a:gd name="T17" fmla="*/ 51 h 51"/>
                <a:gd name="T18" fmla="*/ 7 w 46"/>
                <a:gd name="T19" fmla="*/ 44 h 51"/>
                <a:gd name="T20" fmla="*/ 0 w 46"/>
                <a:gd name="T21" fmla="*/ 26 h 51"/>
                <a:gd name="T22" fmla="*/ 0 w 46"/>
                <a:gd name="T23" fmla="*/ 26 h 51"/>
                <a:gd name="T24" fmla="*/ 9 w 46"/>
                <a:gd name="T25" fmla="*/ 26 h 51"/>
                <a:gd name="T26" fmla="*/ 9 w 46"/>
                <a:gd name="T27" fmla="*/ 26 h 51"/>
                <a:gd name="T28" fmla="*/ 13 w 46"/>
                <a:gd name="T29" fmla="*/ 40 h 51"/>
                <a:gd name="T30" fmla="*/ 23 w 46"/>
                <a:gd name="T31" fmla="*/ 44 h 51"/>
                <a:gd name="T32" fmla="*/ 33 w 46"/>
                <a:gd name="T33" fmla="*/ 40 h 51"/>
                <a:gd name="T34" fmla="*/ 37 w 46"/>
                <a:gd name="T35" fmla="*/ 25 h 51"/>
                <a:gd name="T36" fmla="*/ 33 w 46"/>
                <a:gd name="T37" fmla="*/ 12 h 51"/>
                <a:gd name="T38" fmla="*/ 23 w 46"/>
                <a:gd name="T39" fmla="*/ 7 h 51"/>
                <a:gd name="T40" fmla="*/ 13 w 46"/>
                <a:gd name="T41" fmla="*/ 12 h 51"/>
                <a:gd name="T42" fmla="*/ 9 w 46"/>
                <a:gd name="T43" fmla="*/ 26 h 51"/>
                <a:gd name="T44" fmla="*/ 9 w 46"/>
                <a:gd name="T45"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1">
                  <a:moveTo>
                    <a:pt x="0" y="26"/>
                  </a:moveTo>
                  <a:lnTo>
                    <a:pt x="0" y="26"/>
                  </a:lnTo>
                  <a:cubicBezTo>
                    <a:pt x="0" y="17"/>
                    <a:pt x="3" y="10"/>
                    <a:pt x="8" y="6"/>
                  </a:cubicBezTo>
                  <a:cubicBezTo>
                    <a:pt x="12" y="2"/>
                    <a:pt x="17" y="0"/>
                    <a:pt x="23" y="0"/>
                  </a:cubicBezTo>
                  <a:cubicBezTo>
                    <a:pt x="30" y="0"/>
                    <a:pt x="35" y="3"/>
                    <a:pt x="39" y="7"/>
                  </a:cubicBezTo>
                  <a:cubicBezTo>
                    <a:pt x="43" y="11"/>
                    <a:pt x="46" y="17"/>
                    <a:pt x="46" y="25"/>
                  </a:cubicBezTo>
                  <a:cubicBezTo>
                    <a:pt x="46" y="31"/>
                    <a:pt x="45" y="36"/>
                    <a:pt x="43" y="40"/>
                  </a:cubicBezTo>
                  <a:cubicBezTo>
                    <a:pt x="41" y="43"/>
                    <a:pt x="38" y="46"/>
                    <a:pt x="35" y="48"/>
                  </a:cubicBezTo>
                  <a:cubicBezTo>
                    <a:pt x="31" y="50"/>
                    <a:pt x="27" y="51"/>
                    <a:pt x="23" y="51"/>
                  </a:cubicBezTo>
                  <a:cubicBezTo>
                    <a:pt x="16" y="51"/>
                    <a:pt x="11" y="49"/>
                    <a:pt x="7" y="44"/>
                  </a:cubicBezTo>
                  <a:cubicBezTo>
                    <a:pt x="2" y="40"/>
                    <a:pt x="0" y="34"/>
                    <a:pt x="0" y="26"/>
                  </a:cubicBezTo>
                  <a:lnTo>
                    <a:pt x="0" y="26"/>
                  </a:lnTo>
                  <a:close/>
                  <a:moveTo>
                    <a:pt x="9" y="26"/>
                  </a:moveTo>
                  <a:lnTo>
                    <a:pt x="9" y="26"/>
                  </a:lnTo>
                  <a:cubicBezTo>
                    <a:pt x="9" y="32"/>
                    <a:pt x="10" y="36"/>
                    <a:pt x="13" y="40"/>
                  </a:cubicBezTo>
                  <a:cubicBezTo>
                    <a:pt x="15" y="43"/>
                    <a:pt x="19" y="44"/>
                    <a:pt x="23" y="44"/>
                  </a:cubicBezTo>
                  <a:cubicBezTo>
                    <a:pt x="27" y="44"/>
                    <a:pt x="30" y="43"/>
                    <a:pt x="33" y="40"/>
                  </a:cubicBezTo>
                  <a:cubicBezTo>
                    <a:pt x="36" y="36"/>
                    <a:pt x="37" y="32"/>
                    <a:pt x="37" y="25"/>
                  </a:cubicBezTo>
                  <a:cubicBezTo>
                    <a:pt x="37" y="19"/>
                    <a:pt x="36" y="15"/>
                    <a:pt x="33" y="12"/>
                  </a:cubicBezTo>
                  <a:cubicBezTo>
                    <a:pt x="30" y="9"/>
                    <a:pt x="27" y="7"/>
                    <a:pt x="23" y="7"/>
                  </a:cubicBezTo>
                  <a:cubicBezTo>
                    <a:pt x="19" y="7"/>
                    <a:pt x="15" y="9"/>
                    <a:pt x="13" y="12"/>
                  </a:cubicBezTo>
                  <a:cubicBezTo>
                    <a:pt x="10" y="15"/>
                    <a:pt x="9" y="19"/>
                    <a:pt x="9" y="26"/>
                  </a:cubicBezTo>
                  <a:lnTo>
                    <a:pt x="9"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348"/>
            <p:cNvSpPr>
              <a:spLocks/>
            </p:cNvSpPr>
            <p:nvPr/>
          </p:nvSpPr>
          <p:spPr bwMode="auto">
            <a:xfrm>
              <a:off x="3380" y="1366"/>
              <a:ext cx="5" cy="36"/>
            </a:xfrm>
            <a:custGeom>
              <a:avLst/>
              <a:gdLst>
                <a:gd name="T0" fmla="*/ 0 w 8"/>
                <a:gd name="T1" fmla="*/ 67 h 67"/>
                <a:gd name="T2" fmla="*/ 0 w 8"/>
                <a:gd name="T3" fmla="*/ 67 h 67"/>
                <a:gd name="T4" fmla="*/ 0 w 8"/>
                <a:gd name="T5" fmla="*/ 0 h 67"/>
                <a:gd name="T6" fmla="*/ 8 w 8"/>
                <a:gd name="T7" fmla="*/ 0 h 67"/>
                <a:gd name="T8" fmla="*/ 8 w 8"/>
                <a:gd name="T9" fmla="*/ 67 h 67"/>
                <a:gd name="T10" fmla="*/ 0 w 8"/>
                <a:gd name="T11" fmla="*/ 67 h 67"/>
              </a:gdLst>
              <a:ahLst/>
              <a:cxnLst>
                <a:cxn ang="0">
                  <a:pos x="T0" y="T1"/>
                </a:cxn>
                <a:cxn ang="0">
                  <a:pos x="T2" y="T3"/>
                </a:cxn>
                <a:cxn ang="0">
                  <a:pos x="T4" y="T5"/>
                </a:cxn>
                <a:cxn ang="0">
                  <a:pos x="T6" y="T7"/>
                </a:cxn>
                <a:cxn ang="0">
                  <a:pos x="T8" y="T9"/>
                </a:cxn>
                <a:cxn ang="0">
                  <a:pos x="T10" y="T11"/>
                </a:cxn>
              </a:cxnLst>
              <a:rect l="0" t="0" r="r" b="b"/>
              <a:pathLst>
                <a:path w="8" h="67">
                  <a:moveTo>
                    <a:pt x="0" y="67"/>
                  </a:moveTo>
                  <a:lnTo>
                    <a:pt x="0" y="67"/>
                  </a:lnTo>
                  <a:lnTo>
                    <a:pt x="0" y="0"/>
                  </a:lnTo>
                  <a:lnTo>
                    <a:pt x="8" y="0"/>
                  </a:lnTo>
                  <a:lnTo>
                    <a:pt x="8" y="67"/>
                  </a:ln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349"/>
            <p:cNvSpPr>
              <a:spLocks/>
            </p:cNvSpPr>
            <p:nvPr/>
          </p:nvSpPr>
          <p:spPr bwMode="auto">
            <a:xfrm>
              <a:off x="3393" y="1397"/>
              <a:ext cx="4" cy="12"/>
            </a:xfrm>
            <a:custGeom>
              <a:avLst/>
              <a:gdLst>
                <a:gd name="T0" fmla="*/ 0 w 9"/>
                <a:gd name="T1" fmla="*/ 10 h 23"/>
                <a:gd name="T2" fmla="*/ 0 w 9"/>
                <a:gd name="T3" fmla="*/ 10 h 23"/>
                <a:gd name="T4" fmla="*/ 0 w 9"/>
                <a:gd name="T5" fmla="*/ 0 h 23"/>
                <a:gd name="T6" fmla="*/ 9 w 9"/>
                <a:gd name="T7" fmla="*/ 0 h 23"/>
                <a:gd name="T8" fmla="*/ 9 w 9"/>
                <a:gd name="T9" fmla="*/ 10 h 23"/>
                <a:gd name="T10" fmla="*/ 8 w 9"/>
                <a:gd name="T11" fmla="*/ 18 h 23"/>
                <a:gd name="T12" fmla="*/ 2 w 9"/>
                <a:gd name="T13" fmla="*/ 23 h 23"/>
                <a:gd name="T14" fmla="*/ 0 w 9"/>
                <a:gd name="T15" fmla="*/ 19 h 23"/>
                <a:gd name="T16" fmla="*/ 3 w 9"/>
                <a:gd name="T17" fmla="*/ 16 h 23"/>
                <a:gd name="T18" fmla="*/ 5 w 9"/>
                <a:gd name="T19" fmla="*/ 10 h 23"/>
                <a:gd name="T20" fmla="*/ 0 w 9"/>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3">
                  <a:moveTo>
                    <a:pt x="0" y="10"/>
                  </a:moveTo>
                  <a:lnTo>
                    <a:pt x="0" y="10"/>
                  </a:lnTo>
                  <a:lnTo>
                    <a:pt x="0" y="0"/>
                  </a:lnTo>
                  <a:lnTo>
                    <a:pt x="9" y="0"/>
                  </a:lnTo>
                  <a:lnTo>
                    <a:pt x="9" y="10"/>
                  </a:lnTo>
                  <a:cubicBezTo>
                    <a:pt x="9" y="13"/>
                    <a:pt x="9" y="16"/>
                    <a:pt x="8" y="18"/>
                  </a:cubicBezTo>
                  <a:cubicBezTo>
                    <a:pt x="6" y="20"/>
                    <a:pt x="4" y="22"/>
                    <a:pt x="2" y="23"/>
                  </a:cubicBezTo>
                  <a:lnTo>
                    <a:pt x="0" y="19"/>
                  </a:lnTo>
                  <a:cubicBezTo>
                    <a:pt x="1" y="19"/>
                    <a:pt x="3" y="18"/>
                    <a:pt x="3" y="16"/>
                  </a:cubicBezTo>
                  <a:cubicBezTo>
                    <a:pt x="4" y="15"/>
                    <a:pt x="5" y="13"/>
                    <a:pt x="5" y="10"/>
                  </a:cubicBezTo>
                  <a:lnTo>
                    <a:pt x="0"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350"/>
            <p:cNvSpPr>
              <a:spLocks noEditPoints="1"/>
            </p:cNvSpPr>
            <p:nvPr/>
          </p:nvSpPr>
          <p:spPr bwMode="auto">
            <a:xfrm>
              <a:off x="3104" y="1426"/>
              <a:ext cx="34" cy="37"/>
            </a:xfrm>
            <a:custGeom>
              <a:avLst/>
              <a:gdLst>
                <a:gd name="T0" fmla="*/ 0 w 63"/>
                <a:gd name="T1" fmla="*/ 35 h 69"/>
                <a:gd name="T2" fmla="*/ 0 w 63"/>
                <a:gd name="T3" fmla="*/ 35 h 69"/>
                <a:gd name="T4" fmla="*/ 9 w 63"/>
                <a:gd name="T5" fmla="*/ 9 h 69"/>
                <a:gd name="T6" fmla="*/ 32 w 63"/>
                <a:gd name="T7" fmla="*/ 0 h 69"/>
                <a:gd name="T8" fmla="*/ 48 w 63"/>
                <a:gd name="T9" fmla="*/ 4 h 69"/>
                <a:gd name="T10" fmla="*/ 60 w 63"/>
                <a:gd name="T11" fmla="*/ 17 h 69"/>
                <a:gd name="T12" fmla="*/ 63 w 63"/>
                <a:gd name="T13" fmla="*/ 35 h 69"/>
                <a:gd name="T14" fmla="*/ 59 w 63"/>
                <a:gd name="T15" fmla="*/ 53 h 69"/>
                <a:gd name="T16" fmla="*/ 48 w 63"/>
                <a:gd name="T17" fmla="*/ 65 h 69"/>
                <a:gd name="T18" fmla="*/ 32 w 63"/>
                <a:gd name="T19" fmla="*/ 69 h 69"/>
                <a:gd name="T20" fmla="*/ 15 w 63"/>
                <a:gd name="T21" fmla="*/ 64 h 69"/>
                <a:gd name="T22" fmla="*/ 4 w 63"/>
                <a:gd name="T23" fmla="*/ 52 h 69"/>
                <a:gd name="T24" fmla="*/ 0 w 63"/>
                <a:gd name="T25" fmla="*/ 35 h 69"/>
                <a:gd name="T26" fmla="*/ 0 w 63"/>
                <a:gd name="T27" fmla="*/ 35 h 69"/>
                <a:gd name="T28" fmla="*/ 9 w 63"/>
                <a:gd name="T29" fmla="*/ 35 h 69"/>
                <a:gd name="T30" fmla="*/ 9 w 63"/>
                <a:gd name="T31" fmla="*/ 35 h 69"/>
                <a:gd name="T32" fmla="*/ 15 w 63"/>
                <a:gd name="T33" fmla="*/ 54 h 69"/>
                <a:gd name="T34" fmla="*/ 32 w 63"/>
                <a:gd name="T35" fmla="*/ 61 h 69"/>
                <a:gd name="T36" fmla="*/ 48 w 63"/>
                <a:gd name="T37" fmla="*/ 54 h 69"/>
                <a:gd name="T38" fmla="*/ 54 w 63"/>
                <a:gd name="T39" fmla="*/ 35 h 69"/>
                <a:gd name="T40" fmla="*/ 52 w 63"/>
                <a:gd name="T41" fmla="*/ 20 h 69"/>
                <a:gd name="T42" fmla="*/ 44 w 63"/>
                <a:gd name="T43" fmla="*/ 11 h 69"/>
                <a:gd name="T44" fmla="*/ 32 w 63"/>
                <a:gd name="T45" fmla="*/ 8 h 69"/>
                <a:gd name="T46" fmla="*/ 16 w 63"/>
                <a:gd name="T47" fmla="*/ 14 h 69"/>
                <a:gd name="T48" fmla="*/ 9 w 63"/>
                <a:gd name="T49" fmla="*/ 35 h 69"/>
                <a:gd name="T50" fmla="*/ 9 w 63"/>
                <a:gd name="T51"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9">
                  <a:moveTo>
                    <a:pt x="0" y="35"/>
                  </a:moveTo>
                  <a:lnTo>
                    <a:pt x="0" y="35"/>
                  </a:lnTo>
                  <a:cubicBezTo>
                    <a:pt x="0" y="24"/>
                    <a:pt x="3" y="16"/>
                    <a:pt x="9" y="9"/>
                  </a:cubicBezTo>
                  <a:cubicBezTo>
                    <a:pt x="15" y="3"/>
                    <a:pt x="22" y="0"/>
                    <a:pt x="32" y="0"/>
                  </a:cubicBezTo>
                  <a:cubicBezTo>
                    <a:pt x="38" y="0"/>
                    <a:pt x="43" y="1"/>
                    <a:pt x="48" y="4"/>
                  </a:cubicBezTo>
                  <a:cubicBezTo>
                    <a:pt x="53" y="7"/>
                    <a:pt x="57" y="11"/>
                    <a:pt x="60" y="17"/>
                  </a:cubicBezTo>
                  <a:cubicBezTo>
                    <a:pt x="62" y="22"/>
                    <a:pt x="63" y="28"/>
                    <a:pt x="63" y="35"/>
                  </a:cubicBezTo>
                  <a:cubicBezTo>
                    <a:pt x="63" y="41"/>
                    <a:pt x="62" y="47"/>
                    <a:pt x="59" y="53"/>
                  </a:cubicBezTo>
                  <a:cubicBezTo>
                    <a:pt x="57" y="58"/>
                    <a:pt x="53" y="62"/>
                    <a:pt x="48" y="65"/>
                  </a:cubicBezTo>
                  <a:cubicBezTo>
                    <a:pt x="43" y="68"/>
                    <a:pt x="37" y="69"/>
                    <a:pt x="32" y="69"/>
                  </a:cubicBezTo>
                  <a:cubicBezTo>
                    <a:pt x="25" y="69"/>
                    <a:pt x="20" y="67"/>
                    <a:pt x="15" y="64"/>
                  </a:cubicBezTo>
                  <a:cubicBezTo>
                    <a:pt x="10" y="61"/>
                    <a:pt x="6" y="57"/>
                    <a:pt x="4" y="52"/>
                  </a:cubicBezTo>
                  <a:cubicBezTo>
                    <a:pt x="1" y="47"/>
                    <a:pt x="0" y="41"/>
                    <a:pt x="0" y="35"/>
                  </a:cubicBezTo>
                  <a:lnTo>
                    <a:pt x="0" y="35"/>
                  </a:lnTo>
                  <a:close/>
                  <a:moveTo>
                    <a:pt x="9" y="35"/>
                  </a:moveTo>
                  <a:lnTo>
                    <a:pt x="9" y="35"/>
                  </a:lnTo>
                  <a:cubicBezTo>
                    <a:pt x="9" y="44"/>
                    <a:pt x="11" y="50"/>
                    <a:pt x="15" y="54"/>
                  </a:cubicBezTo>
                  <a:cubicBezTo>
                    <a:pt x="20" y="59"/>
                    <a:pt x="25" y="61"/>
                    <a:pt x="32" y="61"/>
                  </a:cubicBezTo>
                  <a:cubicBezTo>
                    <a:pt x="38" y="61"/>
                    <a:pt x="44" y="59"/>
                    <a:pt x="48" y="54"/>
                  </a:cubicBezTo>
                  <a:cubicBezTo>
                    <a:pt x="52" y="50"/>
                    <a:pt x="54" y="43"/>
                    <a:pt x="54" y="35"/>
                  </a:cubicBezTo>
                  <a:cubicBezTo>
                    <a:pt x="54" y="29"/>
                    <a:pt x="53" y="24"/>
                    <a:pt x="52" y="20"/>
                  </a:cubicBezTo>
                  <a:cubicBezTo>
                    <a:pt x="50" y="16"/>
                    <a:pt x="47" y="13"/>
                    <a:pt x="44" y="11"/>
                  </a:cubicBezTo>
                  <a:cubicBezTo>
                    <a:pt x="40" y="9"/>
                    <a:pt x="36" y="8"/>
                    <a:pt x="32" y="8"/>
                  </a:cubicBezTo>
                  <a:cubicBezTo>
                    <a:pt x="25" y="8"/>
                    <a:pt x="20" y="10"/>
                    <a:pt x="16" y="14"/>
                  </a:cubicBezTo>
                  <a:cubicBezTo>
                    <a:pt x="11" y="18"/>
                    <a:pt x="9" y="25"/>
                    <a:pt x="9" y="35"/>
                  </a:cubicBezTo>
                  <a:lnTo>
                    <a:pt x="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351"/>
            <p:cNvSpPr>
              <a:spLocks/>
            </p:cNvSpPr>
            <p:nvPr/>
          </p:nvSpPr>
          <p:spPr bwMode="auto">
            <a:xfrm>
              <a:off x="3141" y="1426"/>
              <a:ext cx="15" cy="36"/>
            </a:xfrm>
            <a:custGeom>
              <a:avLst/>
              <a:gdLst>
                <a:gd name="T0" fmla="*/ 7 w 28"/>
                <a:gd name="T1" fmla="*/ 68 h 68"/>
                <a:gd name="T2" fmla="*/ 7 w 28"/>
                <a:gd name="T3" fmla="*/ 68 h 68"/>
                <a:gd name="T4" fmla="*/ 7 w 28"/>
                <a:gd name="T5" fmla="*/ 26 h 68"/>
                <a:gd name="T6" fmla="*/ 0 w 28"/>
                <a:gd name="T7" fmla="*/ 26 h 68"/>
                <a:gd name="T8" fmla="*/ 0 w 28"/>
                <a:gd name="T9" fmla="*/ 20 h 68"/>
                <a:gd name="T10" fmla="*/ 7 w 28"/>
                <a:gd name="T11" fmla="*/ 20 h 68"/>
                <a:gd name="T12" fmla="*/ 7 w 28"/>
                <a:gd name="T13" fmla="*/ 14 h 68"/>
                <a:gd name="T14" fmla="*/ 8 w 28"/>
                <a:gd name="T15" fmla="*/ 7 h 68"/>
                <a:gd name="T16" fmla="*/ 12 w 28"/>
                <a:gd name="T17" fmla="*/ 2 h 68"/>
                <a:gd name="T18" fmla="*/ 20 w 28"/>
                <a:gd name="T19" fmla="*/ 0 h 68"/>
                <a:gd name="T20" fmla="*/ 28 w 28"/>
                <a:gd name="T21" fmla="*/ 1 h 68"/>
                <a:gd name="T22" fmla="*/ 27 w 28"/>
                <a:gd name="T23" fmla="*/ 8 h 68"/>
                <a:gd name="T24" fmla="*/ 22 w 28"/>
                <a:gd name="T25" fmla="*/ 8 h 68"/>
                <a:gd name="T26" fmla="*/ 17 w 28"/>
                <a:gd name="T27" fmla="*/ 9 h 68"/>
                <a:gd name="T28" fmla="*/ 15 w 28"/>
                <a:gd name="T29" fmla="*/ 15 h 68"/>
                <a:gd name="T30" fmla="*/ 15 w 28"/>
                <a:gd name="T31" fmla="*/ 20 h 68"/>
                <a:gd name="T32" fmla="*/ 24 w 28"/>
                <a:gd name="T33" fmla="*/ 20 h 68"/>
                <a:gd name="T34" fmla="*/ 24 w 28"/>
                <a:gd name="T35" fmla="*/ 26 h 68"/>
                <a:gd name="T36" fmla="*/ 15 w 28"/>
                <a:gd name="T37" fmla="*/ 26 h 68"/>
                <a:gd name="T38" fmla="*/ 15 w 28"/>
                <a:gd name="T39" fmla="*/ 68 h 68"/>
                <a:gd name="T40" fmla="*/ 7 w 28"/>
                <a:gd name="T4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68">
                  <a:moveTo>
                    <a:pt x="7" y="68"/>
                  </a:moveTo>
                  <a:lnTo>
                    <a:pt x="7" y="68"/>
                  </a:lnTo>
                  <a:lnTo>
                    <a:pt x="7" y="26"/>
                  </a:lnTo>
                  <a:lnTo>
                    <a:pt x="0" y="26"/>
                  </a:lnTo>
                  <a:lnTo>
                    <a:pt x="0" y="20"/>
                  </a:lnTo>
                  <a:lnTo>
                    <a:pt x="7" y="20"/>
                  </a:lnTo>
                  <a:lnTo>
                    <a:pt x="7" y="14"/>
                  </a:lnTo>
                  <a:cubicBezTo>
                    <a:pt x="7" y="11"/>
                    <a:pt x="7" y="9"/>
                    <a:pt x="8" y="7"/>
                  </a:cubicBezTo>
                  <a:cubicBezTo>
                    <a:pt x="9" y="5"/>
                    <a:pt x="10" y="3"/>
                    <a:pt x="12" y="2"/>
                  </a:cubicBezTo>
                  <a:cubicBezTo>
                    <a:pt x="14" y="1"/>
                    <a:pt x="17" y="0"/>
                    <a:pt x="20" y="0"/>
                  </a:cubicBezTo>
                  <a:cubicBezTo>
                    <a:pt x="23" y="0"/>
                    <a:pt x="25" y="0"/>
                    <a:pt x="28" y="1"/>
                  </a:cubicBezTo>
                  <a:lnTo>
                    <a:pt x="27" y="8"/>
                  </a:lnTo>
                  <a:cubicBezTo>
                    <a:pt x="25" y="8"/>
                    <a:pt x="23" y="8"/>
                    <a:pt x="22" y="8"/>
                  </a:cubicBezTo>
                  <a:cubicBezTo>
                    <a:pt x="19" y="8"/>
                    <a:pt x="18" y="8"/>
                    <a:pt x="17" y="9"/>
                  </a:cubicBezTo>
                  <a:cubicBezTo>
                    <a:pt x="16" y="10"/>
                    <a:pt x="15" y="12"/>
                    <a:pt x="15" y="15"/>
                  </a:cubicBezTo>
                  <a:lnTo>
                    <a:pt x="15" y="20"/>
                  </a:lnTo>
                  <a:lnTo>
                    <a:pt x="24" y="20"/>
                  </a:lnTo>
                  <a:lnTo>
                    <a:pt x="24" y="26"/>
                  </a:lnTo>
                  <a:lnTo>
                    <a:pt x="15" y="26"/>
                  </a:lnTo>
                  <a:lnTo>
                    <a:pt x="15" y="68"/>
                  </a:lnTo>
                  <a:lnTo>
                    <a:pt x="7" y="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352"/>
            <p:cNvSpPr>
              <a:spLocks/>
            </p:cNvSpPr>
            <p:nvPr/>
          </p:nvSpPr>
          <p:spPr bwMode="auto">
            <a:xfrm>
              <a:off x="3154" y="1426"/>
              <a:ext cx="15" cy="36"/>
            </a:xfrm>
            <a:custGeom>
              <a:avLst/>
              <a:gdLst>
                <a:gd name="T0" fmla="*/ 7 w 28"/>
                <a:gd name="T1" fmla="*/ 68 h 68"/>
                <a:gd name="T2" fmla="*/ 7 w 28"/>
                <a:gd name="T3" fmla="*/ 68 h 68"/>
                <a:gd name="T4" fmla="*/ 7 w 28"/>
                <a:gd name="T5" fmla="*/ 26 h 68"/>
                <a:gd name="T6" fmla="*/ 0 w 28"/>
                <a:gd name="T7" fmla="*/ 26 h 68"/>
                <a:gd name="T8" fmla="*/ 0 w 28"/>
                <a:gd name="T9" fmla="*/ 20 h 68"/>
                <a:gd name="T10" fmla="*/ 7 w 28"/>
                <a:gd name="T11" fmla="*/ 20 h 68"/>
                <a:gd name="T12" fmla="*/ 7 w 28"/>
                <a:gd name="T13" fmla="*/ 14 h 68"/>
                <a:gd name="T14" fmla="*/ 8 w 28"/>
                <a:gd name="T15" fmla="*/ 7 h 68"/>
                <a:gd name="T16" fmla="*/ 12 w 28"/>
                <a:gd name="T17" fmla="*/ 2 h 68"/>
                <a:gd name="T18" fmla="*/ 21 w 28"/>
                <a:gd name="T19" fmla="*/ 0 h 68"/>
                <a:gd name="T20" fmla="*/ 28 w 28"/>
                <a:gd name="T21" fmla="*/ 1 h 68"/>
                <a:gd name="T22" fmla="*/ 27 w 28"/>
                <a:gd name="T23" fmla="*/ 8 h 68"/>
                <a:gd name="T24" fmla="*/ 22 w 28"/>
                <a:gd name="T25" fmla="*/ 8 h 68"/>
                <a:gd name="T26" fmla="*/ 17 w 28"/>
                <a:gd name="T27" fmla="*/ 9 h 68"/>
                <a:gd name="T28" fmla="*/ 15 w 28"/>
                <a:gd name="T29" fmla="*/ 15 h 68"/>
                <a:gd name="T30" fmla="*/ 15 w 28"/>
                <a:gd name="T31" fmla="*/ 20 h 68"/>
                <a:gd name="T32" fmla="*/ 25 w 28"/>
                <a:gd name="T33" fmla="*/ 20 h 68"/>
                <a:gd name="T34" fmla="*/ 25 w 28"/>
                <a:gd name="T35" fmla="*/ 26 h 68"/>
                <a:gd name="T36" fmla="*/ 15 w 28"/>
                <a:gd name="T37" fmla="*/ 26 h 68"/>
                <a:gd name="T38" fmla="*/ 15 w 28"/>
                <a:gd name="T39" fmla="*/ 68 h 68"/>
                <a:gd name="T40" fmla="*/ 7 w 28"/>
                <a:gd name="T4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68">
                  <a:moveTo>
                    <a:pt x="7" y="68"/>
                  </a:moveTo>
                  <a:lnTo>
                    <a:pt x="7" y="68"/>
                  </a:lnTo>
                  <a:lnTo>
                    <a:pt x="7" y="26"/>
                  </a:lnTo>
                  <a:lnTo>
                    <a:pt x="0" y="26"/>
                  </a:lnTo>
                  <a:lnTo>
                    <a:pt x="0" y="20"/>
                  </a:lnTo>
                  <a:lnTo>
                    <a:pt x="7" y="20"/>
                  </a:lnTo>
                  <a:lnTo>
                    <a:pt x="7" y="14"/>
                  </a:lnTo>
                  <a:cubicBezTo>
                    <a:pt x="7" y="11"/>
                    <a:pt x="8" y="9"/>
                    <a:pt x="8" y="7"/>
                  </a:cubicBezTo>
                  <a:cubicBezTo>
                    <a:pt x="9" y="5"/>
                    <a:pt x="10" y="3"/>
                    <a:pt x="12" y="2"/>
                  </a:cubicBezTo>
                  <a:cubicBezTo>
                    <a:pt x="14" y="1"/>
                    <a:pt x="17" y="0"/>
                    <a:pt x="21" y="0"/>
                  </a:cubicBezTo>
                  <a:cubicBezTo>
                    <a:pt x="23" y="0"/>
                    <a:pt x="25" y="0"/>
                    <a:pt x="28" y="1"/>
                  </a:cubicBezTo>
                  <a:lnTo>
                    <a:pt x="27" y="8"/>
                  </a:lnTo>
                  <a:cubicBezTo>
                    <a:pt x="25" y="8"/>
                    <a:pt x="24" y="8"/>
                    <a:pt x="22" y="8"/>
                  </a:cubicBezTo>
                  <a:cubicBezTo>
                    <a:pt x="20" y="8"/>
                    <a:pt x="18" y="8"/>
                    <a:pt x="17" y="9"/>
                  </a:cubicBezTo>
                  <a:cubicBezTo>
                    <a:pt x="16" y="10"/>
                    <a:pt x="15" y="12"/>
                    <a:pt x="15" y="15"/>
                  </a:cubicBezTo>
                  <a:lnTo>
                    <a:pt x="15" y="20"/>
                  </a:lnTo>
                  <a:lnTo>
                    <a:pt x="25" y="20"/>
                  </a:lnTo>
                  <a:lnTo>
                    <a:pt x="25" y="26"/>
                  </a:lnTo>
                  <a:lnTo>
                    <a:pt x="15" y="26"/>
                  </a:lnTo>
                  <a:lnTo>
                    <a:pt x="15" y="68"/>
                  </a:lnTo>
                  <a:lnTo>
                    <a:pt x="7" y="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353"/>
            <p:cNvSpPr>
              <a:spLocks/>
            </p:cNvSpPr>
            <p:nvPr/>
          </p:nvSpPr>
          <p:spPr bwMode="auto">
            <a:xfrm>
              <a:off x="3172" y="1457"/>
              <a:ext cx="5" cy="12"/>
            </a:xfrm>
            <a:custGeom>
              <a:avLst/>
              <a:gdLst>
                <a:gd name="T0" fmla="*/ 0 w 10"/>
                <a:gd name="T1" fmla="*/ 10 h 23"/>
                <a:gd name="T2" fmla="*/ 0 w 10"/>
                <a:gd name="T3" fmla="*/ 10 h 23"/>
                <a:gd name="T4" fmla="*/ 0 w 10"/>
                <a:gd name="T5" fmla="*/ 0 h 23"/>
                <a:gd name="T6" fmla="*/ 10 w 10"/>
                <a:gd name="T7" fmla="*/ 0 h 23"/>
                <a:gd name="T8" fmla="*/ 10 w 10"/>
                <a:gd name="T9" fmla="*/ 10 h 23"/>
                <a:gd name="T10" fmla="*/ 8 w 10"/>
                <a:gd name="T11" fmla="*/ 18 h 23"/>
                <a:gd name="T12" fmla="*/ 2 w 10"/>
                <a:gd name="T13" fmla="*/ 23 h 23"/>
                <a:gd name="T14" fmla="*/ 0 w 10"/>
                <a:gd name="T15" fmla="*/ 19 h 23"/>
                <a:gd name="T16" fmla="*/ 4 w 10"/>
                <a:gd name="T17" fmla="*/ 16 h 23"/>
                <a:gd name="T18" fmla="*/ 5 w 10"/>
                <a:gd name="T19" fmla="*/ 10 h 23"/>
                <a:gd name="T20" fmla="*/ 0 w 10"/>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3">
                  <a:moveTo>
                    <a:pt x="0" y="10"/>
                  </a:moveTo>
                  <a:lnTo>
                    <a:pt x="0" y="10"/>
                  </a:lnTo>
                  <a:lnTo>
                    <a:pt x="0" y="0"/>
                  </a:lnTo>
                  <a:lnTo>
                    <a:pt x="10" y="0"/>
                  </a:lnTo>
                  <a:lnTo>
                    <a:pt x="10" y="10"/>
                  </a:lnTo>
                  <a:cubicBezTo>
                    <a:pt x="10" y="13"/>
                    <a:pt x="9" y="16"/>
                    <a:pt x="8" y="18"/>
                  </a:cubicBezTo>
                  <a:cubicBezTo>
                    <a:pt x="7" y="20"/>
                    <a:pt x="5" y="22"/>
                    <a:pt x="2" y="23"/>
                  </a:cubicBezTo>
                  <a:lnTo>
                    <a:pt x="0" y="19"/>
                  </a:lnTo>
                  <a:cubicBezTo>
                    <a:pt x="2" y="19"/>
                    <a:pt x="3" y="18"/>
                    <a:pt x="4" y="16"/>
                  </a:cubicBezTo>
                  <a:cubicBezTo>
                    <a:pt x="4" y="15"/>
                    <a:pt x="5" y="13"/>
                    <a:pt x="5" y="10"/>
                  </a:cubicBezTo>
                  <a:lnTo>
                    <a:pt x="0"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354"/>
            <p:cNvSpPr>
              <a:spLocks/>
            </p:cNvSpPr>
            <p:nvPr/>
          </p:nvSpPr>
          <p:spPr bwMode="auto">
            <a:xfrm>
              <a:off x="3196" y="1426"/>
              <a:ext cx="32" cy="36"/>
            </a:xfrm>
            <a:custGeom>
              <a:avLst/>
              <a:gdLst>
                <a:gd name="T0" fmla="*/ 26 w 61"/>
                <a:gd name="T1" fmla="*/ 67 h 67"/>
                <a:gd name="T2" fmla="*/ 26 w 61"/>
                <a:gd name="T3" fmla="*/ 67 h 67"/>
                <a:gd name="T4" fmla="*/ 0 w 61"/>
                <a:gd name="T5" fmla="*/ 0 h 67"/>
                <a:gd name="T6" fmla="*/ 10 w 61"/>
                <a:gd name="T7" fmla="*/ 0 h 67"/>
                <a:gd name="T8" fmla="*/ 27 w 61"/>
                <a:gd name="T9" fmla="*/ 49 h 67"/>
                <a:gd name="T10" fmla="*/ 31 w 61"/>
                <a:gd name="T11" fmla="*/ 59 h 67"/>
                <a:gd name="T12" fmla="*/ 34 w 61"/>
                <a:gd name="T13" fmla="*/ 49 h 67"/>
                <a:gd name="T14" fmla="*/ 52 w 61"/>
                <a:gd name="T15" fmla="*/ 0 h 67"/>
                <a:gd name="T16" fmla="*/ 61 w 61"/>
                <a:gd name="T17" fmla="*/ 0 h 67"/>
                <a:gd name="T18" fmla="*/ 35 w 61"/>
                <a:gd name="T19" fmla="*/ 67 h 67"/>
                <a:gd name="T20" fmla="*/ 26 w 61"/>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7">
                  <a:moveTo>
                    <a:pt x="26" y="67"/>
                  </a:moveTo>
                  <a:lnTo>
                    <a:pt x="26" y="67"/>
                  </a:lnTo>
                  <a:lnTo>
                    <a:pt x="0" y="0"/>
                  </a:lnTo>
                  <a:lnTo>
                    <a:pt x="10" y="0"/>
                  </a:lnTo>
                  <a:lnTo>
                    <a:pt x="27" y="49"/>
                  </a:lnTo>
                  <a:cubicBezTo>
                    <a:pt x="29" y="52"/>
                    <a:pt x="30" y="56"/>
                    <a:pt x="31" y="59"/>
                  </a:cubicBezTo>
                  <a:cubicBezTo>
                    <a:pt x="32" y="56"/>
                    <a:pt x="33" y="52"/>
                    <a:pt x="34" y="49"/>
                  </a:cubicBezTo>
                  <a:lnTo>
                    <a:pt x="52" y="0"/>
                  </a:lnTo>
                  <a:lnTo>
                    <a:pt x="61" y="0"/>
                  </a:lnTo>
                  <a:lnTo>
                    <a:pt x="35" y="67"/>
                  </a:lnTo>
                  <a:lnTo>
                    <a:pt x="26"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355"/>
            <p:cNvSpPr>
              <a:spLocks noEditPoints="1"/>
            </p:cNvSpPr>
            <p:nvPr/>
          </p:nvSpPr>
          <p:spPr bwMode="auto">
            <a:xfrm>
              <a:off x="3227" y="1436"/>
              <a:ext cx="24" cy="27"/>
            </a:xfrm>
            <a:custGeom>
              <a:avLst/>
              <a:gdLst>
                <a:gd name="T0" fmla="*/ 34 w 44"/>
                <a:gd name="T1" fmla="*/ 44 h 51"/>
                <a:gd name="T2" fmla="*/ 34 w 44"/>
                <a:gd name="T3" fmla="*/ 44 h 51"/>
                <a:gd name="T4" fmla="*/ 25 w 44"/>
                <a:gd name="T5" fmla="*/ 49 h 51"/>
                <a:gd name="T6" fmla="*/ 16 w 44"/>
                <a:gd name="T7" fmla="*/ 51 h 51"/>
                <a:gd name="T8" fmla="*/ 4 w 44"/>
                <a:gd name="T9" fmla="*/ 47 h 51"/>
                <a:gd name="T10" fmla="*/ 0 w 44"/>
                <a:gd name="T11" fmla="*/ 37 h 51"/>
                <a:gd name="T12" fmla="*/ 1 w 44"/>
                <a:gd name="T13" fmla="*/ 31 h 51"/>
                <a:gd name="T14" fmla="*/ 5 w 44"/>
                <a:gd name="T15" fmla="*/ 26 h 51"/>
                <a:gd name="T16" fmla="*/ 11 w 44"/>
                <a:gd name="T17" fmla="*/ 23 h 51"/>
                <a:gd name="T18" fmla="*/ 19 w 44"/>
                <a:gd name="T19" fmla="*/ 22 h 51"/>
                <a:gd name="T20" fmla="*/ 33 w 44"/>
                <a:gd name="T21" fmla="*/ 19 h 51"/>
                <a:gd name="T22" fmla="*/ 33 w 44"/>
                <a:gd name="T23" fmla="*/ 17 h 51"/>
                <a:gd name="T24" fmla="*/ 31 w 44"/>
                <a:gd name="T25" fmla="*/ 10 h 51"/>
                <a:gd name="T26" fmla="*/ 22 w 44"/>
                <a:gd name="T27" fmla="*/ 7 h 51"/>
                <a:gd name="T28" fmla="*/ 13 w 44"/>
                <a:gd name="T29" fmla="*/ 9 h 51"/>
                <a:gd name="T30" fmla="*/ 9 w 44"/>
                <a:gd name="T31" fmla="*/ 16 h 51"/>
                <a:gd name="T32" fmla="*/ 1 w 44"/>
                <a:gd name="T33" fmla="*/ 15 h 51"/>
                <a:gd name="T34" fmla="*/ 5 w 44"/>
                <a:gd name="T35" fmla="*/ 7 h 51"/>
                <a:gd name="T36" fmla="*/ 12 w 44"/>
                <a:gd name="T37" fmla="*/ 2 h 51"/>
                <a:gd name="T38" fmla="*/ 23 w 44"/>
                <a:gd name="T39" fmla="*/ 0 h 51"/>
                <a:gd name="T40" fmla="*/ 33 w 44"/>
                <a:gd name="T41" fmla="*/ 2 h 51"/>
                <a:gd name="T42" fmla="*/ 38 w 44"/>
                <a:gd name="T43" fmla="*/ 6 h 51"/>
                <a:gd name="T44" fmla="*/ 41 w 44"/>
                <a:gd name="T45" fmla="*/ 11 h 51"/>
                <a:gd name="T46" fmla="*/ 41 w 44"/>
                <a:gd name="T47" fmla="*/ 19 h 51"/>
                <a:gd name="T48" fmla="*/ 41 w 44"/>
                <a:gd name="T49" fmla="*/ 30 h 51"/>
                <a:gd name="T50" fmla="*/ 42 w 44"/>
                <a:gd name="T51" fmla="*/ 44 h 51"/>
                <a:gd name="T52" fmla="*/ 44 w 44"/>
                <a:gd name="T53" fmla="*/ 50 h 51"/>
                <a:gd name="T54" fmla="*/ 35 w 44"/>
                <a:gd name="T55" fmla="*/ 50 h 51"/>
                <a:gd name="T56" fmla="*/ 34 w 44"/>
                <a:gd name="T57" fmla="*/ 44 h 51"/>
                <a:gd name="T58" fmla="*/ 34 w 44"/>
                <a:gd name="T59" fmla="*/ 44 h 51"/>
                <a:gd name="T60" fmla="*/ 33 w 44"/>
                <a:gd name="T61" fmla="*/ 26 h 51"/>
                <a:gd name="T62" fmla="*/ 33 w 44"/>
                <a:gd name="T63" fmla="*/ 26 h 51"/>
                <a:gd name="T64" fmla="*/ 20 w 44"/>
                <a:gd name="T65" fmla="*/ 29 h 51"/>
                <a:gd name="T66" fmla="*/ 13 w 44"/>
                <a:gd name="T67" fmla="*/ 30 h 51"/>
                <a:gd name="T68" fmla="*/ 9 w 44"/>
                <a:gd name="T69" fmla="*/ 33 h 51"/>
                <a:gd name="T70" fmla="*/ 8 w 44"/>
                <a:gd name="T71" fmla="*/ 37 h 51"/>
                <a:gd name="T72" fmla="*/ 11 w 44"/>
                <a:gd name="T73" fmla="*/ 42 h 51"/>
                <a:gd name="T74" fmla="*/ 18 w 44"/>
                <a:gd name="T75" fmla="*/ 44 h 51"/>
                <a:gd name="T76" fmla="*/ 26 w 44"/>
                <a:gd name="T77" fmla="*/ 42 h 51"/>
                <a:gd name="T78" fmla="*/ 32 w 44"/>
                <a:gd name="T79" fmla="*/ 37 h 51"/>
                <a:gd name="T80" fmla="*/ 33 w 44"/>
                <a:gd name="T81" fmla="*/ 29 h 51"/>
                <a:gd name="T82" fmla="*/ 33 w 44"/>
                <a:gd name="T83"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51">
                  <a:moveTo>
                    <a:pt x="34" y="44"/>
                  </a:moveTo>
                  <a:lnTo>
                    <a:pt x="34" y="44"/>
                  </a:lnTo>
                  <a:cubicBezTo>
                    <a:pt x="31" y="46"/>
                    <a:pt x="28" y="48"/>
                    <a:pt x="25" y="49"/>
                  </a:cubicBezTo>
                  <a:cubicBezTo>
                    <a:pt x="22" y="50"/>
                    <a:pt x="19" y="51"/>
                    <a:pt x="16" y="51"/>
                  </a:cubicBezTo>
                  <a:cubicBezTo>
                    <a:pt x="11" y="51"/>
                    <a:pt x="7" y="50"/>
                    <a:pt x="4" y="47"/>
                  </a:cubicBezTo>
                  <a:cubicBezTo>
                    <a:pt x="1" y="44"/>
                    <a:pt x="0" y="41"/>
                    <a:pt x="0" y="37"/>
                  </a:cubicBezTo>
                  <a:cubicBezTo>
                    <a:pt x="0" y="35"/>
                    <a:pt x="0" y="33"/>
                    <a:pt x="1" y="31"/>
                  </a:cubicBezTo>
                  <a:cubicBezTo>
                    <a:pt x="2" y="29"/>
                    <a:pt x="4" y="27"/>
                    <a:pt x="5" y="26"/>
                  </a:cubicBezTo>
                  <a:cubicBezTo>
                    <a:pt x="7" y="25"/>
                    <a:pt x="9" y="24"/>
                    <a:pt x="11" y="23"/>
                  </a:cubicBezTo>
                  <a:cubicBezTo>
                    <a:pt x="13" y="23"/>
                    <a:pt x="15" y="22"/>
                    <a:pt x="19" y="22"/>
                  </a:cubicBezTo>
                  <a:cubicBezTo>
                    <a:pt x="25" y="21"/>
                    <a:pt x="30" y="20"/>
                    <a:pt x="33" y="19"/>
                  </a:cubicBezTo>
                  <a:cubicBezTo>
                    <a:pt x="33" y="18"/>
                    <a:pt x="33" y="17"/>
                    <a:pt x="33" y="17"/>
                  </a:cubicBezTo>
                  <a:cubicBezTo>
                    <a:pt x="33" y="14"/>
                    <a:pt x="32" y="11"/>
                    <a:pt x="31" y="10"/>
                  </a:cubicBezTo>
                  <a:cubicBezTo>
                    <a:pt x="29" y="8"/>
                    <a:pt x="26" y="7"/>
                    <a:pt x="22" y="7"/>
                  </a:cubicBezTo>
                  <a:cubicBezTo>
                    <a:pt x="18" y="7"/>
                    <a:pt x="15" y="8"/>
                    <a:pt x="13" y="9"/>
                  </a:cubicBezTo>
                  <a:cubicBezTo>
                    <a:pt x="11" y="11"/>
                    <a:pt x="10" y="13"/>
                    <a:pt x="9" y="16"/>
                  </a:cubicBezTo>
                  <a:lnTo>
                    <a:pt x="1" y="15"/>
                  </a:lnTo>
                  <a:cubicBezTo>
                    <a:pt x="2" y="12"/>
                    <a:pt x="3" y="9"/>
                    <a:pt x="5" y="7"/>
                  </a:cubicBezTo>
                  <a:cubicBezTo>
                    <a:pt x="6" y="5"/>
                    <a:pt x="9" y="3"/>
                    <a:pt x="12" y="2"/>
                  </a:cubicBezTo>
                  <a:cubicBezTo>
                    <a:pt x="15" y="1"/>
                    <a:pt x="19" y="0"/>
                    <a:pt x="23" y="0"/>
                  </a:cubicBezTo>
                  <a:cubicBezTo>
                    <a:pt x="27" y="0"/>
                    <a:pt x="30" y="1"/>
                    <a:pt x="33" y="2"/>
                  </a:cubicBezTo>
                  <a:cubicBezTo>
                    <a:pt x="35" y="3"/>
                    <a:pt x="37" y="4"/>
                    <a:pt x="38" y="6"/>
                  </a:cubicBezTo>
                  <a:cubicBezTo>
                    <a:pt x="40" y="7"/>
                    <a:pt x="41" y="9"/>
                    <a:pt x="41" y="11"/>
                  </a:cubicBezTo>
                  <a:cubicBezTo>
                    <a:pt x="41" y="13"/>
                    <a:pt x="41" y="15"/>
                    <a:pt x="41" y="19"/>
                  </a:cubicBezTo>
                  <a:lnTo>
                    <a:pt x="41" y="30"/>
                  </a:lnTo>
                  <a:cubicBezTo>
                    <a:pt x="41" y="37"/>
                    <a:pt x="42" y="42"/>
                    <a:pt x="42" y="44"/>
                  </a:cubicBezTo>
                  <a:cubicBezTo>
                    <a:pt x="42" y="46"/>
                    <a:pt x="43" y="48"/>
                    <a:pt x="44" y="50"/>
                  </a:cubicBezTo>
                  <a:lnTo>
                    <a:pt x="35" y="50"/>
                  </a:lnTo>
                  <a:cubicBezTo>
                    <a:pt x="35" y="48"/>
                    <a:pt x="34" y="46"/>
                    <a:pt x="34" y="44"/>
                  </a:cubicBezTo>
                  <a:lnTo>
                    <a:pt x="34" y="44"/>
                  </a:lnTo>
                  <a:close/>
                  <a:moveTo>
                    <a:pt x="33" y="26"/>
                  </a:moveTo>
                  <a:lnTo>
                    <a:pt x="33" y="26"/>
                  </a:lnTo>
                  <a:cubicBezTo>
                    <a:pt x="30" y="27"/>
                    <a:pt x="26" y="28"/>
                    <a:pt x="20" y="29"/>
                  </a:cubicBezTo>
                  <a:cubicBezTo>
                    <a:pt x="16" y="29"/>
                    <a:pt x="14" y="30"/>
                    <a:pt x="13" y="30"/>
                  </a:cubicBezTo>
                  <a:cubicBezTo>
                    <a:pt x="11" y="31"/>
                    <a:pt x="10" y="32"/>
                    <a:pt x="9" y="33"/>
                  </a:cubicBezTo>
                  <a:cubicBezTo>
                    <a:pt x="9" y="34"/>
                    <a:pt x="8" y="35"/>
                    <a:pt x="8" y="37"/>
                  </a:cubicBezTo>
                  <a:cubicBezTo>
                    <a:pt x="8" y="39"/>
                    <a:pt x="9" y="41"/>
                    <a:pt x="11" y="42"/>
                  </a:cubicBezTo>
                  <a:cubicBezTo>
                    <a:pt x="12" y="44"/>
                    <a:pt x="15" y="44"/>
                    <a:pt x="18" y="44"/>
                  </a:cubicBezTo>
                  <a:cubicBezTo>
                    <a:pt x="21" y="44"/>
                    <a:pt x="24" y="44"/>
                    <a:pt x="26" y="42"/>
                  </a:cubicBezTo>
                  <a:cubicBezTo>
                    <a:pt x="29" y="41"/>
                    <a:pt x="31" y="39"/>
                    <a:pt x="32" y="37"/>
                  </a:cubicBezTo>
                  <a:cubicBezTo>
                    <a:pt x="33" y="35"/>
                    <a:pt x="33" y="32"/>
                    <a:pt x="33" y="29"/>
                  </a:cubicBezTo>
                  <a:lnTo>
                    <a:pt x="33"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356"/>
            <p:cNvSpPr>
              <a:spLocks/>
            </p:cNvSpPr>
            <p:nvPr/>
          </p:nvSpPr>
          <p:spPr bwMode="auto">
            <a:xfrm>
              <a:off x="3255" y="1436"/>
              <a:ext cx="23" cy="27"/>
            </a:xfrm>
            <a:custGeom>
              <a:avLst/>
              <a:gdLst>
                <a:gd name="T0" fmla="*/ 34 w 42"/>
                <a:gd name="T1" fmla="*/ 32 h 51"/>
                <a:gd name="T2" fmla="*/ 34 w 42"/>
                <a:gd name="T3" fmla="*/ 32 h 51"/>
                <a:gd name="T4" fmla="*/ 42 w 42"/>
                <a:gd name="T5" fmla="*/ 33 h 51"/>
                <a:gd name="T6" fmla="*/ 35 w 42"/>
                <a:gd name="T7" fmla="*/ 46 h 51"/>
                <a:gd name="T8" fmla="*/ 22 w 42"/>
                <a:gd name="T9" fmla="*/ 51 h 51"/>
                <a:gd name="T10" fmla="*/ 6 w 42"/>
                <a:gd name="T11" fmla="*/ 44 h 51"/>
                <a:gd name="T12" fmla="*/ 0 w 42"/>
                <a:gd name="T13" fmla="*/ 26 h 51"/>
                <a:gd name="T14" fmla="*/ 2 w 42"/>
                <a:gd name="T15" fmla="*/ 12 h 51"/>
                <a:gd name="T16" fmla="*/ 10 w 42"/>
                <a:gd name="T17" fmla="*/ 3 h 51"/>
                <a:gd name="T18" fmla="*/ 22 w 42"/>
                <a:gd name="T19" fmla="*/ 0 h 51"/>
                <a:gd name="T20" fmla="*/ 35 w 42"/>
                <a:gd name="T21" fmla="*/ 4 h 51"/>
                <a:gd name="T22" fmla="*/ 41 w 42"/>
                <a:gd name="T23" fmla="*/ 16 h 51"/>
                <a:gd name="T24" fmla="*/ 33 w 42"/>
                <a:gd name="T25" fmla="*/ 17 h 51"/>
                <a:gd name="T26" fmla="*/ 29 w 42"/>
                <a:gd name="T27" fmla="*/ 10 h 51"/>
                <a:gd name="T28" fmla="*/ 22 w 42"/>
                <a:gd name="T29" fmla="*/ 7 h 51"/>
                <a:gd name="T30" fmla="*/ 12 w 42"/>
                <a:gd name="T31" fmla="*/ 12 h 51"/>
                <a:gd name="T32" fmla="*/ 8 w 42"/>
                <a:gd name="T33" fmla="*/ 26 h 51"/>
                <a:gd name="T34" fmla="*/ 12 w 42"/>
                <a:gd name="T35" fmla="*/ 40 h 51"/>
                <a:gd name="T36" fmla="*/ 22 w 42"/>
                <a:gd name="T37" fmla="*/ 44 h 51"/>
                <a:gd name="T38" fmla="*/ 30 w 42"/>
                <a:gd name="T39" fmla="*/ 41 h 51"/>
                <a:gd name="T40" fmla="*/ 34 w 42"/>
                <a:gd name="T41" fmla="*/ 32 h 51"/>
                <a:gd name="T42" fmla="*/ 34 w 42"/>
                <a:gd name="T4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1">
                  <a:moveTo>
                    <a:pt x="34" y="32"/>
                  </a:moveTo>
                  <a:lnTo>
                    <a:pt x="34" y="32"/>
                  </a:lnTo>
                  <a:lnTo>
                    <a:pt x="42" y="33"/>
                  </a:lnTo>
                  <a:cubicBezTo>
                    <a:pt x="41" y="39"/>
                    <a:pt x="39" y="43"/>
                    <a:pt x="35" y="46"/>
                  </a:cubicBezTo>
                  <a:cubicBezTo>
                    <a:pt x="31" y="49"/>
                    <a:pt x="27" y="51"/>
                    <a:pt x="22" y="51"/>
                  </a:cubicBezTo>
                  <a:cubicBezTo>
                    <a:pt x="15" y="51"/>
                    <a:pt x="10" y="49"/>
                    <a:pt x="6" y="44"/>
                  </a:cubicBezTo>
                  <a:cubicBezTo>
                    <a:pt x="2" y="40"/>
                    <a:pt x="0" y="34"/>
                    <a:pt x="0" y="26"/>
                  </a:cubicBezTo>
                  <a:cubicBezTo>
                    <a:pt x="0" y="21"/>
                    <a:pt x="1" y="16"/>
                    <a:pt x="2" y="12"/>
                  </a:cubicBezTo>
                  <a:cubicBezTo>
                    <a:pt x="4" y="8"/>
                    <a:pt x="7" y="5"/>
                    <a:pt x="10" y="3"/>
                  </a:cubicBezTo>
                  <a:cubicBezTo>
                    <a:pt x="14" y="1"/>
                    <a:pt x="18" y="0"/>
                    <a:pt x="22" y="0"/>
                  </a:cubicBezTo>
                  <a:cubicBezTo>
                    <a:pt x="27" y="0"/>
                    <a:pt x="31" y="2"/>
                    <a:pt x="35" y="4"/>
                  </a:cubicBezTo>
                  <a:cubicBezTo>
                    <a:pt x="38" y="7"/>
                    <a:pt x="40" y="11"/>
                    <a:pt x="41" y="16"/>
                  </a:cubicBezTo>
                  <a:lnTo>
                    <a:pt x="33" y="17"/>
                  </a:lnTo>
                  <a:cubicBezTo>
                    <a:pt x="32" y="14"/>
                    <a:pt x="31" y="11"/>
                    <a:pt x="29" y="10"/>
                  </a:cubicBezTo>
                  <a:cubicBezTo>
                    <a:pt x="27" y="8"/>
                    <a:pt x="25" y="7"/>
                    <a:pt x="22" y="7"/>
                  </a:cubicBezTo>
                  <a:cubicBezTo>
                    <a:pt x="18" y="7"/>
                    <a:pt x="15" y="9"/>
                    <a:pt x="12" y="12"/>
                  </a:cubicBezTo>
                  <a:cubicBezTo>
                    <a:pt x="9" y="15"/>
                    <a:pt x="8" y="19"/>
                    <a:pt x="8" y="26"/>
                  </a:cubicBezTo>
                  <a:cubicBezTo>
                    <a:pt x="8" y="32"/>
                    <a:pt x="9" y="37"/>
                    <a:pt x="12" y="40"/>
                  </a:cubicBezTo>
                  <a:cubicBezTo>
                    <a:pt x="14" y="43"/>
                    <a:pt x="18" y="44"/>
                    <a:pt x="22" y="44"/>
                  </a:cubicBezTo>
                  <a:cubicBezTo>
                    <a:pt x="25" y="44"/>
                    <a:pt x="27" y="43"/>
                    <a:pt x="30" y="41"/>
                  </a:cubicBezTo>
                  <a:cubicBezTo>
                    <a:pt x="32" y="39"/>
                    <a:pt x="33" y="36"/>
                    <a:pt x="34" y="32"/>
                  </a:cubicBezTo>
                  <a:lnTo>
                    <a:pt x="34" y="3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357"/>
            <p:cNvSpPr>
              <a:spLocks noEditPoints="1"/>
            </p:cNvSpPr>
            <p:nvPr/>
          </p:nvSpPr>
          <p:spPr bwMode="auto">
            <a:xfrm>
              <a:off x="3280" y="1436"/>
              <a:ext cx="24" cy="27"/>
            </a:xfrm>
            <a:custGeom>
              <a:avLst/>
              <a:gdLst>
                <a:gd name="T0" fmla="*/ 34 w 45"/>
                <a:gd name="T1" fmla="*/ 44 h 51"/>
                <a:gd name="T2" fmla="*/ 34 w 45"/>
                <a:gd name="T3" fmla="*/ 44 h 51"/>
                <a:gd name="T4" fmla="*/ 26 w 45"/>
                <a:gd name="T5" fmla="*/ 49 h 51"/>
                <a:gd name="T6" fmla="*/ 17 w 45"/>
                <a:gd name="T7" fmla="*/ 51 h 51"/>
                <a:gd name="T8" fmla="*/ 4 w 45"/>
                <a:gd name="T9" fmla="*/ 47 h 51"/>
                <a:gd name="T10" fmla="*/ 0 w 45"/>
                <a:gd name="T11" fmla="*/ 37 h 51"/>
                <a:gd name="T12" fmla="*/ 2 w 45"/>
                <a:gd name="T13" fmla="*/ 31 h 51"/>
                <a:gd name="T14" fmla="*/ 6 w 45"/>
                <a:gd name="T15" fmla="*/ 26 h 51"/>
                <a:gd name="T16" fmla="*/ 12 w 45"/>
                <a:gd name="T17" fmla="*/ 23 h 51"/>
                <a:gd name="T18" fmla="*/ 19 w 45"/>
                <a:gd name="T19" fmla="*/ 22 h 51"/>
                <a:gd name="T20" fmla="*/ 34 w 45"/>
                <a:gd name="T21" fmla="*/ 19 h 51"/>
                <a:gd name="T22" fmla="*/ 34 w 45"/>
                <a:gd name="T23" fmla="*/ 17 h 51"/>
                <a:gd name="T24" fmla="*/ 31 w 45"/>
                <a:gd name="T25" fmla="*/ 10 h 51"/>
                <a:gd name="T26" fmla="*/ 22 w 45"/>
                <a:gd name="T27" fmla="*/ 7 h 51"/>
                <a:gd name="T28" fmla="*/ 14 w 45"/>
                <a:gd name="T29" fmla="*/ 9 h 51"/>
                <a:gd name="T30" fmla="*/ 10 w 45"/>
                <a:gd name="T31" fmla="*/ 16 h 51"/>
                <a:gd name="T32" fmla="*/ 2 w 45"/>
                <a:gd name="T33" fmla="*/ 15 h 51"/>
                <a:gd name="T34" fmla="*/ 5 w 45"/>
                <a:gd name="T35" fmla="*/ 7 h 51"/>
                <a:gd name="T36" fmla="*/ 12 w 45"/>
                <a:gd name="T37" fmla="*/ 2 h 51"/>
                <a:gd name="T38" fmla="*/ 23 w 45"/>
                <a:gd name="T39" fmla="*/ 0 h 51"/>
                <a:gd name="T40" fmla="*/ 33 w 45"/>
                <a:gd name="T41" fmla="*/ 2 h 51"/>
                <a:gd name="T42" fmla="*/ 39 w 45"/>
                <a:gd name="T43" fmla="*/ 6 h 51"/>
                <a:gd name="T44" fmla="*/ 42 w 45"/>
                <a:gd name="T45" fmla="*/ 11 h 51"/>
                <a:gd name="T46" fmla="*/ 42 w 45"/>
                <a:gd name="T47" fmla="*/ 19 h 51"/>
                <a:gd name="T48" fmla="*/ 42 w 45"/>
                <a:gd name="T49" fmla="*/ 30 h 51"/>
                <a:gd name="T50" fmla="*/ 43 w 45"/>
                <a:gd name="T51" fmla="*/ 44 h 51"/>
                <a:gd name="T52" fmla="*/ 45 w 45"/>
                <a:gd name="T53" fmla="*/ 50 h 51"/>
                <a:gd name="T54" fmla="*/ 36 w 45"/>
                <a:gd name="T55" fmla="*/ 50 h 51"/>
                <a:gd name="T56" fmla="*/ 34 w 45"/>
                <a:gd name="T57" fmla="*/ 44 h 51"/>
                <a:gd name="T58" fmla="*/ 34 w 45"/>
                <a:gd name="T59" fmla="*/ 44 h 51"/>
                <a:gd name="T60" fmla="*/ 34 w 45"/>
                <a:gd name="T61" fmla="*/ 26 h 51"/>
                <a:gd name="T62" fmla="*/ 34 w 45"/>
                <a:gd name="T63" fmla="*/ 26 h 51"/>
                <a:gd name="T64" fmla="*/ 20 w 45"/>
                <a:gd name="T65" fmla="*/ 29 h 51"/>
                <a:gd name="T66" fmla="*/ 13 w 45"/>
                <a:gd name="T67" fmla="*/ 30 h 51"/>
                <a:gd name="T68" fmla="*/ 10 w 45"/>
                <a:gd name="T69" fmla="*/ 33 h 51"/>
                <a:gd name="T70" fmla="*/ 9 w 45"/>
                <a:gd name="T71" fmla="*/ 37 h 51"/>
                <a:gd name="T72" fmla="*/ 11 w 45"/>
                <a:gd name="T73" fmla="*/ 42 h 51"/>
                <a:gd name="T74" fmla="*/ 19 w 45"/>
                <a:gd name="T75" fmla="*/ 44 h 51"/>
                <a:gd name="T76" fmla="*/ 27 w 45"/>
                <a:gd name="T77" fmla="*/ 42 h 51"/>
                <a:gd name="T78" fmla="*/ 32 w 45"/>
                <a:gd name="T79" fmla="*/ 37 h 51"/>
                <a:gd name="T80" fmla="*/ 34 w 45"/>
                <a:gd name="T81" fmla="*/ 29 h 51"/>
                <a:gd name="T82" fmla="*/ 34 w 45"/>
                <a:gd name="T83"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51">
                  <a:moveTo>
                    <a:pt x="34" y="44"/>
                  </a:moveTo>
                  <a:lnTo>
                    <a:pt x="34" y="44"/>
                  </a:lnTo>
                  <a:cubicBezTo>
                    <a:pt x="31" y="46"/>
                    <a:pt x="28" y="48"/>
                    <a:pt x="26" y="49"/>
                  </a:cubicBezTo>
                  <a:cubicBezTo>
                    <a:pt x="23" y="50"/>
                    <a:pt x="20" y="51"/>
                    <a:pt x="17" y="51"/>
                  </a:cubicBezTo>
                  <a:cubicBezTo>
                    <a:pt x="11" y="51"/>
                    <a:pt x="7" y="50"/>
                    <a:pt x="4" y="47"/>
                  </a:cubicBezTo>
                  <a:cubicBezTo>
                    <a:pt x="2" y="44"/>
                    <a:pt x="0" y="41"/>
                    <a:pt x="0" y="37"/>
                  </a:cubicBezTo>
                  <a:cubicBezTo>
                    <a:pt x="0" y="35"/>
                    <a:pt x="1" y="33"/>
                    <a:pt x="2" y="31"/>
                  </a:cubicBezTo>
                  <a:cubicBezTo>
                    <a:pt x="3" y="29"/>
                    <a:pt x="4" y="27"/>
                    <a:pt x="6" y="26"/>
                  </a:cubicBezTo>
                  <a:cubicBezTo>
                    <a:pt x="8" y="25"/>
                    <a:pt x="10" y="24"/>
                    <a:pt x="12" y="23"/>
                  </a:cubicBezTo>
                  <a:cubicBezTo>
                    <a:pt x="13" y="23"/>
                    <a:pt x="16" y="22"/>
                    <a:pt x="19" y="22"/>
                  </a:cubicBezTo>
                  <a:cubicBezTo>
                    <a:pt x="26" y="21"/>
                    <a:pt x="31" y="20"/>
                    <a:pt x="34" y="19"/>
                  </a:cubicBezTo>
                  <a:cubicBezTo>
                    <a:pt x="34" y="18"/>
                    <a:pt x="34" y="17"/>
                    <a:pt x="34" y="17"/>
                  </a:cubicBezTo>
                  <a:cubicBezTo>
                    <a:pt x="34" y="14"/>
                    <a:pt x="33" y="11"/>
                    <a:pt x="31" y="10"/>
                  </a:cubicBezTo>
                  <a:cubicBezTo>
                    <a:pt x="29" y="8"/>
                    <a:pt x="26" y="7"/>
                    <a:pt x="22" y="7"/>
                  </a:cubicBezTo>
                  <a:cubicBezTo>
                    <a:pt x="18" y="7"/>
                    <a:pt x="15" y="8"/>
                    <a:pt x="14" y="9"/>
                  </a:cubicBezTo>
                  <a:cubicBezTo>
                    <a:pt x="12" y="11"/>
                    <a:pt x="10" y="13"/>
                    <a:pt x="10" y="16"/>
                  </a:cubicBezTo>
                  <a:lnTo>
                    <a:pt x="2" y="15"/>
                  </a:lnTo>
                  <a:cubicBezTo>
                    <a:pt x="2" y="12"/>
                    <a:pt x="3" y="9"/>
                    <a:pt x="5" y="7"/>
                  </a:cubicBezTo>
                  <a:cubicBezTo>
                    <a:pt x="7" y="5"/>
                    <a:pt x="9" y="3"/>
                    <a:pt x="12" y="2"/>
                  </a:cubicBezTo>
                  <a:cubicBezTo>
                    <a:pt x="16" y="1"/>
                    <a:pt x="19" y="0"/>
                    <a:pt x="23" y="0"/>
                  </a:cubicBezTo>
                  <a:cubicBezTo>
                    <a:pt x="27" y="0"/>
                    <a:pt x="31" y="1"/>
                    <a:pt x="33" y="2"/>
                  </a:cubicBezTo>
                  <a:cubicBezTo>
                    <a:pt x="36" y="3"/>
                    <a:pt x="38" y="4"/>
                    <a:pt x="39" y="6"/>
                  </a:cubicBezTo>
                  <a:cubicBezTo>
                    <a:pt x="40" y="7"/>
                    <a:pt x="41" y="9"/>
                    <a:pt x="42" y="11"/>
                  </a:cubicBezTo>
                  <a:cubicBezTo>
                    <a:pt x="42" y="13"/>
                    <a:pt x="42" y="15"/>
                    <a:pt x="42" y="19"/>
                  </a:cubicBezTo>
                  <a:lnTo>
                    <a:pt x="42" y="30"/>
                  </a:lnTo>
                  <a:cubicBezTo>
                    <a:pt x="42" y="37"/>
                    <a:pt x="42" y="42"/>
                    <a:pt x="43" y="44"/>
                  </a:cubicBezTo>
                  <a:cubicBezTo>
                    <a:pt x="43" y="46"/>
                    <a:pt x="44" y="48"/>
                    <a:pt x="45" y="50"/>
                  </a:cubicBezTo>
                  <a:lnTo>
                    <a:pt x="36" y="50"/>
                  </a:lnTo>
                  <a:cubicBezTo>
                    <a:pt x="35" y="48"/>
                    <a:pt x="35" y="46"/>
                    <a:pt x="34" y="44"/>
                  </a:cubicBezTo>
                  <a:lnTo>
                    <a:pt x="34" y="44"/>
                  </a:lnTo>
                  <a:close/>
                  <a:moveTo>
                    <a:pt x="34" y="26"/>
                  </a:moveTo>
                  <a:lnTo>
                    <a:pt x="34" y="26"/>
                  </a:lnTo>
                  <a:cubicBezTo>
                    <a:pt x="31" y="27"/>
                    <a:pt x="26" y="28"/>
                    <a:pt x="20" y="29"/>
                  </a:cubicBezTo>
                  <a:cubicBezTo>
                    <a:pt x="17" y="29"/>
                    <a:pt x="15" y="30"/>
                    <a:pt x="13" y="30"/>
                  </a:cubicBezTo>
                  <a:cubicBezTo>
                    <a:pt x="12" y="31"/>
                    <a:pt x="11" y="32"/>
                    <a:pt x="10" y="33"/>
                  </a:cubicBezTo>
                  <a:cubicBezTo>
                    <a:pt x="9" y="34"/>
                    <a:pt x="9" y="35"/>
                    <a:pt x="9" y="37"/>
                  </a:cubicBezTo>
                  <a:cubicBezTo>
                    <a:pt x="9" y="39"/>
                    <a:pt x="10" y="41"/>
                    <a:pt x="11" y="42"/>
                  </a:cubicBezTo>
                  <a:cubicBezTo>
                    <a:pt x="13" y="44"/>
                    <a:pt x="15" y="44"/>
                    <a:pt x="19" y="44"/>
                  </a:cubicBezTo>
                  <a:cubicBezTo>
                    <a:pt x="22" y="44"/>
                    <a:pt x="25" y="44"/>
                    <a:pt x="27" y="42"/>
                  </a:cubicBezTo>
                  <a:cubicBezTo>
                    <a:pt x="29" y="41"/>
                    <a:pt x="31" y="39"/>
                    <a:pt x="32" y="37"/>
                  </a:cubicBezTo>
                  <a:cubicBezTo>
                    <a:pt x="33" y="35"/>
                    <a:pt x="34" y="32"/>
                    <a:pt x="34" y="29"/>
                  </a:cubicBezTo>
                  <a:lnTo>
                    <a:pt x="34"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358"/>
            <p:cNvSpPr>
              <a:spLocks/>
            </p:cNvSpPr>
            <p:nvPr/>
          </p:nvSpPr>
          <p:spPr bwMode="auto">
            <a:xfrm>
              <a:off x="3307" y="1427"/>
              <a:ext cx="13" cy="35"/>
            </a:xfrm>
            <a:custGeom>
              <a:avLst/>
              <a:gdLst>
                <a:gd name="T0" fmla="*/ 23 w 24"/>
                <a:gd name="T1" fmla="*/ 57 h 65"/>
                <a:gd name="T2" fmla="*/ 23 w 24"/>
                <a:gd name="T3" fmla="*/ 57 h 65"/>
                <a:gd name="T4" fmla="*/ 24 w 24"/>
                <a:gd name="T5" fmla="*/ 65 h 65"/>
                <a:gd name="T6" fmla="*/ 18 w 24"/>
                <a:gd name="T7" fmla="*/ 65 h 65"/>
                <a:gd name="T8" fmla="*/ 11 w 24"/>
                <a:gd name="T9" fmla="*/ 64 h 65"/>
                <a:gd name="T10" fmla="*/ 7 w 24"/>
                <a:gd name="T11" fmla="*/ 60 h 65"/>
                <a:gd name="T12" fmla="*/ 6 w 24"/>
                <a:gd name="T13" fmla="*/ 51 h 65"/>
                <a:gd name="T14" fmla="*/ 6 w 24"/>
                <a:gd name="T15" fmla="*/ 23 h 65"/>
                <a:gd name="T16" fmla="*/ 0 w 24"/>
                <a:gd name="T17" fmla="*/ 23 h 65"/>
                <a:gd name="T18" fmla="*/ 0 w 24"/>
                <a:gd name="T19" fmla="*/ 17 h 65"/>
                <a:gd name="T20" fmla="*/ 6 w 24"/>
                <a:gd name="T21" fmla="*/ 17 h 65"/>
                <a:gd name="T22" fmla="*/ 6 w 24"/>
                <a:gd name="T23" fmla="*/ 5 h 65"/>
                <a:gd name="T24" fmla="*/ 14 w 24"/>
                <a:gd name="T25" fmla="*/ 0 h 65"/>
                <a:gd name="T26" fmla="*/ 14 w 24"/>
                <a:gd name="T27" fmla="*/ 17 h 65"/>
                <a:gd name="T28" fmla="*/ 23 w 24"/>
                <a:gd name="T29" fmla="*/ 17 h 65"/>
                <a:gd name="T30" fmla="*/ 23 w 24"/>
                <a:gd name="T31" fmla="*/ 23 h 65"/>
                <a:gd name="T32" fmla="*/ 14 w 24"/>
                <a:gd name="T33" fmla="*/ 23 h 65"/>
                <a:gd name="T34" fmla="*/ 14 w 24"/>
                <a:gd name="T35" fmla="*/ 51 h 65"/>
                <a:gd name="T36" fmla="*/ 15 w 24"/>
                <a:gd name="T37" fmla="*/ 56 h 65"/>
                <a:gd name="T38" fmla="*/ 16 w 24"/>
                <a:gd name="T39" fmla="*/ 57 h 65"/>
                <a:gd name="T40" fmla="*/ 19 w 24"/>
                <a:gd name="T41" fmla="*/ 58 h 65"/>
                <a:gd name="T42" fmla="*/ 23 w 24"/>
                <a:gd name="T43" fmla="*/ 57 h 65"/>
                <a:gd name="T44" fmla="*/ 23 w 24"/>
                <a:gd name="T45"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65">
                  <a:moveTo>
                    <a:pt x="23" y="57"/>
                  </a:moveTo>
                  <a:lnTo>
                    <a:pt x="23" y="57"/>
                  </a:lnTo>
                  <a:lnTo>
                    <a:pt x="24" y="65"/>
                  </a:lnTo>
                  <a:cubicBezTo>
                    <a:pt x="22" y="65"/>
                    <a:pt x="19" y="65"/>
                    <a:pt x="18" y="65"/>
                  </a:cubicBezTo>
                  <a:cubicBezTo>
                    <a:pt x="15" y="65"/>
                    <a:pt x="12" y="65"/>
                    <a:pt x="11" y="64"/>
                  </a:cubicBezTo>
                  <a:cubicBezTo>
                    <a:pt x="9" y="63"/>
                    <a:pt x="8" y="62"/>
                    <a:pt x="7" y="60"/>
                  </a:cubicBezTo>
                  <a:cubicBezTo>
                    <a:pt x="7" y="59"/>
                    <a:pt x="6" y="56"/>
                    <a:pt x="6" y="51"/>
                  </a:cubicBezTo>
                  <a:lnTo>
                    <a:pt x="6" y="23"/>
                  </a:lnTo>
                  <a:lnTo>
                    <a:pt x="0" y="23"/>
                  </a:lnTo>
                  <a:lnTo>
                    <a:pt x="0" y="17"/>
                  </a:lnTo>
                  <a:lnTo>
                    <a:pt x="6" y="17"/>
                  </a:lnTo>
                  <a:lnTo>
                    <a:pt x="6" y="5"/>
                  </a:lnTo>
                  <a:lnTo>
                    <a:pt x="14" y="0"/>
                  </a:lnTo>
                  <a:lnTo>
                    <a:pt x="14" y="17"/>
                  </a:lnTo>
                  <a:lnTo>
                    <a:pt x="23" y="17"/>
                  </a:lnTo>
                  <a:lnTo>
                    <a:pt x="23" y="23"/>
                  </a:lnTo>
                  <a:lnTo>
                    <a:pt x="14" y="23"/>
                  </a:lnTo>
                  <a:lnTo>
                    <a:pt x="14" y="51"/>
                  </a:lnTo>
                  <a:cubicBezTo>
                    <a:pt x="14" y="53"/>
                    <a:pt x="15" y="55"/>
                    <a:pt x="15" y="56"/>
                  </a:cubicBezTo>
                  <a:cubicBezTo>
                    <a:pt x="15" y="56"/>
                    <a:pt x="16" y="57"/>
                    <a:pt x="16" y="57"/>
                  </a:cubicBezTo>
                  <a:cubicBezTo>
                    <a:pt x="17" y="58"/>
                    <a:pt x="18" y="58"/>
                    <a:pt x="19" y="58"/>
                  </a:cubicBezTo>
                  <a:cubicBezTo>
                    <a:pt x="20" y="58"/>
                    <a:pt x="21" y="58"/>
                    <a:pt x="23" y="57"/>
                  </a:cubicBezTo>
                  <a:lnTo>
                    <a:pt x="23"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359"/>
            <p:cNvSpPr>
              <a:spLocks noEditPoints="1"/>
            </p:cNvSpPr>
            <p:nvPr/>
          </p:nvSpPr>
          <p:spPr bwMode="auto">
            <a:xfrm>
              <a:off x="3324" y="1426"/>
              <a:ext cx="4" cy="36"/>
            </a:xfrm>
            <a:custGeom>
              <a:avLst/>
              <a:gdLst>
                <a:gd name="T0" fmla="*/ 0 w 8"/>
                <a:gd name="T1" fmla="*/ 10 h 67"/>
                <a:gd name="T2" fmla="*/ 0 w 8"/>
                <a:gd name="T3" fmla="*/ 10 h 67"/>
                <a:gd name="T4" fmla="*/ 0 w 8"/>
                <a:gd name="T5" fmla="*/ 0 h 67"/>
                <a:gd name="T6" fmla="*/ 8 w 8"/>
                <a:gd name="T7" fmla="*/ 0 h 67"/>
                <a:gd name="T8" fmla="*/ 8 w 8"/>
                <a:gd name="T9" fmla="*/ 10 h 67"/>
                <a:gd name="T10" fmla="*/ 0 w 8"/>
                <a:gd name="T11" fmla="*/ 10 h 67"/>
                <a:gd name="T12" fmla="*/ 0 w 8"/>
                <a:gd name="T13" fmla="*/ 67 h 67"/>
                <a:gd name="T14" fmla="*/ 0 w 8"/>
                <a:gd name="T15" fmla="*/ 67 h 67"/>
                <a:gd name="T16" fmla="*/ 0 w 8"/>
                <a:gd name="T17" fmla="*/ 19 h 67"/>
                <a:gd name="T18" fmla="*/ 8 w 8"/>
                <a:gd name="T19" fmla="*/ 19 h 67"/>
                <a:gd name="T20" fmla="*/ 8 w 8"/>
                <a:gd name="T21" fmla="*/ 67 h 67"/>
                <a:gd name="T22" fmla="*/ 0 w 8"/>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7">
                  <a:moveTo>
                    <a:pt x="0" y="10"/>
                  </a:moveTo>
                  <a:lnTo>
                    <a:pt x="0" y="10"/>
                  </a:lnTo>
                  <a:lnTo>
                    <a:pt x="0" y="0"/>
                  </a:lnTo>
                  <a:lnTo>
                    <a:pt x="8" y="0"/>
                  </a:lnTo>
                  <a:lnTo>
                    <a:pt x="8" y="10"/>
                  </a:lnTo>
                  <a:lnTo>
                    <a:pt x="0" y="10"/>
                  </a:lnTo>
                  <a:close/>
                  <a:moveTo>
                    <a:pt x="0" y="67"/>
                  </a:moveTo>
                  <a:lnTo>
                    <a:pt x="0" y="67"/>
                  </a:lnTo>
                  <a:lnTo>
                    <a:pt x="0" y="19"/>
                  </a:lnTo>
                  <a:lnTo>
                    <a:pt x="8" y="19"/>
                  </a:lnTo>
                  <a:lnTo>
                    <a:pt x="8" y="67"/>
                  </a:lnTo>
                  <a:lnTo>
                    <a:pt x="0" y="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360"/>
            <p:cNvSpPr>
              <a:spLocks noEditPoints="1"/>
            </p:cNvSpPr>
            <p:nvPr/>
          </p:nvSpPr>
          <p:spPr bwMode="auto">
            <a:xfrm>
              <a:off x="3333" y="1436"/>
              <a:ext cx="25" cy="27"/>
            </a:xfrm>
            <a:custGeom>
              <a:avLst/>
              <a:gdLst>
                <a:gd name="T0" fmla="*/ 0 w 46"/>
                <a:gd name="T1" fmla="*/ 26 h 51"/>
                <a:gd name="T2" fmla="*/ 0 w 46"/>
                <a:gd name="T3" fmla="*/ 26 h 51"/>
                <a:gd name="T4" fmla="*/ 8 w 46"/>
                <a:gd name="T5" fmla="*/ 6 h 51"/>
                <a:gd name="T6" fmla="*/ 23 w 46"/>
                <a:gd name="T7" fmla="*/ 0 h 51"/>
                <a:gd name="T8" fmla="*/ 39 w 46"/>
                <a:gd name="T9" fmla="*/ 7 h 51"/>
                <a:gd name="T10" fmla="*/ 46 w 46"/>
                <a:gd name="T11" fmla="*/ 25 h 51"/>
                <a:gd name="T12" fmla="*/ 43 w 46"/>
                <a:gd name="T13" fmla="*/ 40 h 51"/>
                <a:gd name="T14" fmla="*/ 35 w 46"/>
                <a:gd name="T15" fmla="*/ 48 h 51"/>
                <a:gd name="T16" fmla="*/ 23 w 46"/>
                <a:gd name="T17" fmla="*/ 51 h 51"/>
                <a:gd name="T18" fmla="*/ 7 w 46"/>
                <a:gd name="T19" fmla="*/ 44 h 51"/>
                <a:gd name="T20" fmla="*/ 0 w 46"/>
                <a:gd name="T21" fmla="*/ 26 h 51"/>
                <a:gd name="T22" fmla="*/ 0 w 46"/>
                <a:gd name="T23" fmla="*/ 26 h 51"/>
                <a:gd name="T24" fmla="*/ 9 w 46"/>
                <a:gd name="T25" fmla="*/ 26 h 51"/>
                <a:gd name="T26" fmla="*/ 9 w 46"/>
                <a:gd name="T27" fmla="*/ 26 h 51"/>
                <a:gd name="T28" fmla="*/ 13 w 46"/>
                <a:gd name="T29" fmla="*/ 40 h 51"/>
                <a:gd name="T30" fmla="*/ 23 w 46"/>
                <a:gd name="T31" fmla="*/ 44 h 51"/>
                <a:gd name="T32" fmla="*/ 33 w 46"/>
                <a:gd name="T33" fmla="*/ 40 h 51"/>
                <a:gd name="T34" fmla="*/ 37 w 46"/>
                <a:gd name="T35" fmla="*/ 25 h 51"/>
                <a:gd name="T36" fmla="*/ 33 w 46"/>
                <a:gd name="T37" fmla="*/ 12 h 51"/>
                <a:gd name="T38" fmla="*/ 23 w 46"/>
                <a:gd name="T39" fmla="*/ 7 h 51"/>
                <a:gd name="T40" fmla="*/ 13 w 46"/>
                <a:gd name="T41" fmla="*/ 12 h 51"/>
                <a:gd name="T42" fmla="*/ 9 w 46"/>
                <a:gd name="T43" fmla="*/ 26 h 51"/>
                <a:gd name="T44" fmla="*/ 9 w 46"/>
                <a:gd name="T45"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51">
                  <a:moveTo>
                    <a:pt x="0" y="26"/>
                  </a:moveTo>
                  <a:lnTo>
                    <a:pt x="0" y="26"/>
                  </a:lnTo>
                  <a:cubicBezTo>
                    <a:pt x="0" y="17"/>
                    <a:pt x="3" y="10"/>
                    <a:pt x="8" y="6"/>
                  </a:cubicBezTo>
                  <a:cubicBezTo>
                    <a:pt x="12" y="2"/>
                    <a:pt x="17" y="0"/>
                    <a:pt x="23" y="0"/>
                  </a:cubicBezTo>
                  <a:cubicBezTo>
                    <a:pt x="30" y="0"/>
                    <a:pt x="35" y="3"/>
                    <a:pt x="39" y="7"/>
                  </a:cubicBezTo>
                  <a:cubicBezTo>
                    <a:pt x="44" y="11"/>
                    <a:pt x="46" y="17"/>
                    <a:pt x="46" y="25"/>
                  </a:cubicBezTo>
                  <a:cubicBezTo>
                    <a:pt x="46" y="31"/>
                    <a:pt x="45" y="36"/>
                    <a:pt x="43" y="40"/>
                  </a:cubicBezTo>
                  <a:cubicBezTo>
                    <a:pt x="41" y="43"/>
                    <a:pt x="38" y="46"/>
                    <a:pt x="35" y="48"/>
                  </a:cubicBezTo>
                  <a:cubicBezTo>
                    <a:pt x="31" y="50"/>
                    <a:pt x="27" y="51"/>
                    <a:pt x="23" y="51"/>
                  </a:cubicBezTo>
                  <a:cubicBezTo>
                    <a:pt x="16" y="51"/>
                    <a:pt x="11" y="49"/>
                    <a:pt x="7" y="44"/>
                  </a:cubicBezTo>
                  <a:cubicBezTo>
                    <a:pt x="3" y="40"/>
                    <a:pt x="0" y="34"/>
                    <a:pt x="0" y="26"/>
                  </a:cubicBezTo>
                  <a:lnTo>
                    <a:pt x="0" y="26"/>
                  </a:lnTo>
                  <a:close/>
                  <a:moveTo>
                    <a:pt x="9" y="26"/>
                  </a:moveTo>
                  <a:lnTo>
                    <a:pt x="9" y="26"/>
                  </a:lnTo>
                  <a:cubicBezTo>
                    <a:pt x="9" y="32"/>
                    <a:pt x="10" y="36"/>
                    <a:pt x="13" y="40"/>
                  </a:cubicBezTo>
                  <a:cubicBezTo>
                    <a:pt x="16" y="43"/>
                    <a:pt x="19" y="44"/>
                    <a:pt x="23" y="44"/>
                  </a:cubicBezTo>
                  <a:cubicBezTo>
                    <a:pt x="27" y="44"/>
                    <a:pt x="30" y="43"/>
                    <a:pt x="33" y="40"/>
                  </a:cubicBezTo>
                  <a:cubicBezTo>
                    <a:pt x="36" y="36"/>
                    <a:pt x="37" y="32"/>
                    <a:pt x="37" y="25"/>
                  </a:cubicBezTo>
                  <a:cubicBezTo>
                    <a:pt x="37" y="19"/>
                    <a:pt x="36" y="15"/>
                    <a:pt x="33" y="12"/>
                  </a:cubicBezTo>
                  <a:cubicBezTo>
                    <a:pt x="30" y="9"/>
                    <a:pt x="27" y="7"/>
                    <a:pt x="23" y="7"/>
                  </a:cubicBezTo>
                  <a:cubicBezTo>
                    <a:pt x="19" y="7"/>
                    <a:pt x="16" y="9"/>
                    <a:pt x="13" y="12"/>
                  </a:cubicBezTo>
                  <a:cubicBezTo>
                    <a:pt x="10" y="15"/>
                    <a:pt x="9" y="19"/>
                    <a:pt x="9" y="26"/>
                  </a:cubicBezTo>
                  <a:lnTo>
                    <a:pt x="9" y="2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361"/>
            <p:cNvSpPr>
              <a:spLocks/>
            </p:cNvSpPr>
            <p:nvPr/>
          </p:nvSpPr>
          <p:spPr bwMode="auto">
            <a:xfrm>
              <a:off x="3362" y="1436"/>
              <a:ext cx="22" cy="26"/>
            </a:xfrm>
            <a:custGeom>
              <a:avLst/>
              <a:gdLst>
                <a:gd name="T0" fmla="*/ 0 w 40"/>
                <a:gd name="T1" fmla="*/ 50 h 50"/>
                <a:gd name="T2" fmla="*/ 0 w 40"/>
                <a:gd name="T3" fmla="*/ 50 h 50"/>
                <a:gd name="T4" fmla="*/ 0 w 40"/>
                <a:gd name="T5" fmla="*/ 2 h 50"/>
                <a:gd name="T6" fmla="*/ 8 w 40"/>
                <a:gd name="T7" fmla="*/ 2 h 50"/>
                <a:gd name="T8" fmla="*/ 8 w 40"/>
                <a:gd name="T9" fmla="*/ 8 h 50"/>
                <a:gd name="T10" fmla="*/ 23 w 40"/>
                <a:gd name="T11" fmla="*/ 0 h 50"/>
                <a:gd name="T12" fmla="*/ 31 w 40"/>
                <a:gd name="T13" fmla="*/ 2 h 50"/>
                <a:gd name="T14" fmla="*/ 37 w 40"/>
                <a:gd name="T15" fmla="*/ 6 h 50"/>
                <a:gd name="T16" fmla="*/ 39 w 40"/>
                <a:gd name="T17" fmla="*/ 12 h 50"/>
                <a:gd name="T18" fmla="*/ 40 w 40"/>
                <a:gd name="T19" fmla="*/ 20 h 50"/>
                <a:gd name="T20" fmla="*/ 40 w 40"/>
                <a:gd name="T21" fmla="*/ 50 h 50"/>
                <a:gd name="T22" fmla="*/ 31 w 40"/>
                <a:gd name="T23" fmla="*/ 50 h 50"/>
                <a:gd name="T24" fmla="*/ 31 w 40"/>
                <a:gd name="T25" fmla="*/ 20 h 50"/>
                <a:gd name="T26" fmla="*/ 30 w 40"/>
                <a:gd name="T27" fmla="*/ 13 h 50"/>
                <a:gd name="T28" fmla="*/ 27 w 40"/>
                <a:gd name="T29" fmla="*/ 9 h 50"/>
                <a:gd name="T30" fmla="*/ 21 w 40"/>
                <a:gd name="T31" fmla="*/ 8 h 50"/>
                <a:gd name="T32" fmla="*/ 12 w 40"/>
                <a:gd name="T33" fmla="*/ 11 h 50"/>
                <a:gd name="T34" fmla="*/ 9 w 40"/>
                <a:gd name="T35" fmla="*/ 23 h 50"/>
                <a:gd name="T36" fmla="*/ 9 w 40"/>
                <a:gd name="T37" fmla="*/ 50 h 50"/>
                <a:gd name="T38" fmla="*/ 0 w 40"/>
                <a:gd name="T3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0">
                  <a:moveTo>
                    <a:pt x="0" y="50"/>
                  </a:moveTo>
                  <a:lnTo>
                    <a:pt x="0" y="50"/>
                  </a:lnTo>
                  <a:lnTo>
                    <a:pt x="0" y="2"/>
                  </a:lnTo>
                  <a:lnTo>
                    <a:pt x="8" y="2"/>
                  </a:lnTo>
                  <a:lnTo>
                    <a:pt x="8" y="8"/>
                  </a:lnTo>
                  <a:cubicBezTo>
                    <a:pt x="11" y="3"/>
                    <a:pt x="16" y="0"/>
                    <a:pt x="23" y="0"/>
                  </a:cubicBezTo>
                  <a:cubicBezTo>
                    <a:pt x="26" y="0"/>
                    <a:pt x="29" y="1"/>
                    <a:pt x="31" y="2"/>
                  </a:cubicBezTo>
                  <a:cubicBezTo>
                    <a:pt x="34" y="3"/>
                    <a:pt x="35" y="4"/>
                    <a:pt x="37" y="6"/>
                  </a:cubicBezTo>
                  <a:cubicBezTo>
                    <a:pt x="38" y="8"/>
                    <a:pt x="39" y="10"/>
                    <a:pt x="39" y="12"/>
                  </a:cubicBezTo>
                  <a:cubicBezTo>
                    <a:pt x="39" y="14"/>
                    <a:pt x="40" y="16"/>
                    <a:pt x="40" y="20"/>
                  </a:cubicBezTo>
                  <a:lnTo>
                    <a:pt x="40" y="50"/>
                  </a:lnTo>
                  <a:lnTo>
                    <a:pt x="31" y="50"/>
                  </a:lnTo>
                  <a:lnTo>
                    <a:pt x="31" y="20"/>
                  </a:lnTo>
                  <a:cubicBezTo>
                    <a:pt x="31" y="17"/>
                    <a:pt x="31" y="15"/>
                    <a:pt x="30" y="13"/>
                  </a:cubicBezTo>
                  <a:cubicBezTo>
                    <a:pt x="30" y="11"/>
                    <a:pt x="29" y="10"/>
                    <a:pt x="27" y="9"/>
                  </a:cubicBezTo>
                  <a:cubicBezTo>
                    <a:pt x="25" y="8"/>
                    <a:pt x="24" y="8"/>
                    <a:pt x="21" y="8"/>
                  </a:cubicBezTo>
                  <a:cubicBezTo>
                    <a:pt x="18" y="8"/>
                    <a:pt x="15" y="9"/>
                    <a:pt x="12" y="11"/>
                  </a:cubicBezTo>
                  <a:cubicBezTo>
                    <a:pt x="10" y="13"/>
                    <a:pt x="9" y="17"/>
                    <a:pt x="9" y="23"/>
                  </a:cubicBezTo>
                  <a:lnTo>
                    <a:pt x="9" y="50"/>
                  </a:ln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362"/>
            <p:cNvSpPr>
              <a:spLocks/>
            </p:cNvSpPr>
            <p:nvPr/>
          </p:nvSpPr>
          <p:spPr bwMode="auto">
            <a:xfrm>
              <a:off x="2459" y="1572"/>
              <a:ext cx="31" cy="39"/>
            </a:xfrm>
            <a:custGeom>
              <a:avLst/>
              <a:gdLst>
                <a:gd name="T0" fmla="*/ 0 w 58"/>
                <a:gd name="T1" fmla="*/ 50 h 72"/>
                <a:gd name="T2" fmla="*/ 0 w 58"/>
                <a:gd name="T3" fmla="*/ 50 h 72"/>
                <a:gd name="T4" fmla="*/ 12 w 58"/>
                <a:gd name="T5" fmla="*/ 48 h 72"/>
                <a:gd name="T6" fmla="*/ 17 w 58"/>
                <a:gd name="T7" fmla="*/ 59 h 72"/>
                <a:gd name="T8" fmla="*/ 30 w 58"/>
                <a:gd name="T9" fmla="*/ 63 h 72"/>
                <a:gd name="T10" fmla="*/ 42 w 58"/>
                <a:gd name="T11" fmla="*/ 59 h 72"/>
                <a:gd name="T12" fmla="*/ 46 w 58"/>
                <a:gd name="T13" fmla="*/ 52 h 72"/>
                <a:gd name="T14" fmla="*/ 42 w 58"/>
                <a:gd name="T15" fmla="*/ 45 h 72"/>
                <a:gd name="T16" fmla="*/ 30 w 58"/>
                <a:gd name="T17" fmla="*/ 42 h 72"/>
                <a:gd name="T18" fmla="*/ 12 w 58"/>
                <a:gd name="T19" fmla="*/ 36 h 72"/>
                <a:gd name="T20" fmla="*/ 5 w 58"/>
                <a:gd name="T21" fmla="*/ 29 h 72"/>
                <a:gd name="T22" fmla="*/ 2 w 58"/>
                <a:gd name="T23" fmla="*/ 20 h 72"/>
                <a:gd name="T24" fmla="*/ 4 w 58"/>
                <a:gd name="T25" fmla="*/ 12 h 72"/>
                <a:gd name="T26" fmla="*/ 10 w 58"/>
                <a:gd name="T27" fmla="*/ 5 h 72"/>
                <a:gd name="T28" fmla="*/ 18 w 58"/>
                <a:gd name="T29" fmla="*/ 2 h 72"/>
                <a:gd name="T30" fmla="*/ 28 w 58"/>
                <a:gd name="T31" fmla="*/ 0 h 72"/>
                <a:gd name="T32" fmla="*/ 42 w 58"/>
                <a:gd name="T33" fmla="*/ 3 h 72"/>
                <a:gd name="T34" fmla="*/ 51 w 58"/>
                <a:gd name="T35" fmla="*/ 9 h 72"/>
                <a:gd name="T36" fmla="*/ 55 w 58"/>
                <a:gd name="T37" fmla="*/ 20 h 72"/>
                <a:gd name="T38" fmla="*/ 44 w 58"/>
                <a:gd name="T39" fmla="*/ 21 h 72"/>
                <a:gd name="T40" fmla="*/ 39 w 58"/>
                <a:gd name="T41" fmla="*/ 13 h 72"/>
                <a:gd name="T42" fmla="*/ 29 w 58"/>
                <a:gd name="T43" fmla="*/ 10 h 72"/>
                <a:gd name="T44" fmla="*/ 17 w 58"/>
                <a:gd name="T45" fmla="*/ 13 h 72"/>
                <a:gd name="T46" fmla="*/ 14 w 58"/>
                <a:gd name="T47" fmla="*/ 19 h 72"/>
                <a:gd name="T48" fmla="*/ 15 w 58"/>
                <a:gd name="T49" fmla="*/ 23 h 72"/>
                <a:gd name="T50" fmla="*/ 20 w 58"/>
                <a:gd name="T51" fmla="*/ 26 h 72"/>
                <a:gd name="T52" fmla="*/ 30 w 58"/>
                <a:gd name="T53" fmla="*/ 29 h 72"/>
                <a:gd name="T54" fmla="*/ 47 w 58"/>
                <a:gd name="T55" fmla="*/ 34 h 72"/>
                <a:gd name="T56" fmla="*/ 55 w 58"/>
                <a:gd name="T57" fmla="*/ 40 h 72"/>
                <a:gd name="T58" fmla="*/ 58 w 58"/>
                <a:gd name="T59" fmla="*/ 50 h 72"/>
                <a:gd name="T60" fmla="*/ 54 w 58"/>
                <a:gd name="T61" fmla="*/ 62 h 72"/>
                <a:gd name="T62" fmla="*/ 44 w 58"/>
                <a:gd name="T63" fmla="*/ 69 h 72"/>
                <a:gd name="T64" fmla="*/ 30 w 58"/>
                <a:gd name="T65" fmla="*/ 72 h 72"/>
                <a:gd name="T66" fmla="*/ 9 w 58"/>
                <a:gd name="T67" fmla="*/ 67 h 72"/>
                <a:gd name="T68" fmla="*/ 0 w 58"/>
                <a:gd name="T69" fmla="*/ 50 h 72"/>
                <a:gd name="T70" fmla="*/ 0 w 58"/>
                <a:gd name="T7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72">
                  <a:moveTo>
                    <a:pt x="0" y="50"/>
                  </a:moveTo>
                  <a:lnTo>
                    <a:pt x="0" y="50"/>
                  </a:lnTo>
                  <a:lnTo>
                    <a:pt x="12" y="48"/>
                  </a:lnTo>
                  <a:cubicBezTo>
                    <a:pt x="13" y="53"/>
                    <a:pt x="14" y="57"/>
                    <a:pt x="17" y="59"/>
                  </a:cubicBezTo>
                  <a:cubicBezTo>
                    <a:pt x="20" y="61"/>
                    <a:pt x="24" y="63"/>
                    <a:pt x="30" y="63"/>
                  </a:cubicBezTo>
                  <a:cubicBezTo>
                    <a:pt x="35" y="63"/>
                    <a:pt x="39" y="62"/>
                    <a:pt x="42" y="59"/>
                  </a:cubicBezTo>
                  <a:cubicBezTo>
                    <a:pt x="44" y="57"/>
                    <a:pt x="46" y="55"/>
                    <a:pt x="46" y="52"/>
                  </a:cubicBezTo>
                  <a:cubicBezTo>
                    <a:pt x="46" y="49"/>
                    <a:pt x="44" y="47"/>
                    <a:pt x="42" y="45"/>
                  </a:cubicBezTo>
                  <a:cubicBezTo>
                    <a:pt x="41" y="44"/>
                    <a:pt x="37" y="43"/>
                    <a:pt x="30" y="42"/>
                  </a:cubicBezTo>
                  <a:cubicBezTo>
                    <a:pt x="22" y="39"/>
                    <a:pt x="16" y="38"/>
                    <a:pt x="12" y="36"/>
                  </a:cubicBezTo>
                  <a:cubicBezTo>
                    <a:pt x="9" y="34"/>
                    <a:pt x="7" y="32"/>
                    <a:pt x="5" y="29"/>
                  </a:cubicBezTo>
                  <a:cubicBezTo>
                    <a:pt x="3" y="27"/>
                    <a:pt x="2" y="23"/>
                    <a:pt x="2" y="20"/>
                  </a:cubicBezTo>
                  <a:cubicBezTo>
                    <a:pt x="2" y="17"/>
                    <a:pt x="3" y="14"/>
                    <a:pt x="4" y="12"/>
                  </a:cubicBezTo>
                  <a:cubicBezTo>
                    <a:pt x="6" y="9"/>
                    <a:pt x="8" y="7"/>
                    <a:pt x="10" y="5"/>
                  </a:cubicBezTo>
                  <a:cubicBezTo>
                    <a:pt x="12" y="4"/>
                    <a:pt x="14" y="3"/>
                    <a:pt x="18" y="2"/>
                  </a:cubicBezTo>
                  <a:cubicBezTo>
                    <a:pt x="21" y="1"/>
                    <a:pt x="24" y="0"/>
                    <a:pt x="28" y="0"/>
                  </a:cubicBezTo>
                  <a:cubicBezTo>
                    <a:pt x="33" y="0"/>
                    <a:pt x="38" y="1"/>
                    <a:pt x="42" y="3"/>
                  </a:cubicBezTo>
                  <a:cubicBezTo>
                    <a:pt x="46" y="4"/>
                    <a:pt x="49" y="6"/>
                    <a:pt x="51" y="9"/>
                  </a:cubicBezTo>
                  <a:cubicBezTo>
                    <a:pt x="53" y="12"/>
                    <a:pt x="54" y="15"/>
                    <a:pt x="55" y="20"/>
                  </a:cubicBezTo>
                  <a:lnTo>
                    <a:pt x="44" y="21"/>
                  </a:lnTo>
                  <a:cubicBezTo>
                    <a:pt x="43" y="18"/>
                    <a:pt x="42" y="15"/>
                    <a:pt x="39" y="13"/>
                  </a:cubicBezTo>
                  <a:cubicBezTo>
                    <a:pt x="37" y="11"/>
                    <a:pt x="33" y="10"/>
                    <a:pt x="29" y="10"/>
                  </a:cubicBezTo>
                  <a:cubicBezTo>
                    <a:pt x="23" y="10"/>
                    <a:pt x="19" y="11"/>
                    <a:pt x="17" y="13"/>
                  </a:cubicBezTo>
                  <a:cubicBezTo>
                    <a:pt x="15" y="14"/>
                    <a:pt x="14" y="16"/>
                    <a:pt x="14" y="19"/>
                  </a:cubicBezTo>
                  <a:cubicBezTo>
                    <a:pt x="14" y="20"/>
                    <a:pt x="14" y="22"/>
                    <a:pt x="15" y="23"/>
                  </a:cubicBezTo>
                  <a:cubicBezTo>
                    <a:pt x="16" y="24"/>
                    <a:pt x="17" y="25"/>
                    <a:pt x="20" y="26"/>
                  </a:cubicBezTo>
                  <a:cubicBezTo>
                    <a:pt x="21" y="26"/>
                    <a:pt x="24" y="27"/>
                    <a:pt x="30" y="29"/>
                  </a:cubicBezTo>
                  <a:cubicBezTo>
                    <a:pt x="38" y="31"/>
                    <a:pt x="44" y="33"/>
                    <a:pt x="47" y="34"/>
                  </a:cubicBezTo>
                  <a:cubicBezTo>
                    <a:pt x="50" y="36"/>
                    <a:pt x="53" y="38"/>
                    <a:pt x="55" y="40"/>
                  </a:cubicBezTo>
                  <a:cubicBezTo>
                    <a:pt x="57" y="43"/>
                    <a:pt x="58" y="47"/>
                    <a:pt x="58" y="50"/>
                  </a:cubicBezTo>
                  <a:cubicBezTo>
                    <a:pt x="58" y="54"/>
                    <a:pt x="56" y="58"/>
                    <a:pt x="54" y="62"/>
                  </a:cubicBezTo>
                  <a:cubicBezTo>
                    <a:pt x="52" y="65"/>
                    <a:pt x="49" y="68"/>
                    <a:pt x="44" y="69"/>
                  </a:cubicBezTo>
                  <a:cubicBezTo>
                    <a:pt x="40" y="71"/>
                    <a:pt x="35" y="72"/>
                    <a:pt x="30" y="72"/>
                  </a:cubicBezTo>
                  <a:cubicBezTo>
                    <a:pt x="21" y="72"/>
                    <a:pt x="14" y="70"/>
                    <a:pt x="9" y="67"/>
                  </a:cubicBezTo>
                  <a:cubicBezTo>
                    <a:pt x="5" y="63"/>
                    <a:pt x="2" y="57"/>
                    <a:pt x="0" y="50"/>
                  </a:cubicBezTo>
                  <a:lnTo>
                    <a:pt x="0"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363"/>
            <p:cNvSpPr>
              <a:spLocks noEditPoints="1"/>
            </p:cNvSpPr>
            <p:nvPr/>
          </p:nvSpPr>
          <p:spPr bwMode="auto">
            <a:xfrm>
              <a:off x="2496" y="1572"/>
              <a:ext cx="33" cy="39"/>
            </a:xfrm>
            <a:custGeom>
              <a:avLst/>
              <a:gdLst>
                <a:gd name="T0" fmla="*/ 49 w 63"/>
                <a:gd name="T1" fmla="*/ 62 h 72"/>
                <a:gd name="T2" fmla="*/ 49 w 63"/>
                <a:gd name="T3" fmla="*/ 62 h 72"/>
                <a:gd name="T4" fmla="*/ 36 w 63"/>
                <a:gd name="T5" fmla="*/ 70 h 72"/>
                <a:gd name="T6" fmla="*/ 23 w 63"/>
                <a:gd name="T7" fmla="*/ 72 h 72"/>
                <a:gd name="T8" fmla="*/ 6 w 63"/>
                <a:gd name="T9" fmla="*/ 67 h 72"/>
                <a:gd name="T10" fmla="*/ 0 w 63"/>
                <a:gd name="T11" fmla="*/ 53 h 72"/>
                <a:gd name="T12" fmla="*/ 2 w 63"/>
                <a:gd name="T13" fmla="*/ 43 h 72"/>
                <a:gd name="T14" fmla="*/ 8 w 63"/>
                <a:gd name="T15" fmla="*/ 37 h 72"/>
                <a:gd name="T16" fmla="*/ 16 w 63"/>
                <a:gd name="T17" fmla="*/ 33 h 72"/>
                <a:gd name="T18" fmla="*/ 27 w 63"/>
                <a:gd name="T19" fmla="*/ 31 h 72"/>
                <a:gd name="T20" fmla="*/ 48 w 63"/>
                <a:gd name="T21" fmla="*/ 27 h 72"/>
                <a:gd name="T22" fmla="*/ 48 w 63"/>
                <a:gd name="T23" fmla="*/ 24 h 72"/>
                <a:gd name="T24" fmla="*/ 44 w 63"/>
                <a:gd name="T25" fmla="*/ 14 h 72"/>
                <a:gd name="T26" fmla="*/ 31 w 63"/>
                <a:gd name="T27" fmla="*/ 10 h 72"/>
                <a:gd name="T28" fmla="*/ 19 w 63"/>
                <a:gd name="T29" fmla="*/ 13 h 72"/>
                <a:gd name="T30" fmla="*/ 13 w 63"/>
                <a:gd name="T31" fmla="*/ 23 h 72"/>
                <a:gd name="T32" fmla="*/ 2 w 63"/>
                <a:gd name="T33" fmla="*/ 21 h 72"/>
                <a:gd name="T34" fmla="*/ 7 w 63"/>
                <a:gd name="T35" fmla="*/ 10 h 72"/>
                <a:gd name="T36" fmla="*/ 17 w 63"/>
                <a:gd name="T37" fmla="*/ 3 h 72"/>
                <a:gd name="T38" fmla="*/ 33 w 63"/>
                <a:gd name="T39" fmla="*/ 0 h 72"/>
                <a:gd name="T40" fmla="*/ 47 w 63"/>
                <a:gd name="T41" fmla="*/ 2 h 72"/>
                <a:gd name="T42" fmla="*/ 55 w 63"/>
                <a:gd name="T43" fmla="*/ 8 h 72"/>
                <a:gd name="T44" fmla="*/ 59 w 63"/>
                <a:gd name="T45" fmla="*/ 15 h 72"/>
                <a:gd name="T46" fmla="*/ 60 w 63"/>
                <a:gd name="T47" fmla="*/ 26 h 72"/>
                <a:gd name="T48" fmla="*/ 60 w 63"/>
                <a:gd name="T49" fmla="*/ 42 h 72"/>
                <a:gd name="T50" fmla="*/ 60 w 63"/>
                <a:gd name="T51" fmla="*/ 62 h 72"/>
                <a:gd name="T52" fmla="*/ 63 w 63"/>
                <a:gd name="T53" fmla="*/ 71 h 72"/>
                <a:gd name="T54" fmla="*/ 51 w 63"/>
                <a:gd name="T55" fmla="*/ 71 h 72"/>
                <a:gd name="T56" fmla="*/ 49 w 63"/>
                <a:gd name="T57" fmla="*/ 62 h 72"/>
                <a:gd name="T58" fmla="*/ 49 w 63"/>
                <a:gd name="T59" fmla="*/ 62 h 72"/>
                <a:gd name="T60" fmla="*/ 48 w 63"/>
                <a:gd name="T61" fmla="*/ 36 h 72"/>
                <a:gd name="T62" fmla="*/ 48 w 63"/>
                <a:gd name="T63" fmla="*/ 36 h 72"/>
                <a:gd name="T64" fmla="*/ 29 w 63"/>
                <a:gd name="T65" fmla="*/ 41 h 72"/>
                <a:gd name="T66" fmla="*/ 18 w 63"/>
                <a:gd name="T67" fmla="*/ 43 h 72"/>
                <a:gd name="T68" fmla="*/ 14 w 63"/>
                <a:gd name="T69" fmla="*/ 47 h 72"/>
                <a:gd name="T70" fmla="*/ 12 w 63"/>
                <a:gd name="T71" fmla="*/ 52 h 72"/>
                <a:gd name="T72" fmla="*/ 16 w 63"/>
                <a:gd name="T73" fmla="*/ 60 h 72"/>
                <a:gd name="T74" fmla="*/ 26 w 63"/>
                <a:gd name="T75" fmla="*/ 63 h 72"/>
                <a:gd name="T76" fmla="*/ 38 w 63"/>
                <a:gd name="T77" fmla="*/ 60 h 72"/>
                <a:gd name="T78" fmla="*/ 46 w 63"/>
                <a:gd name="T79" fmla="*/ 52 h 72"/>
                <a:gd name="T80" fmla="*/ 48 w 63"/>
                <a:gd name="T81" fmla="*/ 40 h 72"/>
                <a:gd name="T82" fmla="*/ 48 w 63"/>
                <a:gd name="T8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72">
                  <a:moveTo>
                    <a:pt x="49" y="62"/>
                  </a:moveTo>
                  <a:lnTo>
                    <a:pt x="49" y="62"/>
                  </a:lnTo>
                  <a:cubicBezTo>
                    <a:pt x="44" y="66"/>
                    <a:pt x="40" y="69"/>
                    <a:pt x="36" y="70"/>
                  </a:cubicBezTo>
                  <a:cubicBezTo>
                    <a:pt x="32" y="72"/>
                    <a:pt x="28" y="72"/>
                    <a:pt x="23" y="72"/>
                  </a:cubicBezTo>
                  <a:cubicBezTo>
                    <a:pt x="16" y="72"/>
                    <a:pt x="10" y="70"/>
                    <a:pt x="6" y="67"/>
                  </a:cubicBezTo>
                  <a:cubicBezTo>
                    <a:pt x="2" y="63"/>
                    <a:pt x="0" y="58"/>
                    <a:pt x="0" y="53"/>
                  </a:cubicBezTo>
                  <a:cubicBezTo>
                    <a:pt x="0" y="49"/>
                    <a:pt x="1" y="46"/>
                    <a:pt x="2" y="43"/>
                  </a:cubicBezTo>
                  <a:cubicBezTo>
                    <a:pt x="4" y="41"/>
                    <a:pt x="6" y="38"/>
                    <a:pt x="8" y="37"/>
                  </a:cubicBezTo>
                  <a:cubicBezTo>
                    <a:pt x="11" y="35"/>
                    <a:pt x="13" y="34"/>
                    <a:pt x="16" y="33"/>
                  </a:cubicBezTo>
                  <a:cubicBezTo>
                    <a:pt x="19" y="32"/>
                    <a:pt x="22" y="32"/>
                    <a:pt x="27" y="31"/>
                  </a:cubicBezTo>
                  <a:cubicBezTo>
                    <a:pt x="36" y="30"/>
                    <a:pt x="43" y="29"/>
                    <a:pt x="48" y="27"/>
                  </a:cubicBezTo>
                  <a:cubicBezTo>
                    <a:pt x="48" y="25"/>
                    <a:pt x="48" y="24"/>
                    <a:pt x="48" y="24"/>
                  </a:cubicBezTo>
                  <a:cubicBezTo>
                    <a:pt x="48" y="19"/>
                    <a:pt x="47" y="16"/>
                    <a:pt x="44" y="14"/>
                  </a:cubicBezTo>
                  <a:cubicBezTo>
                    <a:pt x="41" y="11"/>
                    <a:pt x="37" y="10"/>
                    <a:pt x="31" y="10"/>
                  </a:cubicBezTo>
                  <a:cubicBezTo>
                    <a:pt x="26" y="10"/>
                    <a:pt x="22" y="11"/>
                    <a:pt x="19" y="13"/>
                  </a:cubicBezTo>
                  <a:cubicBezTo>
                    <a:pt x="16" y="15"/>
                    <a:pt x="14" y="18"/>
                    <a:pt x="13" y="23"/>
                  </a:cubicBezTo>
                  <a:lnTo>
                    <a:pt x="2" y="21"/>
                  </a:lnTo>
                  <a:cubicBezTo>
                    <a:pt x="3" y="17"/>
                    <a:pt x="4" y="13"/>
                    <a:pt x="7" y="10"/>
                  </a:cubicBezTo>
                  <a:cubicBezTo>
                    <a:pt x="9" y="7"/>
                    <a:pt x="13" y="4"/>
                    <a:pt x="17" y="3"/>
                  </a:cubicBezTo>
                  <a:cubicBezTo>
                    <a:pt x="22" y="1"/>
                    <a:pt x="27" y="0"/>
                    <a:pt x="33" y="0"/>
                  </a:cubicBezTo>
                  <a:cubicBezTo>
                    <a:pt x="39" y="0"/>
                    <a:pt x="44" y="1"/>
                    <a:pt x="47" y="2"/>
                  </a:cubicBezTo>
                  <a:cubicBezTo>
                    <a:pt x="51" y="4"/>
                    <a:pt x="54" y="5"/>
                    <a:pt x="55" y="8"/>
                  </a:cubicBezTo>
                  <a:cubicBezTo>
                    <a:pt x="57" y="10"/>
                    <a:pt x="58" y="12"/>
                    <a:pt x="59" y="15"/>
                  </a:cubicBezTo>
                  <a:cubicBezTo>
                    <a:pt x="59" y="17"/>
                    <a:pt x="60" y="21"/>
                    <a:pt x="60" y="26"/>
                  </a:cubicBezTo>
                  <a:lnTo>
                    <a:pt x="60" y="42"/>
                  </a:lnTo>
                  <a:cubicBezTo>
                    <a:pt x="60" y="53"/>
                    <a:pt x="60" y="60"/>
                    <a:pt x="60" y="62"/>
                  </a:cubicBezTo>
                  <a:cubicBezTo>
                    <a:pt x="61" y="65"/>
                    <a:pt x="62" y="68"/>
                    <a:pt x="63" y="71"/>
                  </a:cubicBezTo>
                  <a:lnTo>
                    <a:pt x="51" y="71"/>
                  </a:lnTo>
                  <a:cubicBezTo>
                    <a:pt x="50" y="68"/>
                    <a:pt x="49" y="66"/>
                    <a:pt x="49" y="62"/>
                  </a:cubicBezTo>
                  <a:lnTo>
                    <a:pt x="49" y="62"/>
                  </a:lnTo>
                  <a:close/>
                  <a:moveTo>
                    <a:pt x="48" y="36"/>
                  </a:moveTo>
                  <a:lnTo>
                    <a:pt x="48" y="36"/>
                  </a:lnTo>
                  <a:cubicBezTo>
                    <a:pt x="43" y="38"/>
                    <a:pt x="37" y="39"/>
                    <a:pt x="29" y="41"/>
                  </a:cubicBezTo>
                  <a:cubicBezTo>
                    <a:pt x="24" y="41"/>
                    <a:pt x="20" y="42"/>
                    <a:pt x="18" y="43"/>
                  </a:cubicBezTo>
                  <a:cubicBezTo>
                    <a:pt x="16" y="44"/>
                    <a:pt x="15" y="45"/>
                    <a:pt x="14" y="47"/>
                  </a:cubicBezTo>
                  <a:cubicBezTo>
                    <a:pt x="13" y="48"/>
                    <a:pt x="12" y="50"/>
                    <a:pt x="12" y="52"/>
                  </a:cubicBezTo>
                  <a:cubicBezTo>
                    <a:pt x="12" y="55"/>
                    <a:pt x="13" y="58"/>
                    <a:pt x="16" y="60"/>
                  </a:cubicBezTo>
                  <a:cubicBezTo>
                    <a:pt x="18" y="62"/>
                    <a:pt x="22" y="63"/>
                    <a:pt x="26" y="63"/>
                  </a:cubicBezTo>
                  <a:cubicBezTo>
                    <a:pt x="31" y="63"/>
                    <a:pt x="35" y="62"/>
                    <a:pt x="38" y="60"/>
                  </a:cubicBezTo>
                  <a:cubicBezTo>
                    <a:pt x="42" y="58"/>
                    <a:pt x="44" y="56"/>
                    <a:pt x="46" y="52"/>
                  </a:cubicBezTo>
                  <a:cubicBezTo>
                    <a:pt x="47" y="49"/>
                    <a:pt x="48" y="46"/>
                    <a:pt x="48" y="40"/>
                  </a:cubicBezTo>
                  <a:lnTo>
                    <a:pt x="48"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364"/>
            <p:cNvSpPr>
              <a:spLocks/>
            </p:cNvSpPr>
            <p:nvPr/>
          </p:nvSpPr>
          <p:spPr bwMode="auto">
            <a:xfrm>
              <a:off x="2538" y="1572"/>
              <a:ext cx="50" cy="38"/>
            </a:xfrm>
            <a:custGeom>
              <a:avLst/>
              <a:gdLst>
                <a:gd name="T0" fmla="*/ 0 w 93"/>
                <a:gd name="T1" fmla="*/ 71 h 71"/>
                <a:gd name="T2" fmla="*/ 0 w 93"/>
                <a:gd name="T3" fmla="*/ 71 h 71"/>
                <a:gd name="T4" fmla="*/ 0 w 93"/>
                <a:gd name="T5" fmla="*/ 2 h 71"/>
                <a:gd name="T6" fmla="*/ 10 w 93"/>
                <a:gd name="T7" fmla="*/ 2 h 71"/>
                <a:gd name="T8" fmla="*/ 10 w 93"/>
                <a:gd name="T9" fmla="*/ 11 h 71"/>
                <a:gd name="T10" fmla="*/ 19 w 93"/>
                <a:gd name="T11" fmla="*/ 3 h 71"/>
                <a:gd name="T12" fmla="*/ 31 w 93"/>
                <a:gd name="T13" fmla="*/ 0 h 71"/>
                <a:gd name="T14" fmla="*/ 44 w 93"/>
                <a:gd name="T15" fmla="*/ 3 h 71"/>
                <a:gd name="T16" fmla="*/ 51 w 93"/>
                <a:gd name="T17" fmla="*/ 12 h 71"/>
                <a:gd name="T18" fmla="*/ 72 w 93"/>
                <a:gd name="T19" fmla="*/ 0 h 71"/>
                <a:gd name="T20" fmla="*/ 88 w 93"/>
                <a:gd name="T21" fmla="*/ 6 h 71"/>
                <a:gd name="T22" fmla="*/ 93 w 93"/>
                <a:gd name="T23" fmla="*/ 23 h 71"/>
                <a:gd name="T24" fmla="*/ 93 w 93"/>
                <a:gd name="T25" fmla="*/ 71 h 71"/>
                <a:gd name="T26" fmla="*/ 82 w 93"/>
                <a:gd name="T27" fmla="*/ 71 h 71"/>
                <a:gd name="T28" fmla="*/ 82 w 93"/>
                <a:gd name="T29" fmla="*/ 27 h 71"/>
                <a:gd name="T30" fmla="*/ 81 w 93"/>
                <a:gd name="T31" fmla="*/ 17 h 71"/>
                <a:gd name="T32" fmla="*/ 76 w 93"/>
                <a:gd name="T33" fmla="*/ 12 h 71"/>
                <a:gd name="T34" fmla="*/ 69 w 93"/>
                <a:gd name="T35" fmla="*/ 10 h 71"/>
                <a:gd name="T36" fmla="*/ 57 w 93"/>
                <a:gd name="T37" fmla="*/ 15 h 71"/>
                <a:gd name="T38" fmla="*/ 52 w 93"/>
                <a:gd name="T39" fmla="*/ 31 h 71"/>
                <a:gd name="T40" fmla="*/ 52 w 93"/>
                <a:gd name="T41" fmla="*/ 71 h 71"/>
                <a:gd name="T42" fmla="*/ 41 w 93"/>
                <a:gd name="T43" fmla="*/ 71 h 71"/>
                <a:gd name="T44" fmla="*/ 41 w 93"/>
                <a:gd name="T45" fmla="*/ 26 h 71"/>
                <a:gd name="T46" fmla="*/ 38 w 93"/>
                <a:gd name="T47" fmla="*/ 14 h 71"/>
                <a:gd name="T48" fmla="*/ 29 w 93"/>
                <a:gd name="T49" fmla="*/ 10 h 71"/>
                <a:gd name="T50" fmla="*/ 19 w 93"/>
                <a:gd name="T51" fmla="*/ 13 h 71"/>
                <a:gd name="T52" fmla="*/ 13 w 93"/>
                <a:gd name="T53" fmla="*/ 21 h 71"/>
                <a:gd name="T54" fmla="*/ 12 w 93"/>
                <a:gd name="T55" fmla="*/ 35 h 71"/>
                <a:gd name="T56" fmla="*/ 12 w 93"/>
                <a:gd name="T57" fmla="*/ 71 h 71"/>
                <a:gd name="T58" fmla="*/ 0 w 93"/>
                <a:gd name="T5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71">
                  <a:moveTo>
                    <a:pt x="0" y="71"/>
                  </a:moveTo>
                  <a:lnTo>
                    <a:pt x="0" y="71"/>
                  </a:lnTo>
                  <a:lnTo>
                    <a:pt x="0" y="2"/>
                  </a:lnTo>
                  <a:lnTo>
                    <a:pt x="10" y="2"/>
                  </a:lnTo>
                  <a:lnTo>
                    <a:pt x="10" y="11"/>
                  </a:lnTo>
                  <a:cubicBezTo>
                    <a:pt x="12" y="8"/>
                    <a:pt x="15" y="5"/>
                    <a:pt x="19" y="3"/>
                  </a:cubicBezTo>
                  <a:cubicBezTo>
                    <a:pt x="23" y="1"/>
                    <a:pt x="27" y="0"/>
                    <a:pt x="31" y="0"/>
                  </a:cubicBezTo>
                  <a:cubicBezTo>
                    <a:pt x="36" y="0"/>
                    <a:pt x="40" y="1"/>
                    <a:pt x="44" y="3"/>
                  </a:cubicBezTo>
                  <a:cubicBezTo>
                    <a:pt x="47" y="6"/>
                    <a:pt x="49" y="9"/>
                    <a:pt x="51" y="12"/>
                  </a:cubicBezTo>
                  <a:cubicBezTo>
                    <a:pt x="56" y="4"/>
                    <a:pt x="63" y="0"/>
                    <a:pt x="72" y="0"/>
                  </a:cubicBezTo>
                  <a:cubicBezTo>
                    <a:pt x="79" y="0"/>
                    <a:pt x="84" y="2"/>
                    <a:pt x="88" y="6"/>
                  </a:cubicBezTo>
                  <a:cubicBezTo>
                    <a:pt x="91" y="10"/>
                    <a:pt x="93" y="16"/>
                    <a:pt x="93" y="23"/>
                  </a:cubicBezTo>
                  <a:lnTo>
                    <a:pt x="93" y="71"/>
                  </a:lnTo>
                  <a:lnTo>
                    <a:pt x="82" y="71"/>
                  </a:lnTo>
                  <a:lnTo>
                    <a:pt x="82" y="27"/>
                  </a:lnTo>
                  <a:cubicBezTo>
                    <a:pt x="82" y="23"/>
                    <a:pt x="81" y="19"/>
                    <a:pt x="81" y="17"/>
                  </a:cubicBezTo>
                  <a:cubicBezTo>
                    <a:pt x="80" y="15"/>
                    <a:pt x="78" y="14"/>
                    <a:pt x="76" y="12"/>
                  </a:cubicBezTo>
                  <a:cubicBezTo>
                    <a:pt x="74" y="11"/>
                    <a:pt x="72" y="10"/>
                    <a:pt x="69" y="10"/>
                  </a:cubicBezTo>
                  <a:cubicBezTo>
                    <a:pt x="65" y="10"/>
                    <a:pt x="60" y="12"/>
                    <a:pt x="57" y="15"/>
                  </a:cubicBezTo>
                  <a:cubicBezTo>
                    <a:pt x="54" y="18"/>
                    <a:pt x="52" y="24"/>
                    <a:pt x="52" y="31"/>
                  </a:cubicBezTo>
                  <a:lnTo>
                    <a:pt x="52" y="71"/>
                  </a:lnTo>
                  <a:lnTo>
                    <a:pt x="41" y="71"/>
                  </a:lnTo>
                  <a:lnTo>
                    <a:pt x="41" y="26"/>
                  </a:lnTo>
                  <a:cubicBezTo>
                    <a:pt x="41" y="21"/>
                    <a:pt x="40" y="17"/>
                    <a:pt x="38" y="14"/>
                  </a:cubicBezTo>
                  <a:cubicBezTo>
                    <a:pt x="36" y="12"/>
                    <a:pt x="33" y="10"/>
                    <a:pt x="29" y="10"/>
                  </a:cubicBezTo>
                  <a:cubicBezTo>
                    <a:pt x="25" y="10"/>
                    <a:pt x="22" y="11"/>
                    <a:pt x="19" y="13"/>
                  </a:cubicBezTo>
                  <a:cubicBezTo>
                    <a:pt x="17" y="15"/>
                    <a:pt x="15" y="17"/>
                    <a:pt x="13" y="21"/>
                  </a:cubicBezTo>
                  <a:cubicBezTo>
                    <a:pt x="12" y="24"/>
                    <a:pt x="12" y="29"/>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365"/>
            <p:cNvSpPr>
              <a:spLocks noEditPoints="1"/>
            </p:cNvSpPr>
            <p:nvPr/>
          </p:nvSpPr>
          <p:spPr bwMode="auto">
            <a:xfrm>
              <a:off x="2597" y="1572"/>
              <a:ext cx="33" cy="52"/>
            </a:xfrm>
            <a:custGeom>
              <a:avLst/>
              <a:gdLst>
                <a:gd name="T0" fmla="*/ 0 w 60"/>
                <a:gd name="T1" fmla="*/ 97 h 97"/>
                <a:gd name="T2" fmla="*/ 0 w 60"/>
                <a:gd name="T3" fmla="*/ 97 h 97"/>
                <a:gd name="T4" fmla="*/ 0 w 60"/>
                <a:gd name="T5" fmla="*/ 2 h 97"/>
                <a:gd name="T6" fmla="*/ 11 w 60"/>
                <a:gd name="T7" fmla="*/ 2 h 97"/>
                <a:gd name="T8" fmla="*/ 11 w 60"/>
                <a:gd name="T9" fmla="*/ 11 h 97"/>
                <a:gd name="T10" fmla="*/ 19 w 60"/>
                <a:gd name="T11" fmla="*/ 3 h 97"/>
                <a:gd name="T12" fmla="*/ 31 w 60"/>
                <a:gd name="T13" fmla="*/ 0 h 97"/>
                <a:gd name="T14" fmla="*/ 46 w 60"/>
                <a:gd name="T15" fmla="*/ 5 h 97"/>
                <a:gd name="T16" fmla="*/ 56 w 60"/>
                <a:gd name="T17" fmla="*/ 18 h 97"/>
                <a:gd name="T18" fmla="*/ 60 w 60"/>
                <a:gd name="T19" fmla="*/ 36 h 97"/>
                <a:gd name="T20" fmla="*/ 56 w 60"/>
                <a:gd name="T21" fmla="*/ 55 h 97"/>
                <a:gd name="T22" fmla="*/ 45 w 60"/>
                <a:gd name="T23" fmla="*/ 68 h 97"/>
                <a:gd name="T24" fmla="*/ 30 w 60"/>
                <a:gd name="T25" fmla="*/ 72 h 97"/>
                <a:gd name="T26" fmla="*/ 19 w 60"/>
                <a:gd name="T27" fmla="*/ 70 h 97"/>
                <a:gd name="T28" fmla="*/ 12 w 60"/>
                <a:gd name="T29" fmla="*/ 64 h 97"/>
                <a:gd name="T30" fmla="*/ 12 w 60"/>
                <a:gd name="T31" fmla="*/ 97 h 97"/>
                <a:gd name="T32" fmla="*/ 0 w 60"/>
                <a:gd name="T33" fmla="*/ 97 h 97"/>
                <a:gd name="T34" fmla="*/ 10 w 60"/>
                <a:gd name="T35" fmla="*/ 37 h 97"/>
                <a:gd name="T36" fmla="*/ 10 w 60"/>
                <a:gd name="T37" fmla="*/ 37 h 97"/>
                <a:gd name="T38" fmla="*/ 16 w 60"/>
                <a:gd name="T39" fmla="*/ 56 h 97"/>
                <a:gd name="T40" fmla="*/ 29 w 60"/>
                <a:gd name="T41" fmla="*/ 63 h 97"/>
                <a:gd name="T42" fmla="*/ 42 w 60"/>
                <a:gd name="T43" fmla="*/ 56 h 97"/>
                <a:gd name="T44" fmla="*/ 48 w 60"/>
                <a:gd name="T45" fmla="*/ 36 h 97"/>
                <a:gd name="T46" fmla="*/ 42 w 60"/>
                <a:gd name="T47" fmla="*/ 16 h 97"/>
                <a:gd name="T48" fmla="*/ 29 w 60"/>
                <a:gd name="T49" fmla="*/ 9 h 97"/>
                <a:gd name="T50" fmla="*/ 16 w 60"/>
                <a:gd name="T51" fmla="*/ 16 h 97"/>
                <a:gd name="T52" fmla="*/ 10 w 60"/>
                <a:gd name="T53" fmla="*/ 37 h 97"/>
                <a:gd name="T54" fmla="*/ 10 w 60"/>
                <a:gd name="T55"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97">
                  <a:moveTo>
                    <a:pt x="0" y="97"/>
                  </a:moveTo>
                  <a:lnTo>
                    <a:pt x="0" y="97"/>
                  </a:lnTo>
                  <a:lnTo>
                    <a:pt x="0" y="2"/>
                  </a:lnTo>
                  <a:lnTo>
                    <a:pt x="11" y="2"/>
                  </a:lnTo>
                  <a:lnTo>
                    <a:pt x="11" y="11"/>
                  </a:lnTo>
                  <a:cubicBezTo>
                    <a:pt x="13" y="7"/>
                    <a:pt x="16" y="5"/>
                    <a:pt x="19" y="3"/>
                  </a:cubicBezTo>
                  <a:cubicBezTo>
                    <a:pt x="22" y="1"/>
                    <a:pt x="26" y="0"/>
                    <a:pt x="31" y="0"/>
                  </a:cubicBezTo>
                  <a:cubicBezTo>
                    <a:pt x="36" y="0"/>
                    <a:pt x="42" y="2"/>
                    <a:pt x="46" y="5"/>
                  </a:cubicBezTo>
                  <a:cubicBezTo>
                    <a:pt x="51" y="8"/>
                    <a:pt x="54" y="12"/>
                    <a:pt x="56" y="18"/>
                  </a:cubicBezTo>
                  <a:cubicBezTo>
                    <a:pt x="59" y="23"/>
                    <a:pt x="60" y="29"/>
                    <a:pt x="60" y="36"/>
                  </a:cubicBezTo>
                  <a:cubicBezTo>
                    <a:pt x="60" y="43"/>
                    <a:pt x="59" y="49"/>
                    <a:pt x="56" y="55"/>
                  </a:cubicBezTo>
                  <a:cubicBezTo>
                    <a:pt x="53" y="60"/>
                    <a:pt x="50" y="65"/>
                    <a:pt x="45" y="68"/>
                  </a:cubicBezTo>
                  <a:cubicBezTo>
                    <a:pt x="40" y="71"/>
                    <a:pt x="35" y="72"/>
                    <a:pt x="30" y="72"/>
                  </a:cubicBezTo>
                  <a:cubicBezTo>
                    <a:pt x="26" y="72"/>
                    <a:pt x="22" y="71"/>
                    <a:pt x="19" y="70"/>
                  </a:cubicBezTo>
                  <a:cubicBezTo>
                    <a:pt x="16" y="68"/>
                    <a:pt x="14" y="66"/>
                    <a:pt x="12" y="64"/>
                  </a:cubicBezTo>
                  <a:lnTo>
                    <a:pt x="12" y="97"/>
                  </a:lnTo>
                  <a:lnTo>
                    <a:pt x="0" y="97"/>
                  </a:lnTo>
                  <a:close/>
                  <a:moveTo>
                    <a:pt x="10" y="37"/>
                  </a:moveTo>
                  <a:lnTo>
                    <a:pt x="10" y="37"/>
                  </a:lnTo>
                  <a:cubicBezTo>
                    <a:pt x="10" y="46"/>
                    <a:pt x="12" y="52"/>
                    <a:pt x="16" y="56"/>
                  </a:cubicBezTo>
                  <a:cubicBezTo>
                    <a:pt x="19" y="61"/>
                    <a:pt x="24" y="63"/>
                    <a:pt x="29" y="63"/>
                  </a:cubicBezTo>
                  <a:cubicBezTo>
                    <a:pt x="34" y="63"/>
                    <a:pt x="39" y="61"/>
                    <a:pt x="42" y="56"/>
                  </a:cubicBezTo>
                  <a:cubicBezTo>
                    <a:pt x="46" y="52"/>
                    <a:pt x="48" y="45"/>
                    <a:pt x="48" y="36"/>
                  </a:cubicBezTo>
                  <a:cubicBezTo>
                    <a:pt x="48" y="27"/>
                    <a:pt x="46" y="20"/>
                    <a:pt x="42" y="16"/>
                  </a:cubicBezTo>
                  <a:cubicBezTo>
                    <a:pt x="39" y="12"/>
                    <a:pt x="34" y="9"/>
                    <a:pt x="29" y="9"/>
                  </a:cubicBezTo>
                  <a:cubicBezTo>
                    <a:pt x="24" y="9"/>
                    <a:pt x="20" y="12"/>
                    <a:pt x="16" y="16"/>
                  </a:cubicBezTo>
                  <a:cubicBezTo>
                    <a:pt x="12" y="21"/>
                    <a:pt x="10" y="28"/>
                    <a:pt x="10" y="37"/>
                  </a:cubicBezTo>
                  <a:lnTo>
                    <a:pt x="10" y="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366"/>
            <p:cNvSpPr>
              <a:spLocks/>
            </p:cNvSpPr>
            <p:nvPr/>
          </p:nvSpPr>
          <p:spPr bwMode="auto">
            <a:xfrm>
              <a:off x="2637" y="1559"/>
              <a:ext cx="6" cy="51"/>
            </a:xfrm>
            <a:custGeom>
              <a:avLst/>
              <a:gdLst>
                <a:gd name="T0" fmla="*/ 0 w 11"/>
                <a:gd name="T1" fmla="*/ 95 h 95"/>
                <a:gd name="T2" fmla="*/ 0 w 11"/>
                <a:gd name="T3" fmla="*/ 95 h 95"/>
                <a:gd name="T4" fmla="*/ 0 w 11"/>
                <a:gd name="T5" fmla="*/ 0 h 95"/>
                <a:gd name="T6" fmla="*/ 11 w 11"/>
                <a:gd name="T7" fmla="*/ 0 h 95"/>
                <a:gd name="T8" fmla="*/ 11 w 11"/>
                <a:gd name="T9" fmla="*/ 95 h 95"/>
                <a:gd name="T10" fmla="*/ 0 w 11"/>
                <a:gd name="T11" fmla="*/ 95 h 95"/>
              </a:gdLst>
              <a:ahLst/>
              <a:cxnLst>
                <a:cxn ang="0">
                  <a:pos x="T0" y="T1"/>
                </a:cxn>
                <a:cxn ang="0">
                  <a:pos x="T2" y="T3"/>
                </a:cxn>
                <a:cxn ang="0">
                  <a:pos x="T4" y="T5"/>
                </a:cxn>
                <a:cxn ang="0">
                  <a:pos x="T6" y="T7"/>
                </a:cxn>
                <a:cxn ang="0">
                  <a:pos x="T8" y="T9"/>
                </a:cxn>
                <a:cxn ang="0">
                  <a:pos x="T10" y="T11"/>
                </a:cxn>
              </a:cxnLst>
              <a:rect l="0" t="0" r="r" b="b"/>
              <a:pathLst>
                <a:path w="11" h="95">
                  <a:moveTo>
                    <a:pt x="0" y="95"/>
                  </a:moveTo>
                  <a:lnTo>
                    <a:pt x="0" y="95"/>
                  </a:lnTo>
                  <a:lnTo>
                    <a:pt x="0" y="0"/>
                  </a:lnTo>
                  <a:lnTo>
                    <a:pt x="11" y="0"/>
                  </a:lnTo>
                  <a:lnTo>
                    <a:pt x="1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367"/>
            <p:cNvSpPr>
              <a:spLocks noEditPoints="1"/>
            </p:cNvSpPr>
            <p:nvPr/>
          </p:nvSpPr>
          <p:spPr bwMode="auto">
            <a:xfrm>
              <a:off x="2651" y="1572"/>
              <a:ext cx="34" cy="39"/>
            </a:xfrm>
            <a:custGeom>
              <a:avLst/>
              <a:gdLst>
                <a:gd name="T0" fmla="*/ 51 w 63"/>
                <a:gd name="T1" fmla="*/ 49 h 72"/>
                <a:gd name="T2" fmla="*/ 51 w 63"/>
                <a:gd name="T3" fmla="*/ 49 h 72"/>
                <a:gd name="T4" fmla="*/ 63 w 63"/>
                <a:gd name="T5" fmla="*/ 50 h 72"/>
                <a:gd name="T6" fmla="*/ 52 w 63"/>
                <a:gd name="T7" fmla="*/ 66 h 72"/>
                <a:gd name="T8" fmla="*/ 33 w 63"/>
                <a:gd name="T9" fmla="*/ 72 h 72"/>
                <a:gd name="T10" fmla="*/ 9 w 63"/>
                <a:gd name="T11" fmla="*/ 63 h 72"/>
                <a:gd name="T12" fmla="*/ 0 w 63"/>
                <a:gd name="T13" fmla="*/ 37 h 72"/>
                <a:gd name="T14" fmla="*/ 9 w 63"/>
                <a:gd name="T15" fmla="*/ 10 h 72"/>
                <a:gd name="T16" fmla="*/ 32 w 63"/>
                <a:gd name="T17" fmla="*/ 0 h 72"/>
                <a:gd name="T18" fmla="*/ 55 w 63"/>
                <a:gd name="T19" fmla="*/ 10 h 72"/>
                <a:gd name="T20" fmla="*/ 63 w 63"/>
                <a:gd name="T21" fmla="*/ 36 h 72"/>
                <a:gd name="T22" fmla="*/ 63 w 63"/>
                <a:gd name="T23" fmla="*/ 39 h 72"/>
                <a:gd name="T24" fmla="*/ 12 w 63"/>
                <a:gd name="T25" fmla="*/ 39 h 72"/>
                <a:gd name="T26" fmla="*/ 18 w 63"/>
                <a:gd name="T27" fmla="*/ 57 h 72"/>
                <a:gd name="T28" fmla="*/ 33 w 63"/>
                <a:gd name="T29" fmla="*/ 63 h 72"/>
                <a:gd name="T30" fmla="*/ 44 w 63"/>
                <a:gd name="T31" fmla="*/ 59 h 72"/>
                <a:gd name="T32" fmla="*/ 51 w 63"/>
                <a:gd name="T33" fmla="*/ 49 h 72"/>
                <a:gd name="T34" fmla="*/ 51 w 63"/>
                <a:gd name="T35" fmla="*/ 49 h 72"/>
                <a:gd name="T36" fmla="*/ 12 w 63"/>
                <a:gd name="T37" fmla="*/ 30 h 72"/>
                <a:gd name="T38" fmla="*/ 12 w 63"/>
                <a:gd name="T39" fmla="*/ 30 h 72"/>
                <a:gd name="T40" fmla="*/ 51 w 63"/>
                <a:gd name="T41" fmla="*/ 30 h 72"/>
                <a:gd name="T42" fmla="*/ 47 w 63"/>
                <a:gd name="T43" fmla="*/ 17 h 72"/>
                <a:gd name="T44" fmla="*/ 32 w 63"/>
                <a:gd name="T45" fmla="*/ 10 h 72"/>
                <a:gd name="T46" fmla="*/ 19 w 63"/>
                <a:gd name="T47" fmla="*/ 15 h 72"/>
                <a:gd name="T48" fmla="*/ 12 w 63"/>
                <a:gd name="T49" fmla="*/ 30 h 72"/>
                <a:gd name="T50" fmla="*/ 12 w 63"/>
                <a:gd name="T5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72">
                  <a:moveTo>
                    <a:pt x="51" y="49"/>
                  </a:moveTo>
                  <a:lnTo>
                    <a:pt x="51" y="49"/>
                  </a:lnTo>
                  <a:lnTo>
                    <a:pt x="63" y="50"/>
                  </a:lnTo>
                  <a:cubicBezTo>
                    <a:pt x="61" y="57"/>
                    <a:pt x="57" y="63"/>
                    <a:pt x="52" y="66"/>
                  </a:cubicBezTo>
                  <a:cubicBezTo>
                    <a:pt x="47" y="70"/>
                    <a:pt x="41" y="72"/>
                    <a:pt x="33" y="72"/>
                  </a:cubicBezTo>
                  <a:cubicBezTo>
                    <a:pt x="22" y="72"/>
                    <a:pt x="14" y="69"/>
                    <a:pt x="9" y="63"/>
                  </a:cubicBezTo>
                  <a:cubicBezTo>
                    <a:pt x="3" y="57"/>
                    <a:pt x="0" y="48"/>
                    <a:pt x="0" y="37"/>
                  </a:cubicBezTo>
                  <a:cubicBezTo>
                    <a:pt x="0" y="25"/>
                    <a:pt x="3" y="16"/>
                    <a:pt x="9" y="10"/>
                  </a:cubicBezTo>
                  <a:cubicBezTo>
                    <a:pt x="15" y="3"/>
                    <a:pt x="22" y="0"/>
                    <a:pt x="32" y="0"/>
                  </a:cubicBezTo>
                  <a:cubicBezTo>
                    <a:pt x="41" y="0"/>
                    <a:pt x="49" y="3"/>
                    <a:pt x="55" y="10"/>
                  </a:cubicBezTo>
                  <a:cubicBezTo>
                    <a:pt x="60" y="16"/>
                    <a:pt x="63" y="25"/>
                    <a:pt x="63" y="36"/>
                  </a:cubicBezTo>
                  <a:cubicBezTo>
                    <a:pt x="63" y="37"/>
                    <a:pt x="63" y="38"/>
                    <a:pt x="63" y="39"/>
                  </a:cubicBezTo>
                  <a:lnTo>
                    <a:pt x="12" y="39"/>
                  </a:lnTo>
                  <a:cubicBezTo>
                    <a:pt x="12" y="47"/>
                    <a:pt x="14" y="53"/>
                    <a:pt x="18" y="57"/>
                  </a:cubicBezTo>
                  <a:cubicBezTo>
                    <a:pt x="22" y="61"/>
                    <a:pt x="27" y="63"/>
                    <a:pt x="33" y="63"/>
                  </a:cubicBezTo>
                  <a:cubicBezTo>
                    <a:pt x="37" y="63"/>
                    <a:pt x="41" y="62"/>
                    <a:pt x="44" y="59"/>
                  </a:cubicBezTo>
                  <a:cubicBezTo>
                    <a:pt x="47" y="57"/>
                    <a:pt x="49" y="53"/>
                    <a:pt x="51" y="49"/>
                  </a:cubicBezTo>
                  <a:lnTo>
                    <a:pt x="51" y="49"/>
                  </a:lnTo>
                  <a:close/>
                  <a:moveTo>
                    <a:pt x="12" y="30"/>
                  </a:moveTo>
                  <a:lnTo>
                    <a:pt x="12" y="30"/>
                  </a:lnTo>
                  <a:lnTo>
                    <a:pt x="51" y="30"/>
                  </a:lnTo>
                  <a:cubicBezTo>
                    <a:pt x="50" y="24"/>
                    <a:pt x="49" y="20"/>
                    <a:pt x="47" y="17"/>
                  </a:cubicBezTo>
                  <a:cubicBezTo>
                    <a:pt x="43" y="12"/>
                    <a:pt x="38" y="10"/>
                    <a:pt x="32" y="10"/>
                  </a:cubicBezTo>
                  <a:cubicBezTo>
                    <a:pt x="27" y="10"/>
                    <a:pt x="22" y="12"/>
                    <a:pt x="19" y="15"/>
                  </a:cubicBezTo>
                  <a:cubicBezTo>
                    <a:pt x="15" y="19"/>
                    <a:pt x="13" y="24"/>
                    <a:pt x="12" y="30"/>
                  </a:cubicBezTo>
                  <a:lnTo>
                    <a:pt x="12"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368"/>
            <p:cNvSpPr>
              <a:spLocks/>
            </p:cNvSpPr>
            <p:nvPr/>
          </p:nvSpPr>
          <p:spPr bwMode="auto">
            <a:xfrm>
              <a:off x="2853" y="1559"/>
              <a:ext cx="49" cy="51"/>
            </a:xfrm>
            <a:custGeom>
              <a:avLst/>
              <a:gdLst>
                <a:gd name="T0" fmla="*/ 0 w 91"/>
                <a:gd name="T1" fmla="*/ 95 h 95"/>
                <a:gd name="T2" fmla="*/ 0 w 91"/>
                <a:gd name="T3" fmla="*/ 95 h 95"/>
                <a:gd name="T4" fmla="*/ 0 w 91"/>
                <a:gd name="T5" fmla="*/ 0 h 95"/>
                <a:gd name="T6" fmla="*/ 19 w 91"/>
                <a:gd name="T7" fmla="*/ 0 h 95"/>
                <a:gd name="T8" fmla="*/ 42 w 91"/>
                <a:gd name="T9" fmla="*/ 67 h 95"/>
                <a:gd name="T10" fmla="*/ 46 w 91"/>
                <a:gd name="T11" fmla="*/ 81 h 95"/>
                <a:gd name="T12" fmla="*/ 52 w 91"/>
                <a:gd name="T13" fmla="*/ 66 h 95"/>
                <a:gd name="T14" fmla="*/ 74 w 91"/>
                <a:gd name="T15" fmla="*/ 0 h 95"/>
                <a:gd name="T16" fmla="*/ 91 w 91"/>
                <a:gd name="T17" fmla="*/ 0 h 95"/>
                <a:gd name="T18" fmla="*/ 91 w 91"/>
                <a:gd name="T19" fmla="*/ 95 h 95"/>
                <a:gd name="T20" fmla="*/ 79 w 91"/>
                <a:gd name="T21" fmla="*/ 95 h 95"/>
                <a:gd name="T22" fmla="*/ 79 w 91"/>
                <a:gd name="T23" fmla="*/ 15 h 95"/>
                <a:gd name="T24" fmla="*/ 51 w 91"/>
                <a:gd name="T25" fmla="*/ 95 h 95"/>
                <a:gd name="T26" fmla="*/ 40 w 91"/>
                <a:gd name="T27" fmla="*/ 95 h 95"/>
                <a:gd name="T28" fmla="*/ 13 w 91"/>
                <a:gd name="T29" fmla="*/ 14 h 95"/>
                <a:gd name="T30" fmla="*/ 13 w 91"/>
                <a:gd name="T31" fmla="*/ 95 h 95"/>
                <a:gd name="T32" fmla="*/ 0 w 91"/>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5">
                  <a:moveTo>
                    <a:pt x="0" y="95"/>
                  </a:moveTo>
                  <a:lnTo>
                    <a:pt x="0" y="95"/>
                  </a:lnTo>
                  <a:lnTo>
                    <a:pt x="0" y="0"/>
                  </a:lnTo>
                  <a:lnTo>
                    <a:pt x="19" y="0"/>
                  </a:lnTo>
                  <a:lnTo>
                    <a:pt x="42" y="67"/>
                  </a:lnTo>
                  <a:cubicBezTo>
                    <a:pt x="44" y="73"/>
                    <a:pt x="45" y="78"/>
                    <a:pt x="46" y="81"/>
                  </a:cubicBezTo>
                  <a:cubicBezTo>
                    <a:pt x="48" y="78"/>
                    <a:pt x="49" y="73"/>
                    <a:pt x="52" y="66"/>
                  </a:cubicBezTo>
                  <a:lnTo>
                    <a:pt x="74" y="0"/>
                  </a:lnTo>
                  <a:lnTo>
                    <a:pt x="91" y="0"/>
                  </a:lnTo>
                  <a:lnTo>
                    <a:pt x="91" y="95"/>
                  </a:lnTo>
                  <a:lnTo>
                    <a:pt x="79" y="95"/>
                  </a:lnTo>
                  <a:lnTo>
                    <a:pt x="79" y="15"/>
                  </a:lnTo>
                  <a:lnTo>
                    <a:pt x="51" y="95"/>
                  </a:lnTo>
                  <a:lnTo>
                    <a:pt x="40" y="95"/>
                  </a:lnTo>
                  <a:lnTo>
                    <a:pt x="13" y="14"/>
                  </a:lnTo>
                  <a:lnTo>
                    <a:pt x="13"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369"/>
            <p:cNvSpPr>
              <a:spLocks noEditPoints="1"/>
            </p:cNvSpPr>
            <p:nvPr/>
          </p:nvSpPr>
          <p:spPr bwMode="auto">
            <a:xfrm>
              <a:off x="2910" y="1572"/>
              <a:ext cx="35" cy="39"/>
            </a:xfrm>
            <a:custGeom>
              <a:avLst/>
              <a:gdLst>
                <a:gd name="T0" fmla="*/ 0 w 65"/>
                <a:gd name="T1" fmla="*/ 36 h 72"/>
                <a:gd name="T2" fmla="*/ 0 w 65"/>
                <a:gd name="T3" fmla="*/ 36 h 72"/>
                <a:gd name="T4" fmla="*/ 11 w 65"/>
                <a:gd name="T5" fmla="*/ 8 h 72"/>
                <a:gd name="T6" fmla="*/ 32 w 65"/>
                <a:gd name="T7" fmla="*/ 0 h 72"/>
                <a:gd name="T8" fmla="*/ 56 w 65"/>
                <a:gd name="T9" fmla="*/ 10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7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4"/>
                    <a:pt x="4" y="14"/>
                    <a:pt x="11" y="8"/>
                  </a:cubicBezTo>
                  <a:cubicBezTo>
                    <a:pt x="17" y="3"/>
                    <a:pt x="24" y="0"/>
                    <a:pt x="32" y="0"/>
                  </a:cubicBezTo>
                  <a:cubicBezTo>
                    <a:pt x="42" y="0"/>
                    <a:pt x="50" y="3"/>
                    <a:pt x="56" y="10"/>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1"/>
                    <a:pt x="26" y="63"/>
                    <a:pt x="32" y="63"/>
                  </a:cubicBezTo>
                  <a:cubicBezTo>
                    <a:pt x="38" y="63"/>
                    <a:pt x="43" y="61"/>
                    <a:pt x="47" y="56"/>
                  </a:cubicBezTo>
                  <a:cubicBezTo>
                    <a:pt x="51" y="52"/>
                    <a:pt x="53" y="45"/>
                    <a:pt x="53" y="36"/>
                  </a:cubicBezTo>
                  <a:cubicBezTo>
                    <a:pt x="53" y="27"/>
                    <a:pt x="51" y="21"/>
                    <a:pt x="47" y="17"/>
                  </a:cubicBezTo>
                  <a:cubicBezTo>
                    <a:pt x="43" y="12"/>
                    <a:pt x="38" y="10"/>
                    <a:pt x="32" y="10"/>
                  </a:cubicBezTo>
                  <a:cubicBezTo>
                    <a:pt x="26"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370"/>
            <p:cNvSpPr>
              <a:spLocks/>
            </p:cNvSpPr>
            <p:nvPr/>
          </p:nvSpPr>
          <p:spPr bwMode="auto">
            <a:xfrm>
              <a:off x="2952" y="1572"/>
              <a:ext cx="31" cy="38"/>
            </a:xfrm>
            <a:custGeom>
              <a:avLst/>
              <a:gdLst>
                <a:gd name="T0" fmla="*/ 0 w 57"/>
                <a:gd name="T1" fmla="*/ 71 h 71"/>
                <a:gd name="T2" fmla="*/ 0 w 57"/>
                <a:gd name="T3" fmla="*/ 71 h 71"/>
                <a:gd name="T4" fmla="*/ 0 w 57"/>
                <a:gd name="T5" fmla="*/ 2 h 71"/>
                <a:gd name="T6" fmla="*/ 11 w 57"/>
                <a:gd name="T7" fmla="*/ 2 h 71"/>
                <a:gd name="T8" fmla="*/ 11 w 57"/>
                <a:gd name="T9" fmla="*/ 12 h 71"/>
                <a:gd name="T10" fmla="*/ 33 w 57"/>
                <a:gd name="T11" fmla="*/ 0 h 71"/>
                <a:gd name="T12" fmla="*/ 44 w 57"/>
                <a:gd name="T13" fmla="*/ 2 h 71"/>
                <a:gd name="T14" fmla="*/ 52 w 57"/>
                <a:gd name="T15" fmla="*/ 8 h 71"/>
                <a:gd name="T16" fmla="*/ 56 w 57"/>
                <a:gd name="T17" fmla="*/ 17 h 71"/>
                <a:gd name="T18" fmla="*/ 57 w 57"/>
                <a:gd name="T19" fmla="*/ 28 h 71"/>
                <a:gd name="T20" fmla="*/ 57 w 57"/>
                <a:gd name="T21" fmla="*/ 71 h 71"/>
                <a:gd name="T22" fmla="*/ 45 w 57"/>
                <a:gd name="T23" fmla="*/ 71 h 71"/>
                <a:gd name="T24" fmla="*/ 45 w 57"/>
                <a:gd name="T25" fmla="*/ 29 h 71"/>
                <a:gd name="T26" fmla="*/ 43 w 57"/>
                <a:gd name="T27" fmla="*/ 18 h 71"/>
                <a:gd name="T28" fmla="*/ 39 w 57"/>
                <a:gd name="T29" fmla="*/ 12 h 71"/>
                <a:gd name="T30" fmla="*/ 30 w 57"/>
                <a:gd name="T31" fmla="*/ 10 h 71"/>
                <a:gd name="T32" fmla="*/ 18 w 57"/>
                <a:gd name="T33" fmla="*/ 15 h 71"/>
                <a:gd name="T34" fmla="*/ 12 w 57"/>
                <a:gd name="T35" fmla="*/ 33 h 71"/>
                <a:gd name="T36" fmla="*/ 12 w 57"/>
                <a:gd name="T37" fmla="*/ 71 h 71"/>
                <a:gd name="T38" fmla="*/ 0 w 57"/>
                <a:gd name="T3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71">
                  <a:moveTo>
                    <a:pt x="0" y="71"/>
                  </a:moveTo>
                  <a:lnTo>
                    <a:pt x="0" y="71"/>
                  </a:lnTo>
                  <a:lnTo>
                    <a:pt x="0" y="2"/>
                  </a:lnTo>
                  <a:lnTo>
                    <a:pt x="11" y="2"/>
                  </a:lnTo>
                  <a:lnTo>
                    <a:pt x="11" y="12"/>
                  </a:lnTo>
                  <a:cubicBezTo>
                    <a:pt x="16" y="4"/>
                    <a:pt x="23" y="0"/>
                    <a:pt x="33" y="0"/>
                  </a:cubicBezTo>
                  <a:cubicBezTo>
                    <a:pt x="37" y="0"/>
                    <a:pt x="41" y="1"/>
                    <a:pt x="44" y="2"/>
                  </a:cubicBezTo>
                  <a:cubicBezTo>
                    <a:pt x="48" y="4"/>
                    <a:pt x="51" y="6"/>
                    <a:pt x="52" y="8"/>
                  </a:cubicBezTo>
                  <a:cubicBezTo>
                    <a:pt x="54" y="11"/>
                    <a:pt x="55" y="14"/>
                    <a:pt x="56" y="17"/>
                  </a:cubicBezTo>
                  <a:cubicBezTo>
                    <a:pt x="56" y="19"/>
                    <a:pt x="57" y="23"/>
                    <a:pt x="57" y="28"/>
                  </a:cubicBezTo>
                  <a:lnTo>
                    <a:pt x="57" y="71"/>
                  </a:lnTo>
                  <a:lnTo>
                    <a:pt x="45" y="71"/>
                  </a:lnTo>
                  <a:lnTo>
                    <a:pt x="45" y="29"/>
                  </a:lnTo>
                  <a:cubicBezTo>
                    <a:pt x="45" y="24"/>
                    <a:pt x="44" y="20"/>
                    <a:pt x="43" y="18"/>
                  </a:cubicBezTo>
                  <a:cubicBezTo>
                    <a:pt x="43" y="16"/>
                    <a:pt x="41" y="14"/>
                    <a:pt x="39" y="12"/>
                  </a:cubicBezTo>
                  <a:cubicBezTo>
                    <a:pt x="36" y="11"/>
                    <a:pt x="34" y="10"/>
                    <a:pt x="30" y="10"/>
                  </a:cubicBezTo>
                  <a:cubicBezTo>
                    <a:pt x="26" y="10"/>
                    <a:pt x="21" y="12"/>
                    <a:pt x="18" y="15"/>
                  </a:cubicBezTo>
                  <a:cubicBezTo>
                    <a:pt x="14" y="18"/>
                    <a:pt x="12" y="24"/>
                    <a:pt x="12" y="33"/>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371"/>
            <p:cNvSpPr>
              <a:spLocks/>
            </p:cNvSpPr>
            <p:nvPr/>
          </p:nvSpPr>
          <p:spPr bwMode="auto">
            <a:xfrm>
              <a:off x="2994" y="1603"/>
              <a:ext cx="7" cy="7"/>
            </a:xfrm>
            <a:custGeom>
              <a:avLst/>
              <a:gdLst>
                <a:gd name="T0" fmla="*/ 0 w 13"/>
                <a:gd name="T1" fmla="*/ 14 h 14"/>
                <a:gd name="T2" fmla="*/ 0 w 13"/>
                <a:gd name="T3" fmla="*/ 14 h 14"/>
                <a:gd name="T4" fmla="*/ 0 w 13"/>
                <a:gd name="T5" fmla="*/ 0 h 14"/>
                <a:gd name="T6" fmla="*/ 13 w 13"/>
                <a:gd name="T7" fmla="*/ 0 h 14"/>
                <a:gd name="T8" fmla="*/ 13 w 13"/>
                <a:gd name="T9" fmla="*/ 14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lnTo>
                    <a:pt x="0" y="14"/>
                  </a:lnTo>
                  <a:lnTo>
                    <a:pt x="0" y="0"/>
                  </a:lnTo>
                  <a:lnTo>
                    <a:pt x="13" y="0"/>
                  </a:lnTo>
                  <a:lnTo>
                    <a:pt x="13" y="14"/>
                  </a:lnTo>
                  <a:lnTo>
                    <a:pt x="0" y="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372"/>
            <p:cNvSpPr>
              <a:spLocks/>
            </p:cNvSpPr>
            <p:nvPr/>
          </p:nvSpPr>
          <p:spPr bwMode="auto">
            <a:xfrm>
              <a:off x="3148" y="1559"/>
              <a:ext cx="66" cy="51"/>
            </a:xfrm>
            <a:custGeom>
              <a:avLst/>
              <a:gdLst>
                <a:gd name="T0" fmla="*/ 25 w 122"/>
                <a:gd name="T1" fmla="*/ 95 h 95"/>
                <a:gd name="T2" fmla="*/ 25 w 122"/>
                <a:gd name="T3" fmla="*/ 95 h 95"/>
                <a:gd name="T4" fmla="*/ 0 w 122"/>
                <a:gd name="T5" fmla="*/ 0 h 95"/>
                <a:gd name="T6" fmla="*/ 13 w 122"/>
                <a:gd name="T7" fmla="*/ 0 h 95"/>
                <a:gd name="T8" fmla="*/ 27 w 122"/>
                <a:gd name="T9" fmla="*/ 62 h 95"/>
                <a:gd name="T10" fmla="*/ 31 w 122"/>
                <a:gd name="T11" fmla="*/ 81 h 95"/>
                <a:gd name="T12" fmla="*/ 36 w 122"/>
                <a:gd name="T13" fmla="*/ 64 h 95"/>
                <a:gd name="T14" fmla="*/ 54 w 122"/>
                <a:gd name="T15" fmla="*/ 0 h 95"/>
                <a:gd name="T16" fmla="*/ 69 w 122"/>
                <a:gd name="T17" fmla="*/ 0 h 95"/>
                <a:gd name="T18" fmla="*/ 83 w 122"/>
                <a:gd name="T19" fmla="*/ 48 h 95"/>
                <a:gd name="T20" fmla="*/ 90 w 122"/>
                <a:gd name="T21" fmla="*/ 81 h 95"/>
                <a:gd name="T22" fmla="*/ 95 w 122"/>
                <a:gd name="T23" fmla="*/ 61 h 95"/>
                <a:gd name="T24" fmla="*/ 110 w 122"/>
                <a:gd name="T25" fmla="*/ 0 h 95"/>
                <a:gd name="T26" fmla="*/ 122 w 122"/>
                <a:gd name="T27" fmla="*/ 0 h 95"/>
                <a:gd name="T28" fmla="*/ 96 w 122"/>
                <a:gd name="T29" fmla="*/ 95 h 95"/>
                <a:gd name="T30" fmla="*/ 84 w 122"/>
                <a:gd name="T31" fmla="*/ 95 h 95"/>
                <a:gd name="T32" fmla="*/ 64 w 122"/>
                <a:gd name="T33" fmla="*/ 22 h 95"/>
                <a:gd name="T34" fmla="*/ 61 w 122"/>
                <a:gd name="T35" fmla="*/ 11 h 95"/>
                <a:gd name="T36" fmla="*/ 58 w 122"/>
                <a:gd name="T37" fmla="*/ 22 h 95"/>
                <a:gd name="T38" fmla="*/ 38 w 122"/>
                <a:gd name="T39" fmla="*/ 95 h 95"/>
                <a:gd name="T40" fmla="*/ 25 w 122"/>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95">
                  <a:moveTo>
                    <a:pt x="25" y="95"/>
                  </a:moveTo>
                  <a:lnTo>
                    <a:pt x="25" y="95"/>
                  </a:lnTo>
                  <a:lnTo>
                    <a:pt x="0" y="0"/>
                  </a:lnTo>
                  <a:lnTo>
                    <a:pt x="13" y="0"/>
                  </a:lnTo>
                  <a:lnTo>
                    <a:pt x="27" y="62"/>
                  </a:lnTo>
                  <a:cubicBezTo>
                    <a:pt x="29" y="69"/>
                    <a:pt x="30" y="75"/>
                    <a:pt x="31" y="81"/>
                  </a:cubicBezTo>
                  <a:cubicBezTo>
                    <a:pt x="34" y="71"/>
                    <a:pt x="35" y="65"/>
                    <a:pt x="36" y="64"/>
                  </a:cubicBezTo>
                  <a:lnTo>
                    <a:pt x="54" y="0"/>
                  </a:lnTo>
                  <a:lnTo>
                    <a:pt x="69" y="0"/>
                  </a:lnTo>
                  <a:lnTo>
                    <a:pt x="83" y="48"/>
                  </a:lnTo>
                  <a:cubicBezTo>
                    <a:pt x="86" y="60"/>
                    <a:pt x="89" y="71"/>
                    <a:pt x="90" y="81"/>
                  </a:cubicBezTo>
                  <a:cubicBezTo>
                    <a:pt x="91" y="75"/>
                    <a:pt x="93" y="69"/>
                    <a:pt x="95" y="61"/>
                  </a:cubicBezTo>
                  <a:lnTo>
                    <a:pt x="110" y="0"/>
                  </a:lnTo>
                  <a:lnTo>
                    <a:pt x="122" y="0"/>
                  </a:lnTo>
                  <a:lnTo>
                    <a:pt x="96" y="95"/>
                  </a:lnTo>
                  <a:lnTo>
                    <a:pt x="84" y="95"/>
                  </a:lnTo>
                  <a:lnTo>
                    <a:pt x="64" y="22"/>
                  </a:lnTo>
                  <a:cubicBezTo>
                    <a:pt x="62" y="16"/>
                    <a:pt x="61" y="12"/>
                    <a:pt x="61" y="11"/>
                  </a:cubicBezTo>
                  <a:cubicBezTo>
                    <a:pt x="60" y="15"/>
                    <a:pt x="59" y="19"/>
                    <a:pt x="58" y="22"/>
                  </a:cubicBezTo>
                  <a:lnTo>
                    <a:pt x="38" y="95"/>
                  </a:lnTo>
                  <a:lnTo>
                    <a:pt x="25"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373"/>
            <p:cNvSpPr>
              <a:spLocks noEditPoints="1"/>
            </p:cNvSpPr>
            <p:nvPr/>
          </p:nvSpPr>
          <p:spPr bwMode="auto">
            <a:xfrm>
              <a:off x="3216" y="1572"/>
              <a:ext cx="35" cy="39"/>
            </a:xfrm>
            <a:custGeom>
              <a:avLst/>
              <a:gdLst>
                <a:gd name="T0" fmla="*/ 0 w 65"/>
                <a:gd name="T1" fmla="*/ 36 h 72"/>
                <a:gd name="T2" fmla="*/ 0 w 65"/>
                <a:gd name="T3" fmla="*/ 36 h 72"/>
                <a:gd name="T4" fmla="*/ 11 w 65"/>
                <a:gd name="T5" fmla="*/ 8 h 72"/>
                <a:gd name="T6" fmla="*/ 32 w 65"/>
                <a:gd name="T7" fmla="*/ 0 h 72"/>
                <a:gd name="T8" fmla="*/ 56 w 65"/>
                <a:gd name="T9" fmla="*/ 10 h 72"/>
                <a:gd name="T10" fmla="*/ 65 w 65"/>
                <a:gd name="T11" fmla="*/ 35 h 72"/>
                <a:gd name="T12" fmla="*/ 61 w 65"/>
                <a:gd name="T13" fmla="*/ 56 h 72"/>
                <a:gd name="T14" fmla="*/ 49 w 65"/>
                <a:gd name="T15" fmla="*/ 68 h 72"/>
                <a:gd name="T16" fmla="*/ 32 w 65"/>
                <a:gd name="T17" fmla="*/ 72 h 72"/>
                <a:gd name="T18" fmla="*/ 9 w 65"/>
                <a:gd name="T19" fmla="*/ 63 h 72"/>
                <a:gd name="T20" fmla="*/ 0 w 65"/>
                <a:gd name="T21" fmla="*/ 36 h 72"/>
                <a:gd name="T22" fmla="*/ 0 w 65"/>
                <a:gd name="T23" fmla="*/ 36 h 72"/>
                <a:gd name="T24" fmla="*/ 12 w 65"/>
                <a:gd name="T25" fmla="*/ 36 h 72"/>
                <a:gd name="T26" fmla="*/ 12 w 65"/>
                <a:gd name="T27" fmla="*/ 36 h 72"/>
                <a:gd name="T28" fmla="*/ 18 w 65"/>
                <a:gd name="T29" fmla="*/ 56 h 72"/>
                <a:gd name="T30" fmla="*/ 32 w 65"/>
                <a:gd name="T31" fmla="*/ 63 h 72"/>
                <a:gd name="T32" fmla="*/ 47 w 65"/>
                <a:gd name="T33" fmla="*/ 56 h 72"/>
                <a:gd name="T34" fmla="*/ 53 w 65"/>
                <a:gd name="T35" fmla="*/ 36 h 72"/>
                <a:gd name="T36" fmla="*/ 47 w 65"/>
                <a:gd name="T37" fmla="*/ 17 h 72"/>
                <a:gd name="T38" fmla="*/ 32 w 65"/>
                <a:gd name="T39" fmla="*/ 10 h 72"/>
                <a:gd name="T40" fmla="*/ 18 w 65"/>
                <a:gd name="T41" fmla="*/ 16 h 72"/>
                <a:gd name="T42" fmla="*/ 12 w 65"/>
                <a:gd name="T43" fmla="*/ 36 h 72"/>
                <a:gd name="T44" fmla="*/ 12 w 65"/>
                <a:gd name="T4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2">
                  <a:moveTo>
                    <a:pt x="0" y="36"/>
                  </a:moveTo>
                  <a:lnTo>
                    <a:pt x="0" y="36"/>
                  </a:lnTo>
                  <a:cubicBezTo>
                    <a:pt x="0" y="24"/>
                    <a:pt x="4" y="14"/>
                    <a:pt x="11" y="8"/>
                  </a:cubicBezTo>
                  <a:cubicBezTo>
                    <a:pt x="17" y="3"/>
                    <a:pt x="24" y="0"/>
                    <a:pt x="32" y="0"/>
                  </a:cubicBezTo>
                  <a:cubicBezTo>
                    <a:pt x="42" y="0"/>
                    <a:pt x="50" y="3"/>
                    <a:pt x="56" y="10"/>
                  </a:cubicBezTo>
                  <a:cubicBezTo>
                    <a:pt x="62" y="16"/>
                    <a:pt x="65" y="24"/>
                    <a:pt x="65" y="35"/>
                  </a:cubicBezTo>
                  <a:cubicBezTo>
                    <a:pt x="65" y="44"/>
                    <a:pt x="63" y="51"/>
                    <a:pt x="61" y="56"/>
                  </a:cubicBezTo>
                  <a:cubicBezTo>
                    <a:pt x="58" y="61"/>
                    <a:pt x="54" y="65"/>
                    <a:pt x="49" y="68"/>
                  </a:cubicBezTo>
                  <a:cubicBezTo>
                    <a:pt x="44" y="71"/>
                    <a:pt x="38" y="72"/>
                    <a:pt x="32" y="72"/>
                  </a:cubicBezTo>
                  <a:cubicBezTo>
                    <a:pt x="23" y="72"/>
                    <a:pt x="15" y="69"/>
                    <a:pt x="9" y="63"/>
                  </a:cubicBezTo>
                  <a:cubicBezTo>
                    <a:pt x="3" y="57"/>
                    <a:pt x="0" y="48"/>
                    <a:pt x="0" y="36"/>
                  </a:cubicBezTo>
                  <a:lnTo>
                    <a:pt x="0" y="36"/>
                  </a:lnTo>
                  <a:close/>
                  <a:moveTo>
                    <a:pt x="12" y="36"/>
                  </a:moveTo>
                  <a:lnTo>
                    <a:pt x="12" y="36"/>
                  </a:lnTo>
                  <a:cubicBezTo>
                    <a:pt x="12" y="45"/>
                    <a:pt x="14" y="52"/>
                    <a:pt x="18" y="56"/>
                  </a:cubicBezTo>
                  <a:cubicBezTo>
                    <a:pt x="22" y="61"/>
                    <a:pt x="26" y="63"/>
                    <a:pt x="32" y="63"/>
                  </a:cubicBezTo>
                  <a:cubicBezTo>
                    <a:pt x="38" y="63"/>
                    <a:pt x="43" y="61"/>
                    <a:pt x="47" y="56"/>
                  </a:cubicBezTo>
                  <a:cubicBezTo>
                    <a:pt x="51" y="52"/>
                    <a:pt x="53" y="45"/>
                    <a:pt x="53" y="36"/>
                  </a:cubicBezTo>
                  <a:cubicBezTo>
                    <a:pt x="53" y="27"/>
                    <a:pt x="51" y="21"/>
                    <a:pt x="47" y="17"/>
                  </a:cubicBezTo>
                  <a:cubicBezTo>
                    <a:pt x="43" y="12"/>
                    <a:pt x="38" y="10"/>
                    <a:pt x="32" y="10"/>
                  </a:cubicBezTo>
                  <a:cubicBezTo>
                    <a:pt x="26" y="10"/>
                    <a:pt x="22" y="12"/>
                    <a:pt x="18" y="16"/>
                  </a:cubicBezTo>
                  <a:cubicBezTo>
                    <a:pt x="14" y="21"/>
                    <a:pt x="12" y="27"/>
                    <a:pt x="12" y="36"/>
                  </a:cubicBezTo>
                  <a:lnTo>
                    <a:pt x="12"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374"/>
            <p:cNvSpPr>
              <a:spLocks/>
            </p:cNvSpPr>
            <p:nvPr/>
          </p:nvSpPr>
          <p:spPr bwMode="auto">
            <a:xfrm>
              <a:off x="3258" y="1572"/>
              <a:ext cx="20" cy="38"/>
            </a:xfrm>
            <a:custGeom>
              <a:avLst/>
              <a:gdLst>
                <a:gd name="T0" fmla="*/ 0 w 38"/>
                <a:gd name="T1" fmla="*/ 71 h 71"/>
                <a:gd name="T2" fmla="*/ 0 w 38"/>
                <a:gd name="T3" fmla="*/ 71 h 71"/>
                <a:gd name="T4" fmla="*/ 0 w 38"/>
                <a:gd name="T5" fmla="*/ 2 h 71"/>
                <a:gd name="T6" fmla="*/ 11 w 38"/>
                <a:gd name="T7" fmla="*/ 2 h 71"/>
                <a:gd name="T8" fmla="*/ 11 w 38"/>
                <a:gd name="T9" fmla="*/ 12 h 71"/>
                <a:gd name="T10" fmla="*/ 18 w 38"/>
                <a:gd name="T11" fmla="*/ 3 h 71"/>
                <a:gd name="T12" fmla="*/ 26 w 38"/>
                <a:gd name="T13" fmla="*/ 0 h 71"/>
                <a:gd name="T14" fmla="*/ 38 w 38"/>
                <a:gd name="T15" fmla="*/ 4 h 71"/>
                <a:gd name="T16" fmla="*/ 34 w 38"/>
                <a:gd name="T17" fmla="*/ 15 h 71"/>
                <a:gd name="T18" fmla="*/ 25 w 38"/>
                <a:gd name="T19" fmla="*/ 12 h 71"/>
                <a:gd name="T20" fmla="*/ 18 w 38"/>
                <a:gd name="T21" fmla="*/ 15 h 71"/>
                <a:gd name="T22" fmla="*/ 14 w 38"/>
                <a:gd name="T23" fmla="*/ 21 h 71"/>
                <a:gd name="T24" fmla="*/ 12 w 38"/>
                <a:gd name="T25" fmla="*/ 35 h 71"/>
                <a:gd name="T26" fmla="*/ 12 w 38"/>
                <a:gd name="T27" fmla="*/ 71 h 71"/>
                <a:gd name="T28" fmla="*/ 0 w 38"/>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71">
                  <a:moveTo>
                    <a:pt x="0" y="71"/>
                  </a:moveTo>
                  <a:lnTo>
                    <a:pt x="0" y="71"/>
                  </a:lnTo>
                  <a:lnTo>
                    <a:pt x="0" y="2"/>
                  </a:lnTo>
                  <a:lnTo>
                    <a:pt x="11" y="2"/>
                  </a:lnTo>
                  <a:lnTo>
                    <a:pt x="11" y="12"/>
                  </a:lnTo>
                  <a:cubicBezTo>
                    <a:pt x="14" y="7"/>
                    <a:pt x="16" y="4"/>
                    <a:pt x="18" y="3"/>
                  </a:cubicBezTo>
                  <a:cubicBezTo>
                    <a:pt x="21" y="1"/>
                    <a:pt x="23" y="0"/>
                    <a:pt x="26" y="0"/>
                  </a:cubicBezTo>
                  <a:cubicBezTo>
                    <a:pt x="30" y="0"/>
                    <a:pt x="34" y="1"/>
                    <a:pt x="38" y="4"/>
                  </a:cubicBezTo>
                  <a:lnTo>
                    <a:pt x="34" y="15"/>
                  </a:lnTo>
                  <a:cubicBezTo>
                    <a:pt x="31" y="13"/>
                    <a:pt x="28" y="12"/>
                    <a:pt x="25" y="12"/>
                  </a:cubicBezTo>
                  <a:cubicBezTo>
                    <a:pt x="23" y="12"/>
                    <a:pt x="20" y="13"/>
                    <a:pt x="18" y="15"/>
                  </a:cubicBezTo>
                  <a:cubicBezTo>
                    <a:pt x="16" y="16"/>
                    <a:pt x="15" y="18"/>
                    <a:pt x="14" y="21"/>
                  </a:cubicBezTo>
                  <a:cubicBezTo>
                    <a:pt x="13" y="25"/>
                    <a:pt x="12" y="30"/>
                    <a:pt x="12" y="35"/>
                  </a:cubicBezTo>
                  <a:lnTo>
                    <a:pt x="12" y="71"/>
                  </a:lnTo>
                  <a:lnTo>
                    <a:pt x="0" y="7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375"/>
            <p:cNvSpPr>
              <a:spLocks/>
            </p:cNvSpPr>
            <p:nvPr/>
          </p:nvSpPr>
          <p:spPr bwMode="auto">
            <a:xfrm>
              <a:off x="3282" y="1559"/>
              <a:ext cx="31" cy="51"/>
            </a:xfrm>
            <a:custGeom>
              <a:avLst/>
              <a:gdLst>
                <a:gd name="T0" fmla="*/ 0 w 57"/>
                <a:gd name="T1" fmla="*/ 95 h 95"/>
                <a:gd name="T2" fmla="*/ 0 w 57"/>
                <a:gd name="T3" fmla="*/ 95 h 95"/>
                <a:gd name="T4" fmla="*/ 0 w 57"/>
                <a:gd name="T5" fmla="*/ 0 h 95"/>
                <a:gd name="T6" fmla="*/ 12 w 57"/>
                <a:gd name="T7" fmla="*/ 0 h 95"/>
                <a:gd name="T8" fmla="*/ 12 w 57"/>
                <a:gd name="T9" fmla="*/ 54 h 95"/>
                <a:gd name="T10" fmla="*/ 39 w 57"/>
                <a:gd name="T11" fmla="*/ 26 h 95"/>
                <a:gd name="T12" fmla="*/ 54 w 57"/>
                <a:gd name="T13" fmla="*/ 26 h 95"/>
                <a:gd name="T14" fmla="*/ 28 w 57"/>
                <a:gd name="T15" fmla="*/ 51 h 95"/>
                <a:gd name="T16" fmla="*/ 57 w 57"/>
                <a:gd name="T17" fmla="*/ 95 h 95"/>
                <a:gd name="T18" fmla="*/ 43 w 57"/>
                <a:gd name="T19" fmla="*/ 95 h 95"/>
                <a:gd name="T20" fmla="*/ 20 w 57"/>
                <a:gd name="T21" fmla="*/ 59 h 95"/>
                <a:gd name="T22" fmla="*/ 12 w 57"/>
                <a:gd name="T23" fmla="*/ 67 h 95"/>
                <a:gd name="T24" fmla="*/ 12 w 57"/>
                <a:gd name="T25" fmla="*/ 95 h 95"/>
                <a:gd name="T26" fmla="*/ 0 w 57"/>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95">
                  <a:moveTo>
                    <a:pt x="0" y="95"/>
                  </a:moveTo>
                  <a:lnTo>
                    <a:pt x="0" y="95"/>
                  </a:lnTo>
                  <a:lnTo>
                    <a:pt x="0" y="0"/>
                  </a:lnTo>
                  <a:lnTo>
                    <a:pt x="12" y="0"/>
                  </a:lnTo>
                  <a:lnTo>
                    <a:pt x="12" y="54"/>
                  </a:lnTo>
                  <a:lnTo>
                    <a:pt x="39" y="26"/>
                  </a:lnTo>
                  <a:lnTo>
                    <a:pt x="54" y="26"/>
                  </a:lnTo>
                  <a:lnTo>
                    <a:pt x="28" y="51"/>
                  </a:lnTo>
                  <a:lnTo>
                    <a:pt x="57" y="95"/>
                  </a:lnTo>
                  <a:lnTo>
                    <a:pt x="43" y="95"/>
                  </a:lnTo>
                  <a:lnTo>
                    <a:pt x="20" y="59"/>
                  </a:lnTo>
                  <a:lnTo>
                    <a:pt x="12" y="67"/>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376"/>
            <p:cNvSpPr>
              <a:spLocks/>
            </p:cNvSpPr>
            <p:nvPr/>
          </p:nvSpPr>
          <p:spPr bwMode="auto">
            <a:xfrm>
              <a:off x="3658" y="1559"/>
              <a:ext cx="38" cy="51"/>
            </a:xfrm>
            <a:custGeom>
              <a:avLst/>
              <a:gdLst>
                <a:gd name="T0" fmla="*/ 0 w 71"/>
                <a:gd name="T1" fmla="*/ 95 h 95"/>
                <a:gd name="T2" fmla="*/ 0 w 71"/>
                <a:gd name="T3" fmla="*/ 95 h 95"/>
                <a:gd name="T4" fmla="*/ 0 w 71"/>
                <a:gd name="T5" fmla="*/ 0 h 95"/>
                <a:gd name="T6" fmla="*/ 69 w 71"/>
                <a:gd name="T7" fmla="*/ 0 h 95"/>
                <a:gd name="T8" fmla="*/ 69 w 71"/>
                <a:gd name="T9" fmla="*/ 11 h 95"/>
                <a:gd name="T10" fmla="*/ 13 w 71"/>
                <a:gd name="T11" fmla="*/ 11 h 95"/>
                <a:gd name="T12" fmla="*/ 13 w 71"/>
                <a:gd name="T13" fmla="*/ 40 h 95"/>
                <a:gd name="T14" fmla="*/ 66 w 71"/>
                <a:gd name="T15" fmla="*/ 40 h 95"/>
                <a:gd name="T16" fmla="*/ 66 w 71"/>
                <a:gd name="T17" fmla="*/ 51 h 95"/>
                <a:gd name="T18" fmla="*/ 13 w 71"/>
                <a:gd name="T19" fmla="*/ 51 h 95"/>
                <a:gd name="T20" fmla="*/ 13 w 71"/>
                <a:gd name="T21" fmla="*/ 84 h 95"/>
                <a:gd name="T22" fmla="*/ 71 w 71"/>
                <a:gd name="T23" fmla="*/ 84 h 95"/>
                <a:gd name="T24" fmla="*/ 71 w 71"/>
                <a:gd name="T25" fmla="*/ 95 h 95"/>
                <a:gd name="T26" fmla="*/ 0 w 71"/>
                <a:gd name="T2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5">
                  <a:moveTo>
                    <a:pt x="0" y="95"/>
                  </a:moveTo>
                  <a:lnTo>
                    <a:pt x="0" y="95"/>
                  </a:lnTo>
                  <a:lnTo>
                    <a:pt x="0" y="0"/>
                  </a:lnTo>
                  <a:lnTo>
                    <a:pt x="69" y="0"/>
                  </a:lnTo>
                  <a:lnTo>
                    <a:pt x="69" y="11"/>
                  </a:lnTo>
                  <a:lnTo>
                    <a:pt x="13" y="11"/>
                  </a:lnTo>
                  <a:lnTo>
                    <a:pt x="13" y="40"/>
                  </a:lnTo>
                  <a:lnTo>
                    <a:pt x="66" y="40"/>
                  </a:lnTo>
                  <a:lnTo>
                    <a:pt x="66" y="51"/>
                  </a:lnTo>
                  <a:lnTo>
                    <a:pt x="13" y="51"/>
                  </a:lnTo>
                  <a:lnTo>
                    <a:pt x="13" y="84"/>
                  </a:lnTo>
                  <a:lnTo>
                    <a:pt x="71" y="84"/>
                  </a:lnTo>
                  <a:lnTo>
                    <a:pt x="71"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377"/>
            <p:cNvSpPr>
              <a:spLocks noEditPoints="1"/>
            </p:cNvSpPr>
            <p:nvPr/>
          </p:nvSpPr>
          <p:spPr bwMode="auto">
            <a:xfrm>
              <a:off x="4479" y="1559"/>
              <a:ext cx="48" cy="51"/>
            </a:xfrm>
            <a:custGeom>
              <a:avLst/>
              <a:gdLst>
                <a:gd name="T0" fmla="*/ 0 w 89"/>
                <a:gd name="T1" fmla="*/ 95 h 95"/>
                <a:gd name="T2" fmla="*/ 0 w 89"/>
                <a:gd name="T3" fmla="*/ 95 h 95"/>
                <a:gd name="T4" fmla="*/ 37 w 89"/>
                <a:gd name="T5" fmla="*/ 0 h 95"/>
                <a:gd name="T6" fmla="*/ 50 w 89"/>
                <a:gd name="T7" fmla="*/ 0 h 95"/>
                <a:gd name="T8" fmla="*/ 89 w 89"/>
                <a:gd name="T9" fmla="*/ 95 h 95"/>
                <a:gd name="T10" fmla="*/ 75 w 89"/>
                <a:gd name="T11" fmla="*/ 95 h 95"/>
                <a:gd name="T12" fmla="*/ 64 w 89"/>
                <a:gd name="T13" fmla="*/ 66 h 95"/>
                <a:gd name="T14" fmla="*/ 24 w 89"/>
                <a:gd name="T15" fmla="*/ 66 h 95"/>
                <a:gd name="T16" fmla="*/ 14 w 89"/>
                <a:gd name="T17" fmla="*/ 95 h 95"/>
                <a:gd name="T18" fmla="*/ 0 w 89"/>
                <a:gd name="T19" fmla="*/ 95 h 95"/>
                <a:gd name="T20" fmla="*/ 28 w 89"/>
                <a:gd name="T21" fmla="*/ 56 h 95"/>
                <a:gd name="T22" fmla="*/ 28 w 89"/>
                <a:gd name="T23" fmla="*/ 56 h 95"/>
                <a:gd name="T24" fmla="*/ 60 w 89"/>
                <a:gd name="T25" fmla="*/ 56 h 95"/>
                <a:gd name="T26" fmla="*/ 50 w 89"/>
                <a:gd name="T27" fmla="*/ 29 h 95"/>
                <a:gd name="T28" fmla="*/ 43 w 89"/>
                <a:gd name="T29" fmla="*/ 10 h 95"/>
                <a:gd name="T30" fmla="*/ 38 w 89"/>
                <a:gd name="T31" fmla="*/ 28 h 95"/>
                <a:gd name="T32" fmla="*/ 28 w 89"/>
                <a:gd name="T33"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5">
                  <a:moveTo>
                    <a:pt x="0" y="95"/>
                  </a:moveTo>
                  <a:lnTo>
                    <a:pt x="0" y="95"/>
                  </a:lnTo>
                  <a:lnTo>
                    <a:pt x="37" y="0"/>
                  </a:lnTo>
                  <a:lnTo>
                    <a:pt x="50" y="0"/>
                  </a:lnTo>
                  <a:lnTo>
                    <a:pt x="89" y="95"/>
                  </a:lnTo>
                  <a:lnTo>
                    <a:pt x="75" y="95"/>
                  </a:lnTo>
                  <a:lnTo>
                    <a:pt x="64" y="66"/>
                  </a:lnTo>
                  <a:lnTo>
                    <a:pt x="24" y="66"/>
                  </a:lnTo>
                  <a:lnTo>
                    <a:pt x="14" y="95"/>
                  </a:lnTo>
                  <a:lnTo>
                    <a:pt x="0" y="95"/>
                  </a:lnTo>
                  <a:close/>
                  <a:moveTo>
                    <a:pt x="28" y="56"/>
                  </a:moveTo>
                  <a:lnTo>
                    <a:pt x="28" y="56"/>
                  </a:lnTo>
                  <a:lnTo>
                    <a:pt x="60" y="56"/>
                  </a:lnTo>
                  <a:lnTo>
                    <a:pt x="50" y="29"/>
                  </a:lnTo>
                  <a:cubicBezTo>
                    <a:pt x="47" y="21"/>
                    <a:pt x="45" y="15"/>
                    <a:pt x="43" y="10"/>
                  </a:cubicBezTo>
                  <a:cubicBezTo>
                    <a:pt x="42" y="16"/>
                    <a:pt x="40" y="22"/>
                    <a:pt x="38" y="28"/>
                  </a:cubicBezTo>
                  <a:lnTo>
                    <a:pt x="28" y="5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378"/>
            <p:cNvSpPr>
              <a:spLocks/>
            </p:cNvSpPr>
            <p:nvPr/>
          </p:nvSpPr>
          <p:spPr bwMode="auto">
            <a:xfrm>
              <a:off x="5128" y="1559"/>
              <a:ext cx="6" cy="51"/>
            </a:xfrm>
            <a:custGeom>
              <a:avLst/>
              <a:gdLst>
                <a:gd name="T0" fmla="*/ 0 w 12"/>
                <a:gd name="T1" fmla="*/ 95 h 95"/>
                <a:gd name="T2" fmla="*/ 0 w 12"/>
                <a:gd name="T3" fmla="*/ 95 h 95"/>
                <a:gd name="T4" fmla="*/ 0 w 12"/>
                <a:gd name="T5" fmla="*/ 0 h 95"/>
                <a:gd name="T6" fmla="*/ 12 w 12"/>
                <a:gd name="T7" fmla="*/ 0 h 95"/>
                <a:gd name="T8" fmla="*/ 12 w 12"/>
                <a:gd name="T9" fmla="*/ 95 h 95"/>
                <a:gd name="T10" fmla="*/ 0 w 12"/>
                <a:gd name="T11" fmla="*/ 95 h 95"/>
              </a:gdLst>
              <a:ahLst/>
              <a:cxnLst>
                <a:cxn ang="0">
                  <a:pos x="T0" y="T1"/>
                </a:cxn>
                <a:cxn ang="0">
                  <a:pos x="T2" y="T3"/>
                </a:cxn>
                <a:cxn ang="0">
                  <a:pos x="T4" y="T5"/>
                </a:cxn>
                <a:cxn ang="0">
                  <a:pos x="T6" y="T7"/>
                </a:cxn>
                <a:cxn ang="0">
                  <a:pos x="T8" y="T9"/>
                </a:cxn>
                <a:cxn ang="0">
                  <a:pos x="T10" y="T11"/>
                </a:cxn>
              </a:cxnLst>
              <a:rect l="0" t="0" r="r" b="b"/>
              <a:pathLst>
                <a:path w="12" h="95">
                  <a:moveTo>
                    <a:pt x="0" y="95"/>
                  </a:moveTo>
                  <a:lnTo>
                    <a:pt x="0" y="95"/>
                  </a:lnTo>
                  <a:lnTo>
                    <a:pt x="0" y="0"/>
                  </a:lnTo>
                  <a:lnTo>
                    <a:pt x="12" y="0"/>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79"/>
            <p:cNvSpPr>
              <a:spLocks/>
            </p:cNvSpPr>
            <p:nvPr/>
          </p:nvSpPr>
          <p:spPr bwMode="auto">
            <a:xfrm>
              <a:off x="6552" y="1514"/>
              <a:ext cx="46" cy="53"/>
            </a:xfrm>
            <a:custGeom>
              <a:avLst/>
              <a:gdLst>
                <a:gd name="T0" fmla="*/ 72 w 85"/>
                <a:gd name="T1" fmla="*/ 63 h 98"/>
                <a:gd name="T2" fmla="*/ 72 w 85"/>
                <a:gd name="T3" fmla="*/ 63 h 98"/>
                <a:gd name="T4" fmla="*/ 85 w 85"/>
                <a:gd name="T5" fmla="*/ 66 h 98"/>
                <a:gd name="T6" fmla="*/ 70 w 85"/>
                <a:gd name="T7" fmla="*/ 90 h 98"/>
                <a:gd name="T8" fmla="*/ 45 w 85"/>
                <a:gd name="T9" fmla="*/ 98 h 98"/>
                <a:gd name="T10" fmla="*/ 20 w 85"/>
                <a:gd name="T11" fmla="*/ 92 h 98"/>
                <a:gd name="T12" fmla="*/ 6 w 85"/>
                <a:gd name="T13" fmla="*/ 74 h 98"/>
                <a:gd name="T14" fmla="*/ 0 w 85"/>
                <a:gd name="T15" fmla="*/ 48 h 98"/>
                <a:gd name="T16" fmla="*/ 6 w 85"/>
                <a:gd name="T17" fmla="*/ 22 h 98"/>
                <a:gd name="T18" fmla="*/ 22 w 85"/>
                <a:gd name="T19" fmla="*/ 5 h 98"/>
                <a:gd name="T20" fmla="*/ 45 w 85"/>
                <a:gd name="T21" fmla="*/ 0 h 98"/>
                <a:gd name="T22" fmla="*/ 69 w 85"/>
                <a:gd name="T23" fmla="*/ 7 h 98"/>
                <a:gd name="T24" fmla="*/ 83 w 85"/>
                <a:gd name="T25" fmla="*/ 27 h 98"/>
                <a:gd name="T26" fmla="*/ 71 w 85"/>
                <a:gd name="T27" fmla="*/ 30 h 98"/>
                <a:gd name="T28" fmla="*/ 61 w 85"/>
                <a:gd name="T29" fmla="*/ 15 h 98"/>
                <a:gd name="T30" fmla="*/ 45 w 85"/>
                <a:gd name="T31" fmla="*/ 10 h 98"/>
                <a:gd name="T32" fmla="*/ 27 w 85"/>
                <a:gd name="T33" fmla="*/ 16 h 98"/>
                <a:gd name="T34" fmla="*/ 16 w 85"/>
                <a:gd name="T35" fmla="*/ 30 h 98"/>
                <a:gd name="T36" fmla="*/ 13 w 85"/>
                <a:gd name="T37" fmla="*/ 48 h 98"/>
                <a:gd name="T38" fmla="*/ 17 w 85"/>
                <a:gd name="T39" fmla="*/ 69 h 98"/>
                <a:gd name="T40" fmla="*/ 28 w 85"/>
                <a:gd name="T41" fmla="*/ 83 h 98"/>
                <a:gd name="T42" fmla="*/ 44 w 85"/>
                <a:gd name="T43" fmla="*/ 87 h 98"/>
                <a:gd name="T44" fmla="*/ 62 w 85"/>
                <a:gd name="T45" fmla="*/ 81 h 98"/>
                <a:gd name="T46" fmla="*/ 72 w 85"/>
                <a:gd name="T47" fmla="*/ 63 h 98"/>
                <a:gd name="T48" fmla="*/ 72 w 85"/>
                <a:gd name="T49" fmla="*/ 6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98">
                  <a:moveTo>
                    <a:pt x="72" y="63"/>
                  </a:moveTo>
                  <a:lnTo>
                    <a:pt x="72" y="63"/>
                  </a:lnTo>
                  <a:lnTo>
                    <a:pt x="85" y="66"/>
                  </a:lnTo>
                  <a:cubicBezTo>
                    <a:pt x="82" y="77"/>
                    <a:pt x="77" y="85"/>
                    <a:pt x="70" y="90"/>
                  </a:cubicBezTo>
                  <a:cubicBezTo>
                    <a:pt x="64" y="95"/>
                    <a:pt x="55" y="98"/>
                    <a:pt x="45" y="98"/>
                  </a:cubicBezTo>
                  <a:cubicBezTo>
                    <a:pt x="35" y="98"/>
                    <a:pt x="27" y="96"/>
                    <a:pt x="20" y="92"/>
                  </a:cubicBezTo>
                  <a:cubicBezTo>
                    <a:pt x="14" y="88"/>
                    <a:pt x="9" y="82"/>
                    <a:pt x="6" y="74"/>
                  </a:cubicBezTo>
                  <a:cubicBezTo>
                    <a:pt x="2" y="66"/>
                    <a:pt x="0" y="57"/>
                    <a:pt x="0" y="48"/>
                  </a:cubicBezTo>
                  <a:cubicBezTo>
                    <a:pt x="0" y="38"/>
                    <a:pt x="2" y="30"/>
                    <a:pt x="6" y="22"/>
                  </a:cubicBezTo>
                  <a:cubicBezTo>
                    <a:pt x="10" y="15"/>
                    <a:pt x="15" y="9"/>
                    <a:pt x="22" y="5"/>
                  </a:cubicBezTo>
                  <a:cubicBezTo>
                    <a:pt x="29" y="2"/>
                    <a:pt x="37" y="0"/>
                    <a:pt x="45" y="0"/>
                  </a:cubicBezTo>
                  <a:cubicBezTo>
                    <a:pt x="55" y="0"/>
                    <a:pt x="63" y="2"/>
                    <a:pt x="69" y="7"/>
                  </a:cubicBezTo>
                  <a:cubicBezTo>
                    <a:pt x="76" y="12"/>
                    <a:pt x="80" y="19"/>
                    <a:pt x="83" y="27"/>
                  </a:cubicBezTo>
                  <a:lnTo>
                    <a:pt x="71" y="30"/>
                  </a:lnTo>
                  <a:cubicBezTo>
                    <a:pt x="68" y="23"/>
                    <a:pt x="65" y="18"/>
                    <a:pt x="61" y="15"/>
                  </a:cubicBezTo>
                  <a:cubicBezTo>
                    <a:pt x="57" y="12"/>
                    <a:pt x="52" y="10"/>
                    <a:pt x="45" y="10"/>
                  </a:cubicBezTo>
                  <a:cubicBezTo>
                    <a:pt x="38" y="10"/>
                    <a:pt x="32" y="12"/>
                    <a:pt x="27" y="16"/>
                  </a:cubicBezTo>
                  <a:cubicBezTo>
                    <a:pt x="22" y="19"/>
                    <a:pt x="18" y="24"/>
                    <a:pt x="16" y="30"/>
                  </a:cubicBezTo>
                  <a:cubicBezTo>
                    <a:pt x="14" y="36"/>
                    <a:pt x="13" y="42"/>
                    <a:pt x="13" y="48"/>
                  </a:cubicBezTo>
                  <a:cubicBezTo>
                    <a:pt x="13" y="56"/>
                    <a:pt x="15" y="63"/>
                    <a:pt x="17" y="69"/>
                  </a:cubicBezTo>
                  <a:cubicBezTo>
                    <a:pt x="19" y="75"/>
                    <a:pt x="23" y="80"/>
                    <a:pt x="28" y="83"/>
                  </a:cubicBezTo>
                  <a:cubicBezTo>
                    <a:pt x="33" y="86"/>
                    <a:pt x="38" y="87"/>
                    <a:pt x="44" y="87"/>
                  </a:cubicBezTo>
                  <a:cubicBezTo>
                    <a:pt x="51" y="87"/>
                    <a:pt x="57" y="85"/>
                    <a:pt x="62" y="81"/>
                  </a:cubicBezTo>
                  <a:cubicBezTo>
                    <a:pt x="67" y="77"/>
                    <a:pt x="70" y="71"/>
                    <a:pt x="72" y="63"/>
                  </a:cubicBezTo>
                  <a:lnTo>
                    <a:pt x="72" y="6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380"/>
            <p:cNvSpPr>
              <a:spLocks/>
            </p:cNvSpPr>
            <p:nvPr/>
          </p:nvSpPr>
          <p:spPr bwMode="auto">
            <a:xfrm>
              <a:off x="6554" y="1594"/>
              <a:ext cx="49" cy="51"/>
            </a:xfrm>
            <a:custGeom>
              <a:avLst/>
              <a:gdLst>
                <a:gd name="T0" fmla="*/ 0 w 91"/>
                <a:gd name="T1" fmla="*/ 95 h 95"/>
                <a:gd name="T2" fmla="*/ 0 w 91"/>
                <a:gd name="T3" fmla="*/ 95 h 95"/>
                <a:gd name="T4" fmla="*/ 0 w 91"/>
                <a:gd name="T5" fmla="*/ 0 h 95"/>
                <a:gd name="T6" fmla="*/ 19 w 91"/>
                <a:gd name="T7" fmla="*/ 0 h 95"/>
                <a:gd name="T8" fmla="*/ 41 w 91"/>
                <a:gd name="T9" fmla="*/ 67 h 95"/>
                <a:gd name="T10" fmla="*/ 46 w 91"/>
                <a:gd name="T11" fmla="*/ 81 h 95"/>
                <a:gd name="T12" fmla="*/ 51 w 91"/>
                <a:gd name="T13" fmla="*/ 66 h 95"/>
                <a:gd name="T14" fmla="*/ 74 w 91"/>
                <a:gd name="T15" fmla="*/ 0 h 95"/>
                <a:gd name="T16" fmla="*/ 91 w 91"/>
                <a:gd name="T17" fmla="*/ 0 h 95"/>
                <a:gd name="T18" fmla="*/ 91 w 91"/>
                <a:gd name="T19" fmla="*/ 95 h 95"/>
                <a:gd name="T20" fmla="*/ 78 w 91"/>
                <a:gd name="T21" fmla="*/ 95 h 95"/>
                <a:gd name="T22" fmla="*/ 78 w 91"/>
                <a:gd name="T23" fmla="*/ 15 h 95"/>
                <a:gd name="T24" fmla="*/ 51 w 91"/>
                <a:gd name="T25" fmla="*/ 95 h 95"/>
                <a:gd name="T26" fmla="*/ 39 w 91"/>
                <a:gd name="T27" fmla="*/ 95 h 95"/>
                <a:gd name="T28" fmla="*/ 12 w 91"/>
                <a:gd name="T29" fmla="*/ 14 h 95"/>
                <a:gd name="T30" fmla="*/ 12 w 91"/>
                <a:gd name="T31" fmla="*/ 95 h 95"/>
                <a:gd name="T32" fmla="*/ 0 w 91"/>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5">
                  <a:moveTo>
                    <a:pt x="0" y="95"/>
                  </a:moveTo>
                  <a:lnTo>
                    <a:pt x="0" y="95"/>
                  </a:lnTo>
                  <a:lnTo>
                    <a:pt x="0" y="0"/>
                  </a:lnTo>
                  <a:lnTo>
                    <a:pt x="19" y="0"/>
                  </a:lnTo>
                  <a:lnTo>
                    <a:pt x="41" y="67"/>
                  </a:lnTo>
                  <a:cubicBezTo>
                    <a:pt x="43" y="74"/>
                    <a:pt x="45" y="78"/>
                    <a:pt x="46" y="81"/>
                  </a:cubicBezTo>
                  <a:cubicBezTo>
                    <a:pt x="47" y="78"/>
                    <a:pt x="49" y="73"/>
                    <a:pt x="51" y="66"/>
                  </a:cubicBezTo>
                  <a:lnTo>
                    <a:pt x="74" y="0"/>
                  </a:lnTo>
                  <a:lnTo>
                    <a:pt x="91" y="0"/>
                  </a:lnTo>
                  <a:lnTo>
                    <a:pt x="91" y="95"/>
                  </a:lnTo>
                  <a:lnTo>
                    <a:pt x="78" y="95"/>
                  </a:lnTo>
                  <a:lnTo>
                    <a:pt x="78" y="15"/>
                  </a:lnTo>
                  <a:lnTo>
                    <a:pt x="51" y="95"/>
                  </a:lnTo>
                  <a:lnTo>
                    <a:pt x="39" y="95"/>
                  </a:lnTo>
                  <a:lnTo>
                    <a:pt x="12" y="14"/>
                  </a:lnTo>
                  <a:lnTo>
                    <a:pt x="12" y="95"/>
                  </a:lnTo>
                  <a:lnTo>
                    <a:pt x="0" y="9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381"/>
            <p:cNvSpPr>
              <a:spLocks/>
            </p:cNvSpPr>
            <p:nvPr/>
          </p:nvSpPr>
          <p:spPr bwMode="auto">
            <a:xfrm>
              <a:off x="4572" y="1503"/>
              <a:ext cx="152" cy="158"/>
            </a:xfrm>
            <a:custGeom>
              <a:avLst/>
              <a:gdLst>
                <a:gd name="T0" fmla="*/ 282 w 282"/>
                <a:gd name="T1" fmla="*/ 294 h 294"/>
                <a:gd name="T2" fmla="*/ 282 w 282"/>
                <a:gd name="T3" fmla="*/ 294 h 294"/>
                <a:gd name="T4" fmla="*/ 0 w 282"/>
                <a:gd name="T5" fmla="*/ 294 h 294"/>
                <a:gd name="T6" fmla="*/ 0 w 282"/>
                <a:gd name="T7" fmla="*/ 0 h 294"/>
                <a:gd name="T8" fmla="*/ 282 w 282"/>
                <a:gd name="T9" fmla="*/ 0 h 294"/>
                <a:gd name="T10" fmla="*/ 282 w 282"/>
                <a:gd name="T11" fmla="*/ 294 h 294"/>
                <a:gd name="T12" fmla="*/ 282 w 282"/>
                <a:gd name="T13" fmla="*/ 294 h 294"/>
              </a:gdLst>
              <a:ahLst/>
              <a:cxnLst>
                <a:cxn ang="0">
                  <a:pos x="T0" y="T1"/>
                </a:cxn>
                <a:cxn ang="0">
                  <a:pos x="T2" y="T3"/>
                </a:cxn>
                <a:cxn ang="0">
                  <a:pos x="T4" y="T5"/>
                </a:cxn>
                <a:cxn ang="0">
                  <a:pos x="T6" y="T7"/>
                </a:cxn>
                <a:cxn ang="0">
                  <a:pos x="T8" y="T9"/>
                </a:cxn>
                <a:cxn ang="0">
                  <a:pos x="T10" y="T11"/>
                </a:cxn>
                <a:cxn ang="0">
                  <a:pos x="T12" y="T13"/>
                </a:cxn>
              </a:cxnLst>
              <a:rect l="0" t="0" r="r" b="b"/>
              <a:pathLst>
                <a:path w="282" h="294">
                  <a:moveTo>
                    <a:pt x="282" y="294"/>
                  </a:moveTo>
                  <a:lnTo>
                    <a:pt x="282" y="294"/>
                  </a:lnTo>
                  <a:cubicBezTo>
                    <a:pt x="282" y="294"/>
                    <a:pt x="0" y="294"/>
                    <a:pt x="0" y="294"/>
                  </a:cubicBezTo>
                  <a:cubicBezTo>
                    <a:pt x="0" y="294"/>
                    <a:pt x="0" y="0"/>
                    <a:pt x="0" y="0"/>
                  </a:cubicBezTo>
                  <a:cubicBezTo>
                    <a:pt x="0" y="0"/>
                    <a:pt x="282" y="0"/>
                    <a:pt x="282" y="0"/>
                  </a:cubicBezTo>
                  <a:cubicBezTo>
                    <a:pt x="282" y="0"/>
                    <a:pt x="282" y="294"/>
                    <a:pt x="282" y="294"/>
                  </a:cubicBezTo>
                  <a:lnTo>
                    <a:pt x="282" y="294"/>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382"/>
            <p:cNvSpPr>
              <a:spLocks/>
            </p:cNvSpPr>
            <p:nvPr/>
          </p:nvSpPr>
          <p:spPr bwMode="auto">
            <a:xfrm>
              <a:off x="5373" y="1502"/>
              <a:ext cx="152"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383"/>
            <p:cNvSpPr>
              <a:spLocks/>
            </p:cNvSpPr>
            <p:nvPr/>
          </p:nvSpPr>
          <p:spPr bwMode="auto">
            <a:xfrm>
              <a:off x="5533" y="1502"/>
              <a:ext cx="153"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384"/>
            <p:cNvSpPr>
              <a:spLocks/>
            </p:cNvSpPr>
            <p:nvPr/>
          </p:nvSpPr>
          <p:spPr bwMode="auto">
            <a:xfrm>
              <a:off x="5693" y="1503"/>
              <a:ext cx="153"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385"/>
            <p:cNvSpPr>
              <a:spLocks/>
            </p:cNvSpPr>
            <p:nvPr/>
          </p:nvSpPr>
          <p:spPr bwMode="auto">
            <a:xfrm>
              <a:off x="5857" y="1502"/>
              <a:ext cx="153"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386"/>
            <p:cNvSpPr>
              <a:spLocks/>
            </p:cNvSpPr>
            <p:nvPr/>
          </p:nvSpPr>
          <p:spPr bwMode="auto">
            <a:xfrm>
              <a:off x="6178" y="1503"/>
              <a:ext cx="153"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87"/>
            <p:cNvSpPr>
              <a:spLocks/>
            </p:cNvSpPr>
            <p:nvPr/>
          </p:nvSpPr>
          <p:spPr bwMode="auto">
            <a:xfrm>
              <a:off x="6339" y="1503"/>
              <a:ext cx="152" cy="159"/>
            </a:xfrm>
            <a:custGeom>
              <a:avLst/>
              <a:gdLst>
                <a:gd name="T0" fmla="*/ 284 w 284"/>
                <a:gd name="T1" fmla="*/ 295 h 295"/>
                <a:gd name="T2" fmla="*/ 284 w 284"/>
                <a:gd name="T3" fmla="*/ 295 h 295"/>
                <a:gd name="T4" fmla="*/ 0 w 284"/>
                <a:gd name="T5" fmla="*/ 295 h 295"/>
                <a:gd name="T6" fmla="*/ 0 w 284"/>
                <a:gd name="T7" fmla="*/ 0 h 295"/>
                <a:gd name="T8" fmla="*/ 284 w 284"/>
                <a:gd name="T9" fmla="*/ 0 h 295"/>
                <a:gd name="T10" fmla="*/ 284 w 284"/>
                <a:gd name="T11" fmla="*/ 295 h 295"/>
                <a:gd name="T12" fmla="*/ 284 w 28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284" h="295">
                  <a:moveTo>
                    <a:pt x="284" y="295"/>
                  </a:moveTo>
                  <a:lnTo>
                    <a:pt x="284" y="295"/>
                  </a:lnTo>
                  <a:cubicBezTo>
                    <a:pt x="284" y="295"/>
                    <a:pt x="0" y="295"/>
                    <a:pt x="0" y="295"/>
                  </a:cubicBezTo>
                  <a:cubicBezTo>
                    <a:pt x="0" y="295"/>
                    <a:pt x="0" y="0"/>
                    <a:pt x="0" y="0"/>
                  </a:cubicBezTo>
                  <a:cubicBezTo>
                    <a:pt x="0" y="0"/>
                    <a:pt x="284" y="0"/>
                    <a:pt x="284" y="0"/>
                  </a:cubicBezTo>
                  <a:cubicBezTo>
                    <a:pt x="284" y="0"/>
                    <a:pt x="284" y="295"/>
                    <a:pt x="284" y="295"/>
                  </a:cubicBezTo>
                  <a:lnTo>
                    <a:pt x="284" y="295"/>
                  </a:lnTo>
                  <a:close/>
                </a:path>
              </a:pathLst>
            </a:custGeom>
            <a:solidFill>
              <a:srgbClr val="6969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24" name="TextBox 1423">
            <a:extLst>
              <a:ext uri="{FF2B5EF4-FFF2-40B4-BE49-F238E27FC236}">
                <a16:creationId xmlns:a16="http://schemas.microsoft.com/office/drawing/2014/main" xmlns="" id="{00DBCF20-FEFC-4E43-A1F9-A92659E614C5}"/>
              </a:ext>
            </a:extLst>
          </p:cNvPr>
          <p:cNvSpPr txBox="1"/>
          <p:nvPr/>
        </p:nvSpPr>
        <p:spPr>
          <a:xfrm>
            <a:off x="8168742" y="1963505"/>
            <a:ext cx="2878551" cy="4247317"/>
          </a:xfrm>
          <a:prstGeom prst="rect">
            <a:avLst/>
          </a:prstGeom>
          <a:noFill/>
        </p:spPr>
        <p:txBody>
          <a:bodyPr wrap="square" rtlCol="0">
            <a:spAutoFit/>
          </a:bodyPr>
          <a:lstStyle/>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Each row corresponds to 24 hours (from noon today to noon tomorrow)</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Each column corresponds to 1 hour</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Shade in the time you are actually sleeping</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Arrow down ( ↓ ) when you get in bed</a:t>
            </a:r>
          </a:p>
          <a:p>
            <a:pPr marL="285750" indent="-285750">
              <a:buClrTx/>
              <a:buFont typeface="Arial" panose="020B0604020202020204" pitchFamily="34" charset="0"/>
              <a:buChar char="•"/>
            </a:pPr>
            <a:endParaRPr lang="en-US"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US" sz="1800" kern="1200" dirty="0">
                <a:solidFill>
                  <a:prstClr val="black"/>
                </a:solidFill>
                <a:latin typeface="Calibri" panose="020F0502020204030204"/>
                <a:ea typeface="+mn-ea"/>
                <a:cs typeface="+mn-cs"/>
              </a:rPr>
              <a:t>Arrow up ( ↑ ) when you get out of bed</a:t>
            </a:r>
          </a:p>
        </p:txBody>
      </p:sp>
    </p:spTree>
    <p:extLst>
      <p:ext uri="{BB962C8B-B14F-4D97-AF65-F5344CB8AC3E}">
        <p14:creationId xmlns:p14="http://schemas.microsoft.com/office/powerpoint/2010/main" val="336903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46558" y="1850388"/>
            <a:ext cx="11285434" cy="4295231"/>
          </a:xfrm>
          <a:prstGeom prst="rect">
            <a:avLst/>
          </a:prstGeom>
          <a:noFill/>
          <a:ln>
            <a:noFill/>
          </a:ln>
        </p:spPr>
        <p:txBody>
          <a:bodyPr spcFirstLastPara="1" wrap="square" lIns="91425" tIns="45700" rIns="91425" bIns="45700" anchor="t" anchorCtr="0">
            <a:noAutofit/>
          </a:bodyPr>
          <a:lstStyle/>
          <a:p>
            <a:pPr marL="11430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Clinical Interview</a:t>
            </a:r>
          </a:p>
          <a:p>
            <a:r>
              <a:rPr lang="en-US" sz="2000" dirty="0" smtClean="0">
                <a:latin typeface="Verdana" panose="020B0604030504040204" pitchFamily="34" charset="0"/>
                <a:ea typeface="Verdana" panose="020B0604030504040204" pitchFamily="34" charset="0"/>
                <a:cs typeface="Verdana" panose="020B0604030504040204" pitchFamily="34" charset="0"/>
              </a:rPr>
              <a:t>What </a:t>
            </a:r>
            <a:r>
              <a:rPr lang="en-US" sz="2000" dirty="0">
                <a:latin typeface="Verdana" panose="020B0604030504040204" pitchFamily="34" charset="0"/>
                <a:ea typeface="Verdana" panose="020B0604030504040204" pitchFamily="34" charset="0"/>
                <a:cs typeface="Verdana" panose="020B0604030504040204" pitchFamily="34" charset="0"/>
              </a:rPr>
              <a:t>wakes them up in the middle of the night?</a:t>
            </a:r>
          </a:p>
          <a:p>
            <a:r>
              <a:rPr lang="en-US" sz="2000" dirty="0">
                <a:latin typeface="Verdana" panose="020B0604030504040204" pitchFamily="34" charset="0"/>
                <a:ea typeface="Verdana" panose="020B0604030504040204" pitchFamily="34" charset="0"/>
                <a:cs typeface="Verdana" panose="020B0604030504040204" pitchFamily="34" charset="0"/>
              </a:rPr>
              <a:t>When did </a:t>
            </a:r>
            <a:r>
              <a:rPr lang="en-US" sz="2000" dirty="0" smtClean="0">
                <a:latin typeface="Verdana" panose="020B0604030504040204" pitchFamily="34" charset="0"/>
                <a:ea typeface="Verdana" panose="020B0604030504040204" pitchFamily="34" charset="0"/>
                <a:cs typeface="Verdana" panose="020B0604030504040204" pitchFamily="34" charset="0"/>
              </a:rPr>
              <a:t>the insomnia </a:t>
            </a:r>
            <a:r>
              <a:rPr lang="en-US" sz="2000" dirty="0">
                <a:latin typeface="Verdana" panose="020B0604030504040204" pitchFamily="34" charset="0"/>
                <a:ea typeface="Verdana" panose="020B0604030504040204" pitchFamily="34" charset="0"/>
                <a:cs typeface="Verdana" panose="020B0604030504040204" pitchFamily="34" charset="0"/>
              </a:rPr>
              <a:t>start? </a:t>
            </a:r>
            <a:r>
              <a:rPr lang="en-US" sz="2000" dirty="0" smtClean="0">
                <a:latin typeface="Verdana" panose="020B0604030504040204" pitchFamily="34" charset="0"/>
                <a:ea typeface="Verdana" panose="020B0604030504040204" pitchFamily="34" charset="0"/>
                <a:cs typeface="Verdana" panose="020B0604030504040204" pitchFamily="34" charset="0"/>
              </a:rPr>
              <a:t>Specific trigger?</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Has it gotten worse, better, or stayed the same?</a:t>
            </a:r>
          </a:p>
          <a:p>
            <a:r>
              <a:rPr lang="en-US" sz="2000" dirty="0">
                <a:latin typeface="Verdana" panose="020B0604030504040204" pitchFamily="34" charset="0"/>
                <a:ea typeface="Verdana" panose="020B0604030504040204" pitchFamily="34" charset="0"/>
                <a:cs typeface="Verdana" panose="020B0604030504040204" pitchFamily="34" charset="0"/>
              </a:rPr>
              <a:t>Mental health symptoms?</a:t>
            </a:r>
          </a:p>
          <a:p>
            <a:r>
              <a:rPr lang="en-US" sz="2000" dirty="0">
                <a:latin typeface="Verdana" panose="020B0604030504040204" pitchFamily="34" charset="0"/>
                <a:ea typeface="Verdana" panose="020B0604030504040204" pitchFamily="34" charset="0"/>
                <a:cs typeface="Verdana" panose="020B0604030504040204" pitchFamily="34" charset="0"/>
              </a:rPr>
              <a:t>Physical health symptoms?</a:t>
            </a:r>
          </a:p>
          <a:p>
            <a:r>
              <a:rPr lang="en-US" sz="2000" dirty="0">
                <a:latin typeface="Verdana" panose="020B0604030504040204" pitchFamily="34" charset="0"/>
                <a:ea typeface="Verdana" panose="020B0604030504040204" pitchFamily="34" charset="0"/>
                <a:cs typeface="Verdana" panose="020B0604030504040204" pitchFamily="34" charset="0"/>
              </a:rPr>
              <a:t>What are their sleep habits?</a:t>
            </a:r>
          </a:p>
          <a:p>
            <a:r>
              <a:rPr lang="en-US" sz="2000" dirty="0">
                <a:latin typeface="Verdana" panose="020B0604030504040204" pitchFamily="34" charset="0"/>
                <a:ea typeface="Verdana" panose="020B0604030504040204" pitchFamily="34" charset="0"/>
                <a:cs typeface="Verdana" panose="020B0604030504040204" pitchFamily="34" charset="0"/>
              </a:rPr>
              <a:t>Other sleep problems? (e.g., </a:t>
            </a:r>
            <a:r>
              <a:rPr lang="en-US" sz="2000" dirty="0" smtClean="0">
                <a:latin typeface="Verdana" panose="020B0604030504040204" pitchFamily="34" charset="0"/>
                <a:ea typeface="Verdana" panose="020B0604030504040204" pitchFamily="34" charset="0"/>
                <a:cs typeface="Verdana" panose="020B0604030504040204" pitchFamily="34" charset="0"/>
              </a:rPr>
              <a:t>Obstructive Sleep Apnea - OSA</a:t>
            </a:r>
            <a:r>
              <a:rPr lang="en-US" sz="2000" dirty="0">
                <a:latin typeface="Verdana" panose="020B0604030504040204" pitchFamily="34" charset="0"/>
                <a:ea typeface="Verdana" panose="020B0604030504040204" pitchFamily="34" charset="0"/>
                <a:cs typeface="Verdana" panose="020B0604030504040204" pitchFamily="34" charset="0"/>
              </a:rPr>
              <a:t>, nightmares, sleep walking, etc.)</a:t>
            </a:r>
          </a:p>
          <a:p>
            <a:pPr marL="228600" lvl="0" indent="-50800" algn="l" rtl="0">
              <a:lnSpc>
                <a:spcPct val="90000"/>
              </a:lnSpc>
              <a:spcBef>
                <a:spcPts val="0"/>
              </a:spcBef>
              <a:spcAft>
                <a:spcPts val="0"/>
              </a:spcAft>
              <a:buClr>
                <a:schemeClr val="dk1"/>
              </a:buClr>
              <a:buSzPts val="2800"/>
              <a:buNone/>
            </a:pPr>
            <a:endParaRPr sz="2000"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84537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Education</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Discussion of how many hours of sleep a night is “normal”</a:t>
            </a:r>
          </a:p>
          <a:p>
            <a:pPr marL="635000" indent="-457200">
              <a:spcBef>
                <a:spcPts val="0"/>
              </a:spcBef>
              <a:buSzPts val="2800"/>
            </a:pPr>
            <a:endParaRPr lang="en-US" dirty="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Three factors that regulate sleep:</a:t>
            </a:r>
          </a:p>
          <a:p>
            <a:pPr marL="1092200" lvl="1" indent="-457200">
              <a:spcBef>
                <a:spcPts val="0"/>
              </a:spcBef>
              <a:buSzPts val="2800"/>
            </a:pPr>
            <a:r>
              <a:rPr lang="en-US" sz="2800" dirty="0" smtClean="0">
                <a:latin typeface="Verdana"/>
                <a:ea typeface="Verdana"/>
                <a:cs typeface="Verdana"/>
                <a:sym typeface="Verdana"/>
              </a:rPr>
              <a:t>Sleep Drive</a:t>
            </a:r>
          </a:p>
          <a:p>
            <a:pPr marL="1092200" lvl="1" indent="-457200">
              <a:spcBef>
                <a:spcPts val="0"/>
              </a:spcBef>
              <a:buSzPts val="2800"/>
            </a:pPr>
            <a:r>
              <a:rPr lang="en-US" sz="2800" dirty="0" smtClean="0">
                <a:latin typeface="Verdana"/>
                <a:ea typeface="Verdana"/>
                <a:cs typeface="Verdana"/>
                <a:sym typeface="Verdana"/>
              </a:rPr>
              <a:t>Circadian rhythms (Sleep Timing)</a:t>
            </a:r>
          </a:p>
          <a:p>
            <a:pPr marL="1092200" lvl="1" indent="-457200">
              <a:spcBef>
                <a:spcPts val="0"/>
              </a:spcBef>
              <a:buSzPts val="2800"/>
            </a:pPr>
            <a:r>
              <a:rPr lang="en-US" sz="2800" dirty="0" smtClean="0">
                <a:latin typeface="Verdana"/>
                <a:ea typeface="Verdana"/>
                <a:cs typeface="Verdana"/>
                <a:sym typeface="Verdana"/>
              </a:rPr>
              <a:t>Arousal</a:t>
            </a:r>
            <a:endParaRPr sz="2800"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18111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Average Amount of Sleep</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Content Placeholder 5"/>
          <p:cNvPicPr>
            <a:picLocks noChangeAspect="1"/>
          </p:cNvPicPr>
          <p:nvPr/>
        </p:nvPicPr>
        <p:blipFill>
          <a:blip r:embed="rId4"/>
          <a:stretch>
            <a:fillRect/>
          </a:stretch>
        </p:blipFill>
        <p:spPr>
          <a:xfrm>
            <a:off x="1299792" y="1781531"/>
            <a:ext cx="9069579" cy="4988269"/>
          </a:xfrm>
          <a:prstGeom prst="rect">
            <a:avLst/>
          </a:prstGeom>
        </p:spPr>
      </p:pic>
    </p:spTree>
    <p:extLst>
      <p:ext uri="{BB962C8B-B14F-4D97-AF65-F5344CB8AC3E}">
        <p14:creationId xmlns:p14="http://schemas.microsoft.com/office/powerpoint/2010/main" val="962814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Need and Age</a:t>
            </a:r>
            <a:endParaRPr dirty="0">
              <a:solidFill>
                <a:schemeClr val="lt1"/>
              </a:solidFill>
              <a:latin typeface="Verdana"/>
              <a:ea typeface="Verdana"/>
              <a:cs typeface="Verdana"/>
              <a:sym typeface="Verdana"/>
            </a:endParaRPr>
          </a:p>
        </p:txBody>
      </p:sp>
      <p:pic>
        <p:nvPicPr>
          <p:cNvPr id="6" name="Content Placeholder 6"/>
          <p:cNvPicPr>
            <a:picLocks noChangeAspect="1"/>
          </p:cNvPicPr>
          <p:nvPr/>
        </p:nvPicPr>
        <p:blipFill>
          <a:blip r:embed="rId3"/>
          <a:stretch>
            <a:fillRect/>
          </a:stretch>
        </p:blipFill>
        <p:spPr>
          <a:xfrm>
            <a:off x="203324" y="1812508"/>
            <a:ext cx="10240087" cy="4833321"/>
          </a:xfrm>
          <a:prstGeom prst="rect">
            <a:avLst/>
          </a:prstGeom>
        </p:spPr>
      </p:pic>
      <p:pic>
        <p:nvPicPr>
          <p:cNvPr id="97" name="Google Shape;97;p14"/>
          <p:cNvPicPr preferRelativeResize="0"/>
          <p:nvPr/>
        </p:nvPicPr>
        <p:blipFill rotWithShape="1">
          <a:blip r:embed="rId4">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00293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822054"/>
            <a:ext cx="12205447" cy="228182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77155" y="1822054"/>
            <a:ext cx="10515600" cy="22818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5400" dirty="0" smtClean="0">
                <a:solidFill>
                  <a:schemeClr val="lt1"/>
                </a:solidFill>
                <a:latin typeface="Verdana"/>
                <a:ea typeface="Verdana"/>
                <a:cs typeface="Verdana"/>
                <a:sym typeface="Verdana"/>
              </a:rPr>
              <a:t>Brief Overview</a:t>
            </a:r>
            <a:endParaRPr sz="54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2638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Processes That Regulate Sleep</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Sleep Pressure or Sleep Drive (Homeostasis)</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03713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Drive (Homeostasis)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“Same level”</a:t>
            </a: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Body attempts to keep all systems in balance</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50" y="3521008"/>
            <a:ext cx="3770175" cy="25088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670" y="3521008"/>
            <a:ext cx="3423576" cy="25088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391" y="3521888"/>
            <a:ext cx="3748370" cy="2508000"/>
          </a:xfrm>
          <a:prstGeom prst="rect">
            <a:avLst/>
          </a:prstGeom>
        </p:spPr>
      </p:pic>
    </p:spTree>
    <p:extLst>
      <p:ext uri="{BB962C8B-B14F-4D97-AF65-F5344CB8AC3E}">
        <p14:creationId xmlns:p14="http://schemas.microsoft.com/office/powerpoint/2010/main" val="65609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Drive (Homeostasis)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44141"/>
            <a:ext cx="9530916" cy="4455703"/>
          </a:xfrm>
          <a:prstGeom prst="rect">
            <a:avLst/>
          </a:prstGeom>
        </p:spPr>
      </p:pic>
    </p:spTree>
    <p:extLst>
      <p:ext uri="{BB962C8B-B14F-4D97-AF65-F5344CB8AC3E}">
        <p14:creationId xmlns:p14="http://schemas.microsoft.com/office/powerpoint/2010/main" val="397039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Processes That Regulate Sleep</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Sleep Pressure or Sleep Drive (Homeostasis)</a:t>
            </a:r>
          </a:p>
          <a:p>
            <a:pPr marL="635000" indent="-457200">
              <a:spcBef>
                <a:spcPts val="0"/>
              </a:spcBef>
              <a:buSzPts val="2800"/>
            </a:pPr>
            <a:endParaRPr lang="en-US" dirty="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Circadian Rhythms (Biological Clock)</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36872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69607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Circadian Rhythms (Biological Clock)</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153" y="1881627"/>
            <a:ext cx="6652167" cy="4888173"/>
          </a:xfrm>
          <a:prstGeom prst="rect">
            <a:avLst/>
          </a:prstGeom>
        </p:spPr>
      </p:pic>
    </p:spTree>
    <p:extLst>
      <p:ext uri="{BB962C8B-B14F-4D97-AF65-F5344CB8AC3E}">
        <p14:creationId xmlns:p14="http://schemas.microsoft.com/office/powerpoint/2010/main" val="88068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199" y="365125"/>
            <a:ext cx="1066398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Circadian Rhythms (Biological Clock)</a:t>
            </a:r>
            <a:endParaRPr dirty="0">
              <a:solidFill>
                <a:schemeClr val="lt1"/>
              </a:solidFill>
              <a:latin typeface="Verdana"/>
              <a:ea typeface="Verdana"/>
              <a:cs typeface="Verdana"/>
              <a:sym typeface="Verdana"/>
            </a:endParaRP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21" y="1905890"/>
            <a:ext cx="10787031" cy="4479709"/>
          </a:xfrm>
          <a:prstGeom prst="rect">
            <a:avLst/>
          </a:prstGeom>
        </p:spPr>
      </p:pic>
      <p:pic>
        <p:nvPicPr>
          <p:cNvPr id="97" name="Google Shape;97;p14"/>
          <p:cNvPicPr preferRelativeResize="0"/>
          <p:nvPr/>
        </p:nvPicPr>
        <p:blipFill rotWithShape="1">
          <a:blip r:embed="rId4">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5958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199" y="365125"/>
            <a:ext cx="10631905"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Circadian Rhythms (Biological Clock)</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41" y="1748801"/>
            <a:ext cx="10092460" cy="5020999"/>
          </a:xfrm>
          <a:prstGeom prst="rect">
            <a:avLst/>
          </a:prstGeom>
        </p:spPr>
      </p:pic>
    </p:spTree>
    <p:extLst>
      <p:ext uri="{BB962C8B-B14F-4D97-AF65-F5344CB8AC3E}">
        <p14:creationId xmlns:p14="http://schemas.microsoft.com/office/powerpoint/2010/main" val="414093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Processes That Regulate Sleep</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Sleep </a:t>
            </a:r>
            <a:r>
              <a:rPr lang="en-US" dirty="0">
                <a:latin typeface="Verdana" panose="020B0604030504040204" pitchFamily="34" charset="0"/>
                <a:ea typeface="Verdana" panose="020B0604030504040204" pitchFamily="34" charset="0"/>
                <a:cs typeface="Verdana" panose="020B0604030504040204" pitchFamily="34" charset="0"/>
              </a:rPr>
              <a:t>Pressure or Sleep Drive (Homeostasis)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Circadian Rhythms (Biological Clock)</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Arousal</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20420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Arousal</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6721" y="1690688"/>
            <a:ext cx="3700389" cy="5082952"/>
          </a:xfrm>
          <a:prstGeom prst="rect">
            <a:avLst/>
          </a:prstGeom>
        </p:spPr>
      </p:pic>
      <p:pic>
        <p:nvPicPr>
          <p:cNvPr id="7" name="Content Placeholder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144554"/>
            <a:ext cx="5181600" cy="3713480"/>
          </a:xfrm>
          <a:prstGeom prst="rect">
            <a:avLst/>
          </a:prstGeom>
        </p:spPr>
      </p:pic>
    </p:spTree>
    <p:extLst>
      <p:ext uri="{BB962C8B-B14F-4D97-AF65-F5344CB8AC3E}">
        <p14:creationId xmlns:p14="http://schemas.microsoft.com/office/powerpoint/2010/main" val="198783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497305" y="365125"/>
            <a:ext cx="1116530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Scheduling and Sleep Restriction</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Content Placeholder 2"/>
          <p:cNvSpPr txBox="1">
            <a:spLocks/>
          </p:cNvSpPr>
          <p:nvPr/>
        </p:nvSpPr>
        <p:spPr>
          <a:xfrm>
            <a:off x="497305" y="1825625"/>
            <a:ext cx="49711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 Scheduling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Set a consistent wake time, 7 days a week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Pick a bedtime appropriate to the wake time</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3"/>
          <p:cNvSpPr txBox="1">
            <a:spLocks/>
          </p:cNvSpPr>
          <p:nvPr/>
        </p:nvSpPr>
        <p:spPr>
          <a:xfrm>
            <a:off x="5277853" y="1825625"/>
            <a:ext cx="60759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 Restriction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Reduce time in bed to the average amount of time patients are sleeping, plus 30 min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Minimum window of 5 hours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Use sleep compression if restriction not tolerated (slowly decreasing the size of the sleep window)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Goal of &gt;85% sleep efficiency (time asleep/time in bed)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6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is Important for Health</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2037522"/>
            <a:ext cx="11065042" cy="4564641"/>
          </a:xfrm>
          <a:prstGeom prst="rect">
            <a:avLst/>
          </a:prstGeom>
          <a:noFill/>
          <a:ln>
            <a:noFill/>
          </a:ln>
        </p:spPr>
        <p:txBody>
          <a:bodyPr spcFirstLastPara="1" wrap="square" lIns="91425" tIns="45700" rIns="91425" bIns="45700" anchor="t" anchorCtr="0">
            <a:noAutofit/>
          </a:bodyPr>
          <a:lstStyle/>
          <a:p>
            <a:pPr>
              <a:lnSpc>
                <a:spcPct val="70000"/>
              </a:lnSpc>
            </a:pPr>
            <a:r>
              <a:rPr lang="en-US" dirty="0">
                <a:latin typeface="Verdana" panose="020B0604030504040204" pitchFamily="34" charset="0"/>
                <a:ea typeface="Verdana" panose="020B0604030504040204" pitchFamily="34" charset="0"/>
                <a:cs typeface="Verdana" panose="020B0604030504040204" pitchFamily="34" charset="0"/>
              </a:rPr>
              <a:t>Occupies 20-40% of every day</a:t>
            </a:r>
          </a:p>
          <a:p>
            <a:pPr>
              <a:lnSpc>
                <a:spcPct val="70000"/>
              </a:lnSpc>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lnSpc>
                <a:spcPct val="70000"/>
              </a:lnSpc>
            </a:pPr>
            <a:r>
              <a:rPr lang="en-US" dirty="0" smtClean="0">
                <a:latin typeface="Verdana" panose="020B0604030504040204" pitchFamily="34" charset="0"/>
                <a:ea typeface="Verdana" panose="020B0604030504040204" pitchFamily="34" charset="0"/>
                <a:cs typeface="Verdana" panose="020B0604030504040204" pitchFamily="34" charset="0"/>
              </a:rPr>
              <a:t>Socially </a:t>
            </a:r>
            <a:r>
              <a:rPr lang="en-US" dirty="0">
                <a:latin typeface="Verdana" panose="020B0604030504040204" pitchFamily="34" charset="0"/>
                <a:ea typeface="Verdana" panose="020B0604030504040204" pitchFamily="34" charset="0"/>
                <a:cs typeface="Verdana" panose="020B0604030504040204" pitchFamily="34" charset="0"/>
              </a:rPr>
              <a:t>driven</a:t>
            </a:r>
          </a:p>
          <a:p>
            <a:pPr lvl="1">
              <a:lnSpc>
                <a:spcPct val="70000"/>
              </a:lnSpc>
            </a:pPr>
            <a:r>
              <a:rPr lang="en-US" dirty="0">
                <a:latin typeface="Verdana" panose="020B0604030504040204" pitchFamily="34" charset="0"/>
                <a:ea typeface="Verdana" panose="020B0604030504040204" pitchFamily="34" charset="0"/>
                <a:cs typeface="Verdana" panose="020B0604030504040204" pitchFamily="34" charset="0"/>
              </a:rPr>
              <a:t>When</a:t>
            </a:r>
          </a:p>
          <a:p>
            <a:pPr lvl="1">
              <a:lnSpc>
                <a:spcPct val="70000"/>
              </a:lnSpc>
            </a:pPr>
            <a:r>
              <a:rPr lang="en-US" dirty="0">
                <a:latin typeface="Verdana" panose="020B0604030504040204" pitchFamily="34" charset="0"/>
                <a:ea typeface="Verdana" panose="020B0604030504040204" pitchFamily="34" charset="0"/>
                <a:cs typeface="Verdana" panose="020B0604030504040204" pitchFamily="34" charset="0"/>
              </a:rPr>
              <a:t>Where</a:t>
            </a:r>
          </a:p>
          <a:p>
            <a:pPr lvl="1">
              <a:lnSpc>
                <a:spcPct val="70000"/>
              </a:lnSpc>
            </a:pPr>
            <a:r>
              <a:rPr lang="en-US" dirty="0">
                <a:latin typeface="Verdana" panose="020B0604030504040204" pitchFamily="34" charset="0"/>
                <a:ea typeface="Verdana" panose="020B0604030504040204" pitchFamily="34" charset="0"/>
                <a:cs typeface="Verdana" panose="020B0604030504040204" pitchFamily="34" charset="0"/>
              </a:rPr>
              <a:t>With whom</a:t>
            </a:r>
          </a:p>
          <a:p>
            <a:pPr marL="114300" indent="0">
              <a:lnSpc>
                <a:spcPct val="70000"/>
              </a:lnSpc>
              <a:buNone/>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70000"/>
              </a:lnSpc>
            </a:pPr>
            <a:r>
              <a:rPr lang="en-US" dirty="0" smtClean="0">
                <a:latin typeface="Verdana" panose="020B0604030504040204" pitchFamily="34" charset="0"/>
                <a:ea typeface="Verdana" panose="020B0604030504040204" pitchFamily="34" charset="0"/>
                <a:cs typeface="Verdana" panose="020B0604030504040204" pitchFamily="34" charset="0"/>
              </a:rPr>
              <a:t>Increased </a:t>
            </a:r>
            <a:r>
              <a:rPr lang="en-US" dirty="0">
                <a:latin typeface="Verdana" panose="020B0604030504040204" pitchFamily="34" charset="0"/>
                <a:ea typeface="Verdana" panose="020B0604030504040204" pitchFamily="34" charset="0"/>
                <a:cs typeface="Verdana" panose="020B0604030504040204" pitchFamily="34" charset="0"/>
              </a:rPr>
              <a:t>risk of mortality for short </a:t>
            </a:r>
            <a:r>
              <a:rPr lang="en-US" dirty="0" smtClean="0">
                <a:latin typeface="Verdana" panose="020B0604030504040204" pitchFamily="34" charset="0"/>
                <a:ea typeface="Verdana" panose="020B0604030504040204" pitchFamily="34" charset="0"/>
                <a:cs typeface="Verdana" panose="020B0604030504040204" pitchFamily="34" charset="0"/>
              </a:rPr>
              <a:t>sleep</a:t>
            </a:r>
          </a:p>
          <a:p>
            <a:pPr marL="114300" indent="0">
              <a:lnSpc>
                <a:spcPct val="70000"/>
              </a:lnSpc>
              <a:buNone/>
            </a:pPr>
            <a:r>
              <a:rPr lang="en-US" dirty="0" smtClean="0">
                <a:latin typeface="Verdana" panose="020B0604030504040204" pitchFamily="34" charset="0"/>
                <a:ea typeface="Verdana" panose="020B0604030504040204" pitchFamily="34" charset="0"/>
                <a:cs typeface="Verdana" panose="020B0604030504040204" pitchFamily="34" charset="0"/>
              </a:rPr>
              <a:t>   (&lt; </a:t>
            </a:r>
            <a:r>
              <a:rPr lang="en-US" dirty="0">
                <a:latin typeface="Verdana" panose="020B0604030504040204" pitchFamily="34" charset="0"/>
                <a:ea typeface="Verdana" panose="020B0604030504040204" pitchFamily="34" charset="0"/>
                <a:cs typeface="Verdana" panose="020B0604030504040204" pitchFamily="34" charset="0"/>
              </a:rPr>
              <a:t>6 </a:t>
            </a:r>
            <a:r>
              <a:rPr lang="en-US" dirty="0" smtClean="0">
                <a:latin typeface="Verdana" panose="020B0604030504040204" pitchFamily="34" charset="0"/>
                <a:ea typeface="Verdana" panose="020B0604030504040204" pitchFamily="34" charset="0"/>
                <a:cs typeface="Verdana" panose="020B0604030504040204" pitchFamily="34" charset="0"/>
              </a:rPr>
              <a:t>hours/night</a:t>
            </a:r>
            <a:r>
              <a:rPr lang="en-US" dirty="0">
                <a:latin typeface="Verdana" panose="020B0604030504040204" pitchFamily="34" charset="0"/>
                <a:ea typeface="Verdana" panose="020B0604030504040204" pitchFamily="34" charset="0"/>
                <a:cs typeface="Verdana" panose="020B0604030504040204" pitchFamily="34" charset="0"/>
              </a:rPr>
              <a:t>) and long sleep (&gt; 9 </a:t>
            </a:r>
            <a:r>
              <a:rPr lang="en-US" dirty="0" smtClean="0">
                <a:latin typeface="Verdana" panose="020B0604030504040204" pitchFamily="34" charset="0"/>
                <a:ea typeface="Verdana" panose="020B0604030504040204" pitchFamily="34" charset="0"/>
                <a:cs typeface="Verdana" panose="020B0604030504040204" pitchFamily="34" charset="0"/>
              </a:rPr>
              <a:t>hours/night</a:t>
            </a:r>
            <a:r>
              <a:rPr lang="en-US" dirty="0">
                <a:latin typeface="Verdana" panose="020B0604030504040204" pitchFamily="34" charset="0"/>
                <a:ea typeface="Verdana" panose="020B0604030504040204" pitchFamily="34" charset="0"/>
                <a:cs typeface="Verdana" panose="020B0604030504040204" pitchFamily="34" charset="0"/>
              </a:rPr>
              <a:t>)</a:t>
            </a:r>
          </a:p>
          <a:p>
            <a:pPr marL="228600" lvl="0" indent="-50800" algn="l" rtl="0">
              <a:lnSpc>
                <a:spcPct val="90000"/>
              </a:lnSpc>
              <a:spcBef>
                <a:spcPts val="0"/>
              </a:spcBef>
              <a:spcAft>
                <a:spcPts val="0"/>
              </a:spcAft>
              <a:buClr>
                <a:schemeClr val="dk1"/>
              </a:buClr>
              <a:buSzPts val="2800"/>
              <a:buNone/>
            </a:pPr>
            <a:endParaRPr dirty="0">
              <a:latin typeface="Verdana" panose="020B0604030504040204" pitchFamily="34" charset="0"/>
              <a:ea typeface="Verdana" panose="020B0604030504040204" pitchFamily="34" charset="0"/>
              <a:cs typeface="Verdana" panose="020B0604030504040204" pitchFamily="34" charset="0"/>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6" descr="Star, Sleeping, Tired, Cloud, Girl">
            <a:extLst>
              <a:ext uri="{FF2B5EF4-FFF2-40B4-BE49-F238E27FC236}">
                <a16:creationId xmlns:a16="http://schemas.microsoft.com/office/drawing/2014/main" xmlns="" id="{792F5254-AB46-A54A-AF06-F1579E1A3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474" y="2037522"/>
            <a:ext cx="3490326" cy="234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6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Stimulus Control</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703512"/>
          </a:xfrm>
          <a:prstGeom prst="rect">
            <a:avLst/>
          </a:prstGeom>
          <a:noFill/>
          <a:ln>
            <a:noFill/>
          </a:ln>
        </p:spPr>
        <p:txBody>
          <a:bodyPr spcFirstLastPara="1" wrap="square" lIns="91425" tIns="45700" rIns="91425" bIns="45700" anchor="t" anchorCtr="0">
            <a:noAutofit/>
          </a:bodyPr>
          <a:lstStyle/>
          <a:p>
            <a:r>
              <a:rPr lang="en-US" dirty="0">
                <a:latin typeface="Verdana" panose="020B0604030504040204" pitchFamily="34" charset="0"/>
                <a:ea typeface="Verdana" panose="020B0604030504040204" pitchFamily="34" charset="0"/>
                <a:cs typeface="Verdana" panose="020B0604030504040204" pitchFamily="34" charset="0"/>
              </a:rPr>
              <a:t>Use bed only for sleep and sex</a:t>
            </a:r>
          </a:p>
          <a:p>
            <a:r>
              <a:rPr lang="en-US" dirty="0">
                <a:latin typeface="Verdana" panose="020B0604030504040204" pitchFamily="34" charset="0"/>
                <a:ea typeface="Verdana" panose="020B0604030504040204" pitchFamily="34" charset="0"/>
                <a:cs typeface="Verdana" panose="020B0604030504040204" pitchFamily="34" charset="0"/>
              </a:rPr>
              <a:t>Don’t </a:t>
            </a:r>
            <a:r>
              <a:rPr lang="en-US" dirty="0" smtClean="0">
                <a:latin typeface="Verdana" panose="020B0604030504040204" pitchFamily="34" charset="0"/>
                <a:ea typeface="Verdana" panose="020B0604030504040204" pitchFamily="34" charset="0"/>
                <a:cs typeface="Verdana" panose="020B0604030504040204" pitchFamily="34" charset="0"/>
              </a:rPr>
              <a:t>toss and turn </a:t>
            </a:r>
            <a:r>
              <a:rPr lang="en-US" dirty="0">
                <a:latin typeface="Verdana" panose="020B0604030504040204" pitchFamily="34" charset="0"/>
                <a:ea typeface="Verdana" panose="020B0604030504040204" pitchFamily="34" charset="0"/>
                <a:cs typeface="Verdana" panose="020B0604030504040204" pitchFamily="34" charset="0"/>
              </a:rPr>
              <a:t>in bed</a:t>
            </a:r>
          </a:p>
          <a:p>
            <a:r>
              <a:rPr lang="en-US" dirty="0">
                <a:latin typeface="Verdana" panose="020B0604030504040204" pitchFamily="34" charset="0"/>
                <a:ea typeface="Verdana" panose="020B0604030504040204" pitchFamily="34" charset="0"/>
                <a:cs typeface="Verdana" panose="020B0604030504040204" pitchFamily="34" charset="0"/>
              </a:rPr>
              <a:t>Don’t use phone, watch TV, or read in bed</a:t>
            </a:r>
          </a:p>
          <a:p>
            <a:r>
              <a:rPr lang="en-US" dirty="0">
                <a:latin typeface="Verdana" panose="020B0604030504040204" pitchFamily="34" charset="0"/>
                <a:ea typeface="Verdana" panose="020B0604030504040204" pitchFamily="34" charset="0"/>
                <a:cs typeface="Verdana" panose="020B0604030504040204" pitchFamily="34" charset="0"/>
              </a:rPr>
              <a:t>If not able to sleep, get out of bed and do something relaxing</a:t>
            </a:r>
          </a:p>
          <a:p>
            <a:pPr lvl="1"/>
            <a:r>
              <a:rPr lang="en-US" dirty="0">
                <a:latin typeface="Verdana" panose="020B0604030504040204" pitchFamily="34" charset="0"/>
                <a:ea typeface="Verdana" panose="020B0604030504040204" pitchFamily="34" charset="0"/>
                <a:cs typeface="Verdana" panose="020B0604030504040204" pitchFamily="34" charset="0"/>
              </a:rPr>
              <a:t>Read a book</a:t>
            </a:r>
          </a:p>
          <a:p>
            <a:pPr lvl="1"/>
            <a:r>
              <a:rPr lang="en-US" dirty="0">
                <a:latin typeface="Verdana" panose="020B0604030504040204" pitchFamily="34" charset="0"/>
                <a:ea typeface="Verdana" panose="020B0604030504040204" pitchFamily="34" charset="0"/>
                <a:cs typeface="Verdana" panose="020B0604030504040204" pitchFamily="34" charset="0"/>
              </a:rPr>
              <a:t>Watch a TV show or movie</a:t>
            </a:r>
          </a:p>
          <a:p>
            <a:pPr lvl="1"/>
            <a:r>
              <a:rPr lang="en-US" dirty="0">
                <a:latin typeface="Verdana" panose="020B0604030504040204" pitchFamily="34" charset="0"/>
                <a:ea typeface="Verdana" panose="020B0604030504040204" pitchFamily="34" charset="0"/>
                <a:cs typeface="Verdana" panose="020B0604030504040204" pitchFamily="34" charset="0"/>
              </a:rPr>
              <a:t>Look at a magazine</a:t>
            </a:r>
          </a:p>
          <a:p>
            <a:pPr lvl="1"/>
            <a:r>
              <a:rPr lang="en-US" dirty="0">
                <a:latin typeface="Verdana" panose="020B0604030504040204" pitchFamily="34" charset="0"/>
                <a:ea typeface="Verdana" panose="020B0604030504040204" pitchFamily="34" charset="0"/>
                <a:cs typeface="Verdana" panose="020B0604030504040204" pitchFamily="34" charset="0"/>
              </a:rPr>
              <a:t>Listen to music</a:t>
            </a:r>
          </a:p>
          <a:p>
            <a:r>
              <a:rPr lang="en-US" dirty="0">
                <a:latin typeface="Verdana" panose="020B0604030504040204" pitchFamily="34" charset="0"/>
                <a:ea typeface="Verdana" panose="020B0604030504040204" pitchFamily="34" charset="0"/>
                <a:cs typeface="Verdana" panose="020B0604030504040204" pitchFamily="34" charset="0"/>
              </a:rPr>
              <a:t>When sleepy, go back to bed and try again</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47151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Other CBT Interventions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47965"/>
            <a:ext cx="10026316" cy="4815807"/>
          </a:xfrm>
          <a:prstGeom prst="rect">
            <a:avLst/>
          </a:prstGeom>
          <a:noFill/>
          <a:ln>
            <a:noFill/>
          </a:ln>
        </p:spPr>
        <p:txBody>
          <a:bodyPr spcFirstLastPara="1" wrap="square" lIns="91425" tIns="45700" rIns="91425" bIns="45700" anchor="t" anchorCtr="0">
            <a:no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Limit caffeine and alcohol</a:t>
            </a:r>
          </a:p>
          <a:p>
            <a:r>
              <a:rPr lang="en-US" sz="2400" dirty="0" smtClean="0">
                <a:latin typeface="Verdana" panose="020B0604030504040204" pitchFamily="34" charset="0"/>
                <a:ea typeface="Verdana" panose="020B0604030504040204" pitchFamily="34" charset="0"/>
                <a:cs typeface="Verdana" panose="020B0604030504040204" pitchFamily="34" charset="0"/>
              </a:rPr>
              <a:t>Exercise (or just be more active during the day)</a:t>
            </a:r>
          </a:p>
          <a:p>
            <a:r>
              <a:rPr lang="en-US" sz="2400" dirty="0" smtClean="0">
                <a:latin typeface="Verdana" panose="020B0604030504040204" pitchFamily="34" charset="0"/>
                <a:ea typeface="Verdana" panose="020B0604030504040204" pitchFamily="34" charset="0"/>
                <a:cs typeface="Verdana" panose="020B0604030504040204" pitchFamily="34" charset="0"/>
              </a:rPr>
              <a:t>Sleep environment</a:t>
            </a:r>
          </a:p>
          <a:p>
            <a:r>
              <a:rPr lang="en-US" sz="2400" dirty="0" smtClean="0">
                <a:latin typeface="Verdana" panose="020B0604030504040204" pitchFamily="34" charset="0"/>
                <a:ea typeface="Verdana" panose="020B0604030504040204" pitchFamily="34" charset="0"/>
                <a:cs typeface="Verdana" panose="020B0604030504040204" pitchFamily="34" charset="0"/>
              </a:rPr>
              <a:t>Cognitive approaches (quieting the mind; correcting irrational thoughts about sleep)</a:t>
            </a:r>
          </a:p>
          <a:p>
            <a:r>
              <a:rPr lang="en-US" sz="2400" dirty="0" smtClean="0">
                <a:latin typeface="Verdana" panose="020B0604030504040204" pitchFamily="34" charset="0"/>
                <a:ea typeface="Verdana" panose="020B0604030504040204" pitchFamily="34" charset="0"/>
                <a:cs typeface="Verdana" panose="020B0604030504040204" pitchFamily="34" charset="0"/>
              </a:rPr>
              <a:t>Sleep medicine adjustments/CBT around sleep medicine</a:t>
            </a:r>
          </a:p>
          <a:p>
            <a:r>
              <a:rPr lang="en-US" sz="2400" dirty="0" smtClean="0">
                <a:latin typeface="Verdana" panose="020B0604030504040204" pitchFamily="34" charset="0"/>
                <a:ea typeface="Verdana" panose="020B0604030504040204" pitchFamily="34" charset="0"/>
                <a:cs typeface="Verdana" panose="020B0604030504040204" pitchFamily="34" charset="0"/>
              </a:rPr>
              <a:t>Nightmares (Imagery Rehearsal Therapy)</a:t>
            </a:r>
          </a:p>
          <a:p>
            <a:r>
              <a:rPr lang="en-US" sz="2400" dirty="0" smtClean="0">
                <a:latin typeface="Verdana" panose="020B0604030504040204" pitchFamily="34" charset="0"/>
                <a:ea typeface="Verdana" panose="020B0604030504040204" pitchFamily="34" charset="0"/>
                <a:cs typeface="Verdana" panose="020B0604030504040204" pitchFamily="34" charset="0"/>
              </a:rPr>
              <a:t>Relaxation (breathing, progressive muscle relaxation, guided imagery)</a:t>
            </a:r>
          </a:p>
          <a:p>
            <a:r>
              <a:rPr lang="en-US" sz="2400" dirty="0" smtClean="0">
                <a:latin typeface="Verdana" panose="020B0604030504040204" pitchFamily="34" charset="0"/>
                <a:ea typeface="Verdana" panose="020B0604030504040204" pitchFamily="34" charset="0"/>
                <a:cs typeface="Verdana" panose="020B0604030504040204" pitchFamily="34" charset="0"/>
              </a:rPr>
              <a:t>Successive changes in wake time to address circadian rhythm disorder</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154247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Light/Melatonin</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a:extLst>
              <a:ext uri="{FF2B5EF4-FFF2-40B4-BE49-F238E27FC236}">
                <a16:creationId xmlns:a16="http://schemas.microsoft.com/office/drawing/2014/main" xmlns="" id="{9CE0C369-40FF-A349-9AF7-BD24A75DFF48}"/>
              </a:ext>
            </a:extLst>
          </p:cNvPr>
          <p:cNvPicPr>
            <a:picLocks noChangeAspect="1"/>
          </p:cNvPicPr>
          <p:nvPr/>
        </p:nvPicPr>
        <p:blipFill>
          <a:blip r:embed="rId4"/>
          <a:stretch>
            <a:fillRect/>
          </a:stretch>
        </p:blipFill>
        <p:spPr>
          <a:xfrm>
            <a:off x="552014" y="2343138"/>
            <a:ext cx="4370605" cy="2717376"/>
          </a:xfrm>
          <a:prstGeom prst="rect">
            <a:avLst/>
          </a:prstGeom>
        </p:spPr>
      </p:pic>
      <p:sp>
        <p:nvSpPr>
          <p:cNvPr id="7" name="Content Placeholder 2">
            <a:extLst>
              <a:ext uri="{FF2B5EF4-FFF2-40B4-BE49-F238E27FC236}">
                <a16:creationId xmlns:a16="http://schemas.microsoft.com/office/drawing/2014/main" xmlns="" id="{EDED0766-CE0C-1A40-BB8C-40A5BC7ED668}"/>
              </a:ext>
            </a:extLst>
          </p:cNvPr>
          <p:cNvSpPr txBox="1">
            <a:spLocks/>
          </p:cNvSpPr>
          <p:nvPr/>
        </p:nvSpPr>
        <p:spPr>
          <a:xfrm>
            <a:off x="5160613" y="1850676"/>
            <a:ext cx="6594019" cy="46781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Light and melatonin signal the circadian clock about times to go to bed and times to be awake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Melatonin: 2-3 hours before desired bedtime, very little is needed (0.5 mg)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Helpful for people who have a longer circadian rhythm, such as 25 hours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Light: In the morning for night owls, in the evening for </a:t>
            </a:r>
            <a:r>
              <a:rPr lang="en-US" sz="26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early birds</a:t>
            </a:r>
            <a:endParaRPr kumimoji="0" lang="en-US" sz="26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Can backfire if done at the wrong time</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85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Exercise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TextBox 6">
            <a:extLst>
              <a:ext uri="{FF2B5EF4-FFF2-40B4-BE49-F238E27FC236}">
                <a16:creationId xmlns:a16="http://schemas.microsoft.com/office/drawing/2014/main" xmlns="" id="{944E0D75-C2F9-8D4D-8A02-B8D02BDC4297}"/>
              </a:ext>
            </a:extLst>
          </p:cNvPr>
          <p:cNvSpPr txBox="1"/>
          <p:nvPr/>
        </p:nvSpPr>
        <p:spPr>
          <a:xfrm>
            <a:off x="385012" y="1983250"/>
            <a:ext cx="8309810" cy="473975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For regular sleepers or those with sleep complaints:</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Exercise has small positive effects on</a:t>
            </a:r>
          </a:p>
          <a:p>
            <a:pPr marL="1257300" lvl="2"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Total sleep time</a:t>
            </a:r>
          </a:p>
          <a:p>
            <a:pPr marL="1257300" lvl="2"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Sleep efficiency (time asleep/time in bed)</a:t>
            </a:r>
          </a:p>
          <a:p>
            <a:pPr marL="1257300" lvl="2"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Shorter time to fall asleep</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Large effects on overall sleep quality</a:t>
            </a:r>
          </a:p>
          <a:p>
            <a:pPr lvl="1"/>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Some evidence that exercise alone can improve insomnia</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Greatest increases in sleep quality</a:t>
            </a:r>
          </a:p>
          <a:p>
            <a:pPr marL="800100" lvl="1"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Reductions in mental health symptoms</a:t>
            </a:r>
          </a:p>
          <a:p>
            <a:endParaRPr lang="en-US" dirty="0"/>
          </a:p>
        </p:txBody>
      </p:sp>
      <p:pic>
        <p:nvPicPr>
          <p:cNvPr id="8" name="Content Placeholder 3">
            <a:extLst>
              <a:ext uri="{FF2B5EF4-FFF2-40B4-BE49-F238E27FC236}">
                <a16:creationId xmlns:a16="http://schemas.microsoft.com/office/drawing/2014/main" xmlns="" id="{AF6C227A-EB3F-3C49-ABF9-8AA03A56D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809" y="1850155"/>
            <a:ext cx="4046310" cy="1503547"/>
          </a:xfrm>
          <a:prstGeom prst="rect">
            <a:avLst/>
          </a:prstGeom>
        </p:spPr>
      </p:pic>
    </p:spTree>
    <p:extLst>
      <p:ext uri="{BB962C8B-B14F-4D97-AF65-F5344CB8AC3E}">
        <p14:creationId xmlns:p14="http://schemas.microsoft.com/office/powerpoint/2010/main" val="35869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Change That Matters’ Focus on Values/Meaning in Life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181649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228600" lvl="0" indent="-50800"/>
            <a:r>
              <a:rPr lang="en-US" sz="4000" dirty="0">
                <a:solidFill>
                  <a:srgbClr val="FFFFFF"/>
                </a:solidFill>
                <a:latin typeface="Verdana"/>
                <a:ea typeface="Verdana"/>
                <a:cs typeface="Verdana"/>
                <a:sym typeface="Verdana"/>
              </a:rPr>
              <a:t>Connect </a:t>
            </a:r>
            <a:r>
              <a:rPr lang="en-US" sz="4000" dirty="0" smtClean="0">
                <a:solidFill>
                  <a:srgbClr val="FFFFFF"/>
                </a:solidFill>
                <a:latin typeface="Verdana"/>
                <a:ea typeface="Verdana"/>
                <a:cs typeface="Verdana"/>
                <a:sym typeface="Verdana"/>
              </a:rPr>
              <a:t>Sleep to Values and Meaning</a:t>
            </a:r>
            <a:endParaRPr sz="4000"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2048506"/>
            <a:ext cx="10515600" cy="4351338"/>
          </a:xfrm>
          <a:prstGeom prst="rect">
            <a:avLst/>
          </a:prstGeom>
          <a:noFill/>
          <a:ln>
            <a:noFill/>
          </a:ln>
        </p:spPr>
        <p:txBody>
          <a:bodyPr spcFirstLastPara="1" wrap="square" lIns="91425" tIns="45700" rIns="91425" bIns="45700" anchor="t" anchorCtr="0">
            <a:noAutofit/>
          </a:bodyPr>
          <a:lstStyle/>
          <a:p>
            <a:pPr marL="228600" lvl="0" indent="-50800">
              <a:spcBef>
                <a:spcPts val="0"/>
              </a:spcBef>
              <a:buSzPts val="2800"/>
              <a:buNone/>
            </a:pPr>
            <a:r>
              <a:rPr lang="en-US" dirty="0">
                <a:latin typeface="Verdana"/>
                <a:ea typeface="Verdana"/>
                <a:cs typeface="Verdana"/>
                <a:sym typeface="Verdana"/>
              </a:rPr>
              <a:t>Invite patient to reflect upon:</a:t>
            </a:r>
          </a:p>
          <a:p>
            <a:pPr marL="228600" lvl="0" indent="-50800">
              <a:spcBef>
                <a:spcPts val="0"/>
              </a:spcBef>
              <a:buSzPts val="2800"/>
              <a:buNone/>
            </a:pPr>
            <a:endParaRPr lang="en-US"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Why do you want to </a:t>
            </a:r>
            <a:r>
              <a:rPr lang="en-US" dirty="0" smtClean="0">
                <a:latin typeface="Verdana"/>
                <a:ea typeface="Verdana"/>
                <a:cs typeface="Verdana"/>
                <a:sym typeface="Verdana"/>
              </a:rPr>
              <a:t>sleep better?</a:t>
            </a:r>
            <a:endParaRPr lang="en-US" dirty="0">
              <a:latin typeface="Verdana"/>
              <a:ea typeface="Verdana"/>
              <a:cs typeface="Verdana"/>
              <a:sym typeface="Verdana"/>
            </a:endParaRPr>
          </a:p>
          <a:p>
            <a:pPr lvl="0" indent="0">
              <a:spcBef>
                <a:spcPts val="0"/>
              </a:spcBef>
              <a:buNone/>
            </a:pPr>
            <a:endParaRPr lang="en-US" dirty="0">
              <a:latin typeface="Verdana"/>
              <a:ea typeface="Verdana"/>
              <a:cs typeface="Verdana"/>
              <a:sym typeface="Verdana"/>
            </a:endParaRPr>
          </a:p>
          <a:p>
            <a:pPr lvl="0" indent="0">
              <a:spcBef>
                <a:spcPts val="0"/>
              </a:spcBef>
              <a:buNone/>
            </a:pPr>
            <a:endParaRPr lang="en-US"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How will </a:t>
            </a:r>
            <a:r>
              <a:rPr lang="en-US" dirty="0" smtClean="0">
                <a:latin typeface="Verdana"/>
                <a:ea typeface="Verdana"/>
                <a:cs typeface="Verdana"/>
                <a:sym typeface="Verdana"/>
              </a:rPr>
              <a:t>sleeping better impact </a:t>
            </a:r>
            <a:r>
              <a:rPr lang="en-US" dirty="0">
                <a:latin typeface="Verdana"/>
                <a:ea typeface="Verdana"/>
                <a:cs typeface="Verdana"/>
                <a:sym typeface="Verdana"/>
              </a:rPr>
              <a:t>your life?</a:t>
            </a:r>
          </a:p>
          <a:p>
            <a:pPr lvl="0" indent="0">
              <a:spcBef>
                <a:spcPts val="0"/>
              </a:spcBef>
              <a:buNone/>
            </a:pPr>
            <a:endParaRPr lang="en-US" dirty="0">
              <a:latin typeface="Verdana"/>
              <a:ea typeface="Verdana"/>
              <a:cs typeface="Verdana"/>
              <a:sym typeface="Verdana"/>
            </a:endParaRPr>
          </a:p>
          <a:p>
            <a:pPr lvl="0" indent="0">
              <a:spcBef>
                <a:spcPts val="0"/>
              </a:spcBef>
              <a:buNone/>
            </a:pPr>
            <a:endParaRPr lang="en-US"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How will this change allow you to engage in other, meaningful areas of your life?</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descr="C:\Users\uyxxx015\Desktop\Change That Matters\Photos\Stress\balance-macro-ocean-pebbles-2359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4971" y="1967023"/>
            <a:ext cx="2347196" cy="1760530"/>
          </a:xfrm>
          <a:prstGeom prst="rect">
            <a:avLst/>
          </a:prstGeom>
          <a:noFill/>
          <a:ln>
            <a:noFill/>
          </a:ln>
        </p:spPr>
      </p:pic>
    </p:spTree>
    <p:extLst>
      <p:ext uri="{BB962C8B-B14F-4D97-AF65-F5344CB8AC3E}">
        <p14:creationId xmlns:p14="http://schemas.microsoft.com/office/powerpoint/2010/main" val="374467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30933" y="2033554"/>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910628" y="20335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Brochure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35" r="3204"/>
          <a:stretch/>
        </p:blipFill>
        <p:spPr bwMode="auto">
          <a:xfrm>
            <a:off x="6693702" y="822120"/>
            <a:ext cx="2038525" cy="486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88"/>
          <a:stretch/>
        </p:blipFill>
        <p:spPr bwMode="auto">
          <a:xfrm>
            <a:off x="9203008" y="822120"/>
            <a:ext cx="2121585" cy="47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81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Noteworthy Features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2" name="Rectangle 1"/>
          <p:cNvSpPr/>
          <p:nvPr/>
        </p:nvSpPr>
        <p:spPr>
          <a:xfrm>
            <a:off x="1155768" y="2126258"/>
            <a:ext cx="9867013" cy="3416320"/>
          </a:xfrm>
          <a:prstGeom prst="rect">
            <a:avLst/>
          </a:prstGeom>
        </p:spPr>
        <p:txBody>
          <a:bodyPr wrap="square">
            <a:spAutoFit/>
          </a:bodyPr>
          <a:lstStyle/>
          <a:p>
            <a:pPr lvl="0"/>
            <a:r>
              <a:rPr lang="en-US" sz="2400" dirty="0">
                <a:latin typeface="Verdana"/>
                <a:ea typeface="Verdana"/>
                <a:cs typeface="Verdana"/>
                <a:sym typeface="Verdana"/>
              </a:rPr>
              <a:t>Handout encourages reader to:</a:t>
            </a:r>
          </a:p>
          <a:p>
            <a:pPr lvl="0"/>
            <a:endParaRPr lang="en-US" sz="2400" dirty="0">
              <a:latin typeface="Verdana"/>
              <a:ea typeface="Verdana"/>
              <a:cs typeface="Verdana"/>
              <a:sym typeface="Verdana"/>
            </a:endParaRPr>
          </a:p>
          <a:p>
            <a:pPr marL="457200" lvl="0" indent="-381000">
              <a:buSzPts val="2400"/>
              <a:buFont typeface="Arial" panose="020B0604020202020204" pitchFamily="34" charset="0"/>
              <a:buChar char="•"/>
            </a:pPr>
            <a:r>
              <a:rPr lang="en-US" sz="2400" dirty="0" smtClean="0">
                <a:latin typeface="Verdana"/>
                <a:ea typeface="Verdana"/>
                <a:cs typeface="Verdana"/>
                <a:sym typeface="Verdana"/>
              </a:rPr>
              <a:t>Select a regular wake-up time and bedtime</a:t>
            </a:r>
          </a:p>
          <a:p>
            <a:pPr marL="457200" indent="-381000">
              <a:buSzPts val="2400"/>
              <a:buFont typeface="Arial" panose="020B0604020202020204" pitchFamily="34" charset="0"/>
              <a:buChar char="•"/>
            </a:pPr>
            <a:r>
              <a:rPr lang="en-US" sz="2400" dirty="0">
                <a:latin typeface="Verdana"/>
                <a:ea typeface="Verdana"/>
                <a:cs typeface="Verdana"/>
                <a:sym typeface="Verdana"/>
              </a:rPr>
              <a:t>Create a wind-down routine</a:t>
            </a:r>
          </a:p>
          <a:p>
            <a:pPr marL="457200" lvl="0" indent="-381000">
              <a:buSzPts val="2400"/>
              <a:buFont typeface="Arial" panose="020B0604020202020204" pitchFamily="34" charset="0"/>
              <a:buChar char="•"/>
            </a:pPr>
            <a:r>
              <a:rPr lang="en-US" sz="2400" dirty="0" smtClean="0">
                <a:latin typeface="Verdana"/>
                <a:ea typeface="Verdana"/>
                <a:cs typeface="Verdana"/>
                <a:sym typeface="Verdana"/>
              </a:rPr>
              <a:t>Define a relaxing activity to do (outside of bed) if cannot sleep after 15 minutes </a:t>
            </a:r>
          </a:p>
          <a:p>
            <a:pPr marL="457200" lvl="0" indent="-381000">
              <a:buSzPts val="2400"/>
              <a:buFont typeface="Arial" panose="020B0604020202020204" pitchFamily="34" charset="0"/>
              <a:buChar char="•"/>
            </a:pPr>
            <a:r>
              <a:rPr lang="en-US" sz="2400" dirty="0" smtClean="0">
                <a:latin typeface="Verdana"/>
                <a:ea typeface="Verdana"/>
                <a:cs typeface="Verdana"/>
                <a:sym typeface="Verdana"/>
              </a:rPr>
              <a:t>Keep a sleep diary</a:t>
            </a:r>
          </a:p>
          <a:p>
            <a:pPr marL="457200" lvl="0" indent="-381000">
              <a:buSzPts val="2400"/>
              <a:buFont typeface="Arial" panose="020B0604020202020204" pitchFamily="34" charset="0"/>
              <a:buChar char="•"/>
            </a:pPr>
            <a:r>
              <a:rPr lang="en-US" sz="2400" dirty="0" smtClean="0">
                <a:latin typeface="Verdana"/>
                <a:ea typeface="Verdana"/>
                <a:cs typeface="Verdana"/>
                <a:sym typeface="Verdana"/>
              </a:rPr>
              <a:t>Reflect </a:t>
            </a:r>
            <a:r>
              <a:rPr lang="en-US" sz="2400" dirty="0">
                <a:latin typeface="Verdana"/>
                <a:ea typeface="Verdana"/>
                <a:cs typeface="Verdana"/>
                <a:sym typeface="Verdana"/>
              </a:rPr>
              <a:t>on personal reasons to </a:t>
            </a:r>
            <a:r>
              <a:rPr lang="en-US" sz="2400" dirty="0" smtClean="0">
                <a:latin typeface="Verdana"/>
                <a:ea typeface="Verdana"/>
                <a:cs typeface="Verdana"/>
                <a:sym typeface="Verdana"/>
              </a:rPr>
              <a:t>improve sleep</a:t>
            </a:r>
            <a:endParaRPr lang="en-US" sz="2400" dirty="0">
              <a:latin typeface="Verdana"/>
              <a:ea typeface="Verdana"/>
              <a:cs typeface="Verdana"/>
              <a:sym typeface="Verdana"/>
            </a:endParaRPr>
          </a:p>
          <a:p>
            <a:pPr marL="457200" indent="-381000">
              <a:buSzPts val="2400"/>
              <a:buFont typeface="Arial" panose="020B0604020202020204" pitchFamily="34" charset="0"/>
              <a:buChar char="•"/>
            </a:pPr>
            <a:r>
              <a:rPr lang="en-US" sz="2400" dirty="0">
                <a:latin typeface="Verdana"/>
                <a:ea typeface="Verdana"/>
                <a:cs typeface="Verdana"/>
                <a:sym typeface="Verdana"/>
              </a:rPr>
              <a:t>Define barriers to making </a:t>
            </a:r>
            <a:r>
              <a:rPr lang="en-US" sz="2400" dirty="0" smtClean="0">
                <a:latin typeface="Verdana"/>
                <a:ea typeface="Verdana"/>
                <a:cs typeface="Verdana"/>
                <a:sym typeface="Verdana"/>
              </a:rPr>
              <a:t>changes</a:t>
            </a:r>
            <a:endParaRPr lang="en-US" sz="2400" dirty="0">
              <a:latin typeface="Verdana"/>
              <a:ea typeface="Verdana"/>
              <a:cs typeface="Verdana"/>
              <a:sym typeface="Verdana"/>
            </a:endParaRPr>
          </a:p>
        </p:txBody>
      </p:sp>
    </p:spTree>
    <p:extLst>
      <p:ext uri="{BB962C8B-B14F-4D97-AF65-F5344CB8AC3E}">
        <p14:creationId xmlns:p14="http://schemas.microsoft.com/office/powerpoint/2010/main" val="4227638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21579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215799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EHR Template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956426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smtClean="0">
                <a:solidFill>
                  <a:schemeClr val="lt1"/>
                </a:solidFill>
                <a:latin typeface="Verdana"/>
                <a:ea typeface="Verdana"/>
                <a:cs typeface="Verdana"/>
                <a:sym typeface="Verdana"/>
              </a:rPr>
              <a:t>Documentation Template</a:t>
            </a:r>
            <a:endParaRPr sz="40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2" name="TextBox 1"/>
          <p:cNvSpPr txBox="1"/>
          <p:nvPr/>
        </p:nvSpPr>
        <p:spPr>
          <a:xfrm>
            <a:off x="635000" y="1906306"/>
            <a:ext cx="10807700" cy="5078313"/>
          </a:xfrm>
          <a:prstGeom prst="rect">
            <a:avLst/>
          </a:prstGeom>
          <a:noFill/>
        </p:spPr>
        <p:txBody>
          <a:bodyPr wrap="square" rtlCol="0">
            <a:spAutoFit/>
          </a:bodyPr>
          <a:lstStyle/>
          <a:p>
            <a:r>
              <a:rPr lang="en-US" sz="1800" b="1" dirty="0" smtClean="0">
                <a:solidFill>
                  <a:srgbClr val="0070C0"/>
                </a:solidFill>
                <a:latin typeface="Verdana" panose="020B0604030504040204" pitchFamily="34" charset="0"/>
                <a:ea typeface="Verdana" panose="020B0604030504040204" pitchFamily="34" charset="0"/>
              </a:rPr>
              <a:t>Assess:</a:t>
            </a:r>
          </a:p>
          <a:p>
            <a:endParaRPr lang="en-US" sz="1800" b="1" dirty="0" smtClean="0">
              <a:latin typeface="Verdana" panose="020B0604030504040204" pitchFamily="34" charset="0"/>
              <a:ea typeface="Verdana" panose="020B0604030504040204" pitchFamily="34" charset="0"/>
            </a:endParaRPr>
          </a:p>
          <a:p>
            <a:r>
              <a:rPr lang="en-US" sz="1800" b="1" dirty="0" smtClean="0">
                <a:latin typeface="Verdana" panose="020B0604030504040204" pitchFamily="34" charset="0"/>
                <a:ea typeface="Verdana" panose="020B0604030504040204" pitchFamily="34" charset="0"/>
              </a:rPr>
              <a:t>Current </a:t>
            </a:r>
            <a:r>
              <a:rPr lang="en-US" sz="1800" b="1" dirty="0">
                <a:latin typeface="Verdana" panose="020B0604030504040204" pitchFamily="34" charset="0"/>
                <a:ea typeface="Verdana" panose="020B0604030504040204" pitchFamily="34" charset="0"/>
              </a:rPr>
              <a:t>sleep routine </a:t>
            </a:r>
            <a:r>
              <a:rPr lang="en-US" sz="1800" dirty="0">
                <a:latin typeface="Verdana" panose="020B0604030504040204" pitchFamily="34" charset="0"/>
                <a:ea typeface="Verdana" panose="020B0604030504040204" pitchFamily="34" charset="0"/>
              </a:rPr>
              <a:t>(e.g., bedtime, wake time, total hours of sleep): *** </a:t>
            </a:r>
          </a:p>
          <a:p>
            <a:r>
              <a:rPr lang="en-US" sz="1800" dirty="0">
                <a:latin typeface="Verdana" panose="020B0604030504040204" pitchFamily="34" charset="0"/>
                <a:ea typeface="Verdana" panose="020B0604030504040204" pitchFamily="34" charset="0"/>
              </a:rPr>
              <a:t> </a:t>
            </a:r>
          </a:p>
          <a:p>
            <a:r>
              <a:rPr lang="en-US" sz="1800" b="1" dirty="0">
                <a:latin typeface="Verdana" panose="020B0604030504040204" pitchFamily="34" charset="0"/>
                <a:ea typeface="Verdana" panose="020B0604030504040204" pitchFamily="34" charset="0"/>
              </a:rPr>
              <a:t>Main problems with sleep</a:t>
            </a:r>
            <a:r>
              <a:rPr lang="en-US" sz="1800" dirty="0">
                <a:latin typeface="Verdana" panose="020B0604030504040204" pitchFamily="34" charset="0"/>
                <a:ea typeface="Verdana" panose="020B0604030504040204" pitchFamily="34" charset="0"/>
              </a:rPr>
              <a:t>: </a:t>
            </a:r>
            <a:r>
              <a:rPr lang="en-US" sz="1800" dirty="0" smtClean="0">
                <a:latin typeface="Verdana" panose="020B0604030504040204" pitchFamily="34" charset="0"/>
                <a:ea typeface="Verdana" panose="020B0604030504040204" pitchFamily="34" charset="0"/>
              </a:rPr>
              <a:t>{Falling asleep; Staying asleep; Waking </a:t>
            </a:r>
            <a:r>
              <a:rPr lang="en-US" sz="1800" dirty="0">
                <a:latin typeface="Verdana" panose="020B0604030504040204" pitchFamily="34" charset="0"/>
                <a:ea typeface="Verdana" panose="020B0604030504040204" pitchFamily="34" charset="0"/>
              </a:rPr>
              <a:t>up too often in the middle of the </a:t>
            </a:r>
            <a:r>
              <a:rPr lang="en-US" sz="1800" dirty="0" smtClean="0">
                <a:latin typeface="Verdana" panose="020B0604030504040204" pitchFamily="34" charset="0"/>
                <a:ea typeface="Verdana" panose="020B0604030504040204" pitchFamily="34" charset="0"/>
              </a:rPr>
              <a:t>night; Waking </a:t>
            </a:r>
            <a:r>
              <a:rPr lang="en-US" sz="1800" dirty="0">
                <a:latin typeface="Verdana" panose="020B0604030504040204" pitchFamily="34" charset="0"/>
                <a:ea typeface="Verdana" panose="020B0604030504040204" pitchFamily="34" charset="0"/>
              </a:rPr>
              <a:t>up too </a:t>
            </a:r>
            <a:r>
              <a:rPr lang="en-US" sz="1800" dirty="0" smtClean="0">
                <a:latin typeface="Verdana" panose="020B0604030504040204" pitchFamily="34" charset="0"/>
                <a:ea typeface="Verdana" panose="020B0604030504040204" pitchFamily="34" charset="0"/>
              </a:rPr>
              <a:t>early; Sleeping </a:t>
            </a:r>
            <a:r>
              <a:rPr lang="en-US" sz="1800" dirty="0">
                <a:latin typeface="Verdana" panose="020B0604030504040204" pitchFamily="34" charset="0"/>
                <a:ea typeface="Verdana" panose="020B0604030504040204" pitchFamily="34" charset="0"/>
              </a:rPr>
              <a:t>too </a:t>
            </a:r>
            <a:r>
              <a:rPr lang="en-US" sz="1800" dirty="0" smtClean="0">
                <a:latin typeface="Verdana" panose="020B0604030504040204" pitchFamily="34" charset="0"/>
                <a:ea typeface="Verdana" panose="020B0604030504040204" pitchFamily="34" charset="0"/>
              </a:rPr>
              <a:t>much; Feeling </a:t>
            </a:r>
            <a:r>
              <a:rPr lang="en-US" sz="1800" dirty="0">
                <a:latin typeface="Verdana" panose="020B0604030504040204" pitchFamily="34" charset="0"/>
                <a:ea typeface="Verdana" panose="020B0604030504040204" pitchFamily="34" charset="0"/>
              </a:rPr>
              <a:t>sleepy during the </a:t>
            </a:r>
            <a:r>
              <a:rPr lang="en-US" sz="1800" dirty="0" smtClean="0">
                <a:latin typeface="Verdana" panose="020B0604030504040204" pitchFamily="34" charset="0"/>
                <a:ea typeface="Verdana" panose="020B0604030504040204" pitchFamily="34" charset="0"/>
              </a:rPr>
              <a:t>day; Other)</a:t>
            </a:r>
            <a:endParaRPr lang="en-US" sz="1800" dirty="0">
              <a:latin typeface="Verdana" panose="020B0604030504040204" pitchFamily="34" charset="0"/>
              <a:ea typeface="Verdana" panose="020B0604030504040204" pitchFamily="34" charset="0"/>
            </a:endParaRPr>
          </a:p>
          <a:p>
            <a:r>
              <a:rPr lang="en-US" sz="1800" i="1" dirty="0">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r>
              <a:rPr lang="en-US" sz="1800" b="1" dirty="0" smtClean="0">
                <a:latin typeface="Verdana" panose="020B0604030504040204" pitchFamily="34" charset="0"/>
                <a:ea typeface="Verdana" panose="020B0604030504040204" pitchFamily="34" charset="0"/>
              </a:rPr>
              <a:t>Onset </a:t>
            </a:r>
            <a:r>
              <a:rPr lang="en-US" sz="1800" b="1" dirty="0">
                <a:latin typeface="Verdana" panose="020B0604030504040204" pitchFamily="34" charset="0"/>
                <a:ea typeface="Verdana" panose="020B0604030504040204" pitchFamily="34" charset="0"/>
              </a:rPr>
              <a:t>of problem</a:t>
            </a:r>
            <a:r>
              <a:rPr lang="en-US" sz="1800" dirty="0">
                <a:latin typeface="Verdana" panose="020B0604030504040204" pitchFamily="34" charset="0"/>
                <a:ea typeface="Verdana" panose="020B0604030504040204" pitchFamily="34" charset="0"/>
              </a:rPr>
              <a:t>: ***</a:t>
            </a:r>
          </a:p>
          <a:p>
            <a:r>
              <a:rPr lang="en-US" sz="1800" dirty="0">
                <a:latin typeface="Verdana" panose="020B0604030504040204" pitchFamily="34" charset="0"/>
                <a:ea typeface="Verdana" panose="020B0604030504040204" pitchFamily="34" charset="0"/>
              </a:rPr>
              <a:t> </a:t>
            </a:r>
          </a:p>
          <a:p>
            <a:r>
              <a:rPr lang="en-US" sz="1800" b="1" dirty="0">
                <a:latin typeface="Verdana" panose="020B0604030504040204" pitchFamily="34" charset="0"/>
                <a:ea typeface="Verdana" panose="020B0604030504040204" pitchFamily="34" charset="0"/>
              </a:rPr>
              <a:t>Sleep-interfering behaviors/issues</a:t>
            </a:r>
            <a:r>
              <a:rPr lang="en-US" sz="1800" dirty="0">
                <a:latin typeface="Verdana" panose="020B0604030504040204" pitchFamily="34" charset="0"/>
                <a:ea typeface="Verdana" panose="020B0604030504040204" pitchFamily="34" charset="0"/>
              </a:rPr>
              <a:t>: </a:t>
            </a:r>
            <a:r>
              <a:rPr lang="en-US" sz="1800" dirty="0" smtClean="0">
                <a:latin typeface="Verdana" panose="020B0604030504040204" pitchFamily="34" charset="0"/>
                <a:ea typeface="Verdana" panose="020B0604030504040204" pitchFamily="34" charset="0"/>
              </a:rPr>
              <a:t>{Watching </a:t>
            </a:r>
            <a:r>
              <a:rPr lang="en-US" sz="1800" dirty="0">
                <a:latin typeface="Verdana" panose="020B0604030504040204" pitchFamily="34" charset="0"/>
                <a:ea typeface="Verdana" panose="020B0604030504040204" pitchFamily="34" charset="0"/>
              </a:rPr>
              <a:t>TV in </a:t>
            </a:r>
            <a:r>
              <a:rPr lang="en-US" sz="1800" dirty="0" smtClean="0">
                <a:latin typeface="Verdana" panose="020B0604030504040204" pitchFamily="34" charset="0"/>
                <a:ea typeface="Verdana" panose="020B0604030504040204" pitchFamily="34" charset="0"/>
              </a:rPr>
              <a:t>bed; Eating </a:t>
            </a:r>
            <a:r>
              <a:rPr lang="en-US" sz="1800" dirty="0">
                <a:latin typeface="Verdana" panose="020B0604030504040204" pitchFamily="34" charset="0"/>
                <a:ea typeface="Verdana" panose="020B0604030504040204" pitchFamily="34" charset="0"/>
              </a:rPr>
              <a:t>in </a:t>
            </a:r>
            <a:r>
              <a:rPr lang="en-US" sz="1800" dirty="0" smtClean="0">
                <a:latin typeface="Verdana" panose="020B0604030504040204" pitchFamily="34" charset="0"/>
                <a:ea typeface="Verdana" panose="020B0604030504040204" pitchFamily="34" charset="0"/>
              </a:rPr>
              <a:t>bed; Reading </a:t>
            </a:r>
            <a:r>
              <a:rPr lang="en-US" sz="1800" dirty="0">
                <a:latin typeface="Verdana" panose="020B0604030504040204" pitchFamily="34" charset="0"/>
                <a:ea typeface="Verdana" panose="020B0604030504040204" pitchFamily="34" charset="0"/>
              </a:rPr>
              <a:t>in </a:t>
            </a:r>
            <a:r>
              <a:rPr lang="en-US" sz="1800" dirty="0" smtClean="0">
                <a:latin typeface="Verdana" panose="020B0604030504040204" pitchFamily="34" charset="0"/>
                <a:ea typeface="Verdana" panose="020B0604030504040204" pitchFamily="34" charset="0"/>
              </a:rPr>
              <a:t>bed; Phone </a:t>
            </a:r>
            <a:r>
              <a:rPr lang="en-US" sz="1800" dirty="0">
                <a:latin typeface="Verdana" panose="020B0604030504040204" pitchFamily="34" charset="0"/>
                <a:ea typeface="Verdana" panose="020B0604030504040204" pitchFamily="34" charset="0"/>
              </a:rPr>
              <a:t>in </a:t>
            </a:r>
            <a:r>
              <a:rPr lang="en-US" sz="1800" dirty="0" smtClean="0">
                <a:latin typeface="Verdana" panose="020B0604030504040204" pitchFamily="34" charset="0"/>
                <a:ea typeface="Verdana" panose="020B0604030504040204" pitchFamily="34" charset="0"/>
              </a:rPr>
              <a:t>bed; Tossing </a:t>
            </a:r>
            <a:r>
              <a:rPr lang="en-US" sz="1800" dirty="0">
                <a:latin typeface="Verdana" panose="020B0604030504040204" pitchFamily="34" charset="0"/>
                <a:ea typeface="Verdana" panose="020B0604030504040204" pitchFamily="34" charset="0"/>
              </a:rPr>
              <a:t>and </a:t>
            </a:r>
            <a:r>
              <a:rPr lang="en-US" sz="1800" dirty="0" smtClean="0">
                <a:latin typeface="Verdana" panose="020B0604030504040204" pitchFamily="34" charset="0"/>
                <a:ea typeface="Verdana" panose="020B0604030504040204" pitchFamily="34" charset="0"/>
              </a:rPr>
              <a:t>turning; Worrying </a:t>
            </a:r>
            <a:r>
              <a:rPr lang="en-US" sz="1800" dirty="0">
                <a:latin typeface="Verdana" panose="020B0604030504040204" pitchFamily="34" charset="0"/>
                <a:ea typeface="Verdana" panose="020B0604030504040204" pitchFamily="34" charset="0"/>
              </a:rPr>
              <a:t>in </a:t>
            </a:r>
            <a:r>
              <a:rPr lang="en-US" sz="1800" dirty="0" smtClean="0">
                <a:latin typeface="Verdana" panose="020B0604030504040204" pitchFamily="34" charset="0"/>
                <a:ea typeface="Verdana" panose="020B0604030504040204" pitchFamily="34" charset="0"/>
              </a:rPr>
              <a:t>bed; Conversations </a:t>
            </a:r>
            <a:r>
              <a:rPr lang="en-US" sz="1800" dirty="0">
                <a:latin typeface="Verdana" panose="020B0604030504040204" pitchFamily="34" charset="0"/>
                <a:ea typeface="Verdana" panose="020B0604030504040204" pitchFamily="34" charset="0"/>
              </a:rPr>
              <a:t>with partner in </a:t>
            </a:r>
            <a:r>
              <a:rPr lang="en-US" sz="1800" dirty="0" smtClean="0">
                <a:latin typeface="Verdana" panose="020B0604030504040204" pitchFamily="34" charset="0"/>
                <a:ea typeface="Verdana" panose="020B0604030504040204" pitchFamily="34" charset="0"/>
              </a:rPr>
              <a:t>bed; Smoking; Alcohol; Inconsistent </a:t>
            </a:r>
            <a:r>
              <a:rPr lang="en-US" sz="1800" dirty="0">
                <a:latin typeface="Verdana" panose="020B0604030504040204" pitchFamily="34" charset="0"/>
                <a:ea typeface="Verdana" panose="020B0604030504040204" pitchFamily="34" charset="0"/>
              </a:rPr>
              <a:t>sleep </a:t>
            </a:r>
            <a:r>
              <a:rPr lang="en-US" sz="1800" dirty="0" smtClean="0">
                <a:latin typeface="Verdana" panose="020B0604030504040204" pitchFamily="34" charset="0"/>
                <a:ea typeface="Verdana" panose="020B0604030504040204" pitchFamily="34" charset="0"/>
              </a:rPr>
              <a:t>schedule; Too </a:t>
            </a:r>
            <a:r>
              <a:rPr lang="en-US" sz="1800" dirty="0">
                <a:latin typeface="Verdana" panose="020B0604030504040204" pitchFamily="34" charset="0"/>
                <a:ea typeface="Verdana" panose="020B0604030504040204" pitchFamily="34" charset="0"/>
              </a:rPr>
              <a:t>much time in </a:t>
            </a:r>
            <a:r>
              <a:rPr lang="en-US" sz="1800" dirty="0" smtClean="0">
                <a:latin typeface="Verdana" panose="020B0604030504040204" pitchFamily="34" charset="0"/>
                <a:ea typeface="Verdana" panose="020B0604030504040204" pitchFamily="34" charset="0"/>
              </a:rPr>
              <a:t>bed; Nightmares; Other </a:t>
            </a:r>
            <a:r>
              <a:rPr lang="en-US" sz="1800" dirty="0">
                <a:latin typeface="Verdana" panose="020B0604030504040204" pitchFamily="34" charset="0"/>
                <a:ea typeface="Verdana" panose="020B0604030504040204" pitchFamily="34" charset="0"/>
              </a:rPr>
              <a:t>sleep conditions (sleep apnea, RLS</a:t>
            </a:r>
            <a:r>
              <a:rPr lang="en-US" sz="1800" dirty="0" smtClean="0">
                <a:latin typeface="Verdana" panose="020B0604030504040204" pitchFamily="34" charset="0"/>
                <a:ea typeface="Verdana" panose="020B0604030504040204" pitchFamily="34" charset="0"/>
              </a:rPr>
              <a:t>); Other)</a:t>
            </a:r>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 </a:t>
            </a:r>
          </a:p>
          <a:p>
            <a:r>
              <a:rPr lang="en-US" sz="1800" b="1" dirty="0">
                <a:latin typeface="Verdana" panose="020B0604030504040204" pitchFamily="34" charset="0"/>
                <a:ea typeface="Verdana" panose="020B0604030504040204" pitchFamily="34" charset="0"/>
              </a:rPr>
              <a:t>Reasons to improve sleep</a:t>
            </a:r>
            <a:r>
              <a:rPr lang="en-US" sz="1800" dirty="0">
                <a:latin typeface="Verdana" panose="020B0604030504040204" pitchFamily="34" charset="0"/>
                <a:ea typeface="Verdana" panose="020B0604030504040204" pitchFamily="34" charset="0"/>
              </a:rPr>
              <a:t>: </a:t>
            </a:r>
            <a:r>
              <a:rPr lang="en-US" sz="1800" dirty="0" smtClean="0">
                <a:latin typeface="Verdana" panose="020B0604030504040204" pitchFamily="34" charset="0"/>
                <a:ea typeface="Verdana" panose="020B0604030504040204" pitchFamily="34" charset="0"/>
              </a:rPr>
              <a:t>{Health; Mood/well-being; More energy; Better concentration; Family; Other)</a:t>
            </a:r>
            <a:endParaRPr lang="en-US" sz="1800" dirty="0">
              <a:latin typeface="Verdana" panose="020B0604030504040204" pitchFamily="34" charset="0"/>
              <a:ea typeface="Verdana" panose="020B0604030504040204" pitchFamily="34" charset="0"/>
            </a:endParaRPr>
          </a:p>
          <a:p>
            <a:endParaRPr lang="en-US" sz="1800" dirty="0"/>
          </a:p>
        </p:txBody>
      </p:sp>
    </p:spTree>
    <p:extLst>
      <p:ext uri="{BB962C8B-B14F-4D97-AF65-F5344CB8AC3E}">
        <p14:creationId xmlns:p14="http://schemas.microsoft.com/office/powerpoint/2010/main" val="351993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Sleep Disorders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Insomnia</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Circadian </a:t>
            </a:r>
            <a:r>
              <a:rPr lang="en-US" dirty="0">
                <a:latin typeface="Verdana" panose="020B0604030504040204" pitchFamily="34" charset="0"/>
                <a:ea typeface="Verdana" panose="020B0604030504040204" pitchFamily="34" charset="0"/>
                <a:cs typeface="Verdana" panose="020B0604030504040204" pitchFamily="34" charset="0"/>
              </a:rPr>
              <a:t>Rhythm Disorders</a:t>
            </a:r>
          </a:p>
          <a:p>
            <a:r>
              <a:rPr lang="en-US" dirty="0">
                <a:latin typeface="Verdana" panose="020B0604030504040204" pitchFamily="34" charset="0"/>
                <a:ea typeface="Verdana" panose="020B0604030504040204" pitchFamily="34" charset="0"/>
                <a:cs typeface="Verdana" panose="020B0604030504040204" pitchFamily="34" charset="0"/>
              </a:rPr>
              <a:t>Sleep apnea</a:t>
            </a:r>
          </a:p>
          <a:p>
            <a:r>
              <a:rPr lang="en-US" dirty="0">
                <a:latin typeface="Verdana" panose="020B0604030504040204" pitchFamily="34" charset="0"/>
                <a:ea typeface="Verdana" panose="020B0604030504040204" pitchFamily="34" charset="0"/>
                <a:cs typeface="Verdana" panose="020B0604030504040204" pitchFamily="34" charset="0"/>
              </a:rPr>
              <a:t>Hypersomnia/Narcolepsy</a:t>
            </a:r>
          </a:p>
          <a:p>
            <a:r>
              <a:rPr lang="en-US" dirty="0">
                <a:latin typeface="Verdana" panose="020B0604030504040204" pitchFamily="34" charset="0"/>
                <a:ea typeface="Verdana" panose="020B0604030504040204" pitchFamily="34" charset="0"/>
                <a:cs typeface="Verdana" panose="020B0604030504040204" pitchFamily="34" charset="0"/>
              </a:rPr>
              <a:t>Parasomnias</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0280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dirty="0" smtClean="0">
                <a:solidFill>
                  <a:schemeClr val="lt1"/>
                </a:solidFill>
                <a:latin typeface="Verdana"/>
                <a:ea typeface="Verdana"/>
                <a:cs typeface="Verdana"/>
                <a:sym typeface="Verdana"/>
              </a:rPr>
              <a:t>Documentation Template</a:t>
            </a:r>
            <a:endParaRPr sz="40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2" name="TextBox 1"/>
          <p:cNvSpPr txBox="1"/>
          <p:nvPr/>
        </p:nvSpPr>
        <p:spPr>
          <a:xfrm>
            <a:off x="647700" y="1906306"/>
            <a:ext cx="10858500" cy="4708981"/>
          </a:xfrm>
          <a:prstGeom prst="rect">
            <a:avLst/>
          </a:prstGeom>
          <a:noFill/>
        </p:spPr>
        <p:txBody>
          <a:bodyPr wrap="square" rtlCol="0">
            <a:spAutoFit/>
          </a:bodyPr>
          <a:lstStyle/>
          <a:p>
            <a:r>
              <a:rPr lang="en-US" sz="2000" b="1" dirty="0" smtClean="0">
                <a:solidFill>
                  <a:srgbClr val="0070C0"/>
                </a:solidFill>
                <a:latin typeface="Verdana" panose="020B0604030504040204" pitchFamily="34" charset="0"/>
                <a:ea typeface="Verdana" panose="020B0604030504040204" pitchFamily="34" charset="0"/>
              </a:rPr>
              <a:t>Plan:</a:t>
            </a:r>
          </a:p>
          <a:p>
            <a:endParaRPr lang="en-US" sz="2000" b="1" dirty="0" smtClean="0">
              <a:latin typeface="Verdana" panose="020B0604030504040204" pitchFamily="34" charset="0"/>
              <a:ea typeface="Verdana" panose="020B0604030504040204" pitchFamily="34" charset="0"/>
            </a:endParaRPr>
          </a:p>
          <a:p>
            <a:r>
              <a:rPr lang="en-US" sz="2000" dirty="0" smtClean="0">
                <a:latin typeface="Verdana" panose="020B0604030504040204" pitchFamily="34" charset="0"/>
                <a:ea typeface="Verdana" panose="020B0604030504040204" pitchFamily="34" charset="0"/>
              </a:rPr>
              <a:t>Set </a:t>
            </a:r>
            <a:r>
              <a:rPr lang="en-US" sz="2000" dirty="0">
                <a:latin typeface="Verdana" panose="020B0604030504040204" pitchFamily="34" charset="0"/>
                <a:ea typeface="Verdana" panose="020B0604030504040204" pitchFamily="34" charset="0"/>
              </a:rPr>
              <a:t>regular wake-up time (7 days/week): ***</a:t>
            </a:r>
          </a:p>
          <a:p>
            <a:r>
              <a:rPr lang="en-US" sz="2000" dirty="0" smtClean="0">
                <a:latin typeface="Verdana" panose="020B0604030504040204" pitchFamily="34" charset="0"/>
                <a:ea typeface="Verdana" panose="020B0604030504040204" pitchFamily="34" charset="0"/>
              </a:rPr>
              <a:t>Set </a:t>
            </a:r>
            <a:r>
              <a:rPr lang="en-US" sz="2000" dirty="0">
                <a:latin typeface="Verdana" panose="020B0604030504040204" pitchFamily="34" charset="0"/>
                <a:ea typeface="Verdana" panose="020B0604030504040204" pitchFamily="34" charset="0"/>
              </a:rPr>
              <a:t>earliest bedtime (appropriate in relation to wake-up time):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Referral to Behavioral Health  YES/NO</a:t>
            </a:r>
          </a:p>
          <a:p>
            <a:endParaRPr lang="en-US" sz="2000" dirty="0" smtClean="0">
              <a:latin typeface="Verdana" panose="020B0604030504040204" pitchFamily="34" charset="0"/>
              <a:ea typeface="Verdana" panose="020B0604030504040204" pitchFamily="34" charset="0"/>
            </a:endParaRPr>
          </a:p>
          <a:p>
            <a:r>
              <a:rPr lang="en-US" sz="2000" b="1" dirty="0" smtClean="0">
                <a:solidFill>
                  <a:srgbClr val="0070C0"/>
                </a:solidFill>
                <a:latin typeface="Verdana" panose="020B0604030504040204" pitchFamily="34" charset="0"/>
                <a:ea typeface="Verdana" panose="020B0604030504040204" pitchFamily="34" charset="0"/>
              </a:rPr>
              <a:t>Follow-up</a:t>
            </a:r>
            <a:r>
              <a:rPr lang="en-US" sz="2000" dirty="0">
                <a:latin typeface="Verdana" panose="020B0604030504040204" pitchFamily="34" charset="0"/>
                <a:ea typeface="Verdana" panose="020B0604030504040204" pitchFamily="34" charset="0"/>
              </a:rPr>
              <a:t>: ***</a:t>
            </a:r>
          </a:p>
          <a:p>
            <a:endParaRPr lang="en-US" sz="2000" dirty="0" smtClean="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Sleep diary given and discussed. </a:t>
            </a:r>
          </a:p>
          <a:p>
            <a:endParaRPr lang="en-US" sz="2000" dirty="0">
              <a:latin typeface="Verdana" panose="020B0604030504040204" pitchFamily="34" charset="0"/>
              <a:ea typeface="Verdana" panose="020B0604030504040204" pitchFamily="34" charset="0"/>
            </a:endParaRPr>
          </a:p>
          <a:p>
            <a:r>
              <a:rPr lang="en-US" sz="2000" dirty="0" smtClean="0">
                <a:latin typeface="Verdana" panose="020B0604030504040204" pitchFamily="34" charset="0"/>
                <a:ea typeface="Verdana" panose="020B0604030504040204" pitchFamily="34" charset="0"/>
              </a:rPr>
              <a:t>Health </a:t>
            </a:r>
            <a:r>
              <a:rPr lang="en-US" sz="2000" dirty="0">
                <a:latin typeface="Verdana" panose="020B0604030504040204" pitchFamily="34" charset="0"/>
                <a:ea typeface="Verdana" panose="020B0604030504040204" pitchFamily="34" charset="0"/>
              </a:rPr>
              <a:t>Behavior Change Improving my Sleep handout given. </a:t>
            </a:r>
          </a:p>
          <a:p>
            <a:r>
              <a:rPr lang="en-US" sz="2000" dirty="0" smtClean="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minutes were spent counseling patient regarding sleep to improve overall health.</a:t>
            </a:r>
          </a:p>
          <a:p>
            <a:endParaRPr lang="en-US" sz="2000" dirty="0"/>
          </a:p>
        </p:txBody>
      </p:sp>
    </p:spTree>
    <p:extLst>
      <p:ext uri="{BB962C8B-B14F-4D97-AF65-F5344CB8AC3E}">
        <p14:creationId xmlns:p14="http://schemas.microsoft.com/office/powerpoint/2010/main" val="2640146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buSzPts val="4400"/>
            </a:pPr>
            <a:r>
              <a:rPr lang="en-US" sz="4000" dirty="0">
                <a:solidFill>
                  <a:schemeClr val="lt1"/>
                </a:solidFill>
                <a:latin typeface="Verdana"/>
                <a:ea typeface="Verdana"/>
                <a:cs typeface="Verdana"/>
                <a:sym typeface="Verdana"/>
              </a:rPr>
              <a:t>After Visit Summary (AVS) Template</a:t>
            </a:r>
            <a:endParaRPr sz="40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Rectangle 5"/>
          <p:cNvSpPr/>
          <p:nvPr/>
        </p:nvSpPr>
        <p:spPr>
          <a:xfrm>
            <a:off x="965200" y="1912289"/>
            <a:ext cx="10261600" cy="5016758"/>
          </a:xfrm>
          <a:prstGeom prst="rect">
            <a:avLst/>
          </a:prstGeom>
        </p:spPr>
        <p:txBody>
          <a:bodyPr wrap="square">
            <a:spAutoFit/>
          </a:bodyPr>
          <a:lstStyle/>
          <a:p>
            <a:r>
              <a:rPr lang="en-US" sz="2000" b="1" dirty="0" smtClean="0">
                <a:latin typeface="Verdana" panose="020B0604030504040204" pitchFamily="34" charset="0"/>
                <a:ea typeface="Verdana" panose="020B0604030504040204" pitchFamily="34" charset="0"/>
              </a:rPr>
              <a:t>Improving </a:t>
            </a:r>
            <a:r>
              <a:rPr lang="en-US" sz="2000" b="1" dirty="0">
                <a:latin typeface="Verdana" panose="020B0604030504040204" pitchFamily="34" charset="0"/>
                <a:ea typeface="Verdana" panose="020B0604030504040204" pitchFamily="34" charset="0"/>
              </a:rPr>
              <a:t>Your Sleep</a:t>
            </a:r>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 </a:t>
            </a:r>
            <a:endParaRPr lang="en-US" sz="2000" dirty="0" smtClean="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Your wake-up time is: ***</a:t>
            </a:r>
          </a:p>
          <a:p>
            <a:r>
              <a:rPr lang="en-US" sz="2000" dirty="0">
                <a:latin typeface="Verdana" panose="020B0604030504040204" pitchFamily="34" charset="0"/>
                <a:ea typeface="Verdana" panose="020B0604030504040204" pitchFamily="34" charset="0"/>
              </a:rPr>
              <a:t>Your target bed time is: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We are working on making changes to your habits to improve your sleep.</a:t>
            </a:r>
          </a:p>
          <a:p>
            <a:r>
              <a:rPr lang="en-US" sz="2000" dirty="0">
                <a:latin typeface="Verdana" panose="020B0604030504040204" pitchFamily="34" charset="0"/>
                <a:ea typeface="Verdana" panose="020B0604030504040204" pitchFamily="34" charset="0"/>
              </a:rPr>
              <a:t> </a:t>
            </a:r>
          </a:p>
          <a:p>
            <a:r>
              <a:rPr lang="en-US" sz="2000" dirty="0">
                <a:latin typeface="Verdana" panose="020B0604030504040204" pitchFamily="34" charset="0"/>
                <a:ea typeface="Verdana" panose="020B0604030504040204" pitchFamily="34" charset="0"/>
              </a:rPr>
              <a:t>While you are working on this, we want you to keep a sleep diary. On the </a:t>
            </a:r>
            <a:r>
              <a:rPr lang="en-US" sz="2000" dirty="0" smtClean="0">
                <a:latin typeface="Verdana" panose="020B0604030504040204" pitchFamily="34" charset="0"/>
                <a:ea typeface="Verdana" panose="020B0604030504040204" pitchFamily="34" charset="0"/>
              </a:rPr>
              <a:t>diary, </a:t>
            </a:r>
            <a:r>
              <a:rPr lang="en-US" sz="2000" dirty="0">
                <a:latin typeface="Verdana" panose="020B0604030504040204" pitchFamily="34" charset="0"/>
                <a:ea typeface="Verdana" panose="020B0604030504040204" pitchFamily="34" charset="0"/>
              </a:rPr>
              <a:t>please</a:t>
            </a:r>
            <a:r>
              <a:rPr lang="en-US" sz="2000" dirty="0" smtClean="0">
                <a:latin typeface="Verdana" panose="020B0604030504040204" pitchFamily="34" charset="0"/>
                <a:ea typeface="Verdana" panose="020B0604030504040204" pitchFamily="34" charset="0"/>
              </a:rPr>
              <a:t>:</a:t>
            </a:r>
          </a:p>
          <a:p>
            <a:endParaRPr lang="en-US" sz="2000" dirty="0">
              <a:latin typeface="Verdana" panose="020B0604030504040204" pitchFamily="34" charset="0"/>
              <a:ea typeface="Verdana" panose="020B0604030504040204" pitchFamily="34" charset="0"/>
            </a:endParaRPr>
          </a:p>
          <a:p>
            <a:r>
              <a:rPr lang="en-US" sz="2000" b="1" dirty="0">
                <a:latin typeface="Verdana" panose="020B0604030504040204" pitchFamily="34" charset="0"/>
                <a:ea typeface="Verdana" panose="020B0604030504040204" pitchFamily="34" charset="0"/>
              </a:rPr>
              <a:t>1.   Shade in</a:t>
            </a:r>
            <a:r>
              <a:rPr lang="en-US" sz="2000" dirty="0">
                <a:latin typeface="Verdana" panose="020B0604030504040204" pitchFamily="34" charset="0"/>
                <a:ea typeface="Verdana" panose="020B0604030504040204" pitchFamily="34" charset="0"/>
              </a:rPr>
              <a:t> when you are actually sleeping. </a:t>
            </a:r>
            <a:endParaRPr lang="en-US" sz="2000" dirty="0" smtClean="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a:p>
            <a:r>
              <a:rPr lang="en-US" sz="2000" b="1" dirty="0">
                <a:latin typeface="Verdana" panose="020B0604030504040204" pitchFamily="34" charset="0"/>
                <a:ea typeface="Verdana" panose="020B0604030504040204" pitchFamily="34" charset="0"/>
              </a:rPr>
              <a:t>2.   Put an arrow</a:t>
            </a:r>
            <a:r>
              <a:rPr lang="en-US" sz="2000" dirty="0">
                <a:latin typeface="Verdana" panose="020B0604030504040204" pitchFamily="34" charset="0"/>
                <a:ea typeface="Verdana" panose="020B0604030504040204" pitchFamily="34" charset="0"/>
              </a:rPr>
              <a:t> pointing down when you get in bed and an arrow pointing up when you get out of bed</a:t>
            </a:r>
          </a:p>
          <a:p>
            <a:r>
              <a:rPr lang="en-US" sz="2000" dirty="0">
                <a:latin typeface="Verdana" panose="020B0604030504040204" pitchFamily="34" charset="0"/>
                <a:ea typeface="Verdana" panose="020B0604030504040204" pitchFamily="34" charset="0"/>
              </a:rPr>
              <a:t> </a:t>
            </a:r>
          </a:p>
          <a:p>
            <a:r>
              <a:rPr lang="en-US" sz="20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724780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481263" y="365125"/>
            <a:ext cx="1119739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Who Should I Try CBT-I With and Who Should I Send to Behavioral Health?</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Text Placeholder 3">
            <a:extLst>
              <a:ext uri="{FF2B5EF4-FFF2-40B4-BE49-F238E27FC236}">
                <a16:creationId xmlns:a16="http://schemas.microsoft.com/office/drawing/2014/main" xmlns="" id="{84EB173F-3A8B-0744-B682-DA2601478CC5}"/>
              </a:ext>
            </a:extLst>
          </p:cNvPr>
          <p:cNvSpPr txBox="1">
            <a:spLocks/>
          </p:cNvSpPr>
          <p:nvPr/>
        </p:nvSpPr>
        <p:spPr>
          <a:xfrm>
            <a:off x="588379" y="1943485"/>
            <a:ext cx="4943475" cy="5801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PCP Try</a:t>
            </a:r>
            <a:r>
              <a:rPr kumimoji="0" lang="en-US" sz="2400" b="1" i="0" u="none" strike="noStrike" kern="1200" cap="none" spc="0" normalizeH="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with Patient</a:t>
            </a: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xmlns="" id="{981DA5A7-343F-7244-99D9-3237EB9C0AD6}"/>
              </a:ext>
            </a:extLst>
          </p:cNvPr>
          <p:cNvSpPr txBox="1">
            <a:spLocks/>
          </p:cNvSpPr>
          <p:nvPr/>
        </p:nvSpPr>
        <p:spPr>
          <a:xfrm>
            <a:off x="647116" y="2505074"/>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Patients with mild to moderate insomnia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Shorter duration (&lt; 6 months) of symptoms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Controlled mental health issues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People who will follow-up with you*</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3E1D7204-C174-304C-AE41-7713B9C0AC82}"/>
              </a:ext>
            </a:extLst>
          </p:cNvPr>
          <p:cNvSpPr txBox="1"/>
          <p:nvPr/>
        </p:nvSpPr>
        <p:spPr>
          <a:xfrm>
            <a:off x="647116" y="6029888"/>
            <a:ext cx="6010191" cy="338554"/>
          </a:xfrm>
          <a:prstGeom prst="rect">
            <a:avLst/>
          </a:prstGeom>
          <a:noFill/>
        </p:spPr>
        <p:txBody>
          <a:bodyPr wrap="square" rtlCol="0">
            <a:spAutoFit/>
          </a:bodyPr>
          <a:lstStyle/>
          <a:p>
            <a:pPr>
              <a:buClrTx/>
              <a:buFontTx/>
              <a:buNone/>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 Want to try to avoid the “I already tried that” problem</a:t>
            </a:r>
          </a:p>
        </p:txBody>
      </p:sp>
      <p:sp>
        <p:nvSpPr>
          <p:cNvPr id="10" name="Text Placeholder 4">
            <a:extLst>
              <a:ext uri="{FF2B5EF4-FFF2-40B4-BE49-F238E27FC236}">
                <a16:creationId xmlns:a16="http://schemas.microsoft.com/office/drawing/2014/main" xmlns="" id="{3DE3C38A-F0EA-E24B-B036-1A1AEB19FA98}"/>
              </a:ext>
            </a:extLst>
          </p:cNvPr>
          <p:cNvSpPr txBox="1">
            <a:spLocks/>
          </p:cNvSpPr>
          <p:nvPr/>
        </p:nvSpPr>
        <p:spPr>
          <a:xfrm>
            <a:off x="6356100" y="1924937"/>
            <a:ext cx="4999288" cy="5801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Refer to Behavioral Health</a:t>
            </a:r>
            <a:endParaRPr kumimoji="0" lang="en-US" sz="24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5">
            <a:extLst>
              <a:ext uri="{FF2B5EF4-FFF2-40B4-BE49-F238E27FC236}">
                <a16:creationId xmlns:a16="http://schemas.microsoft.com/office/drawing/2014/main" xmlns="" id="{D36E0070-738A-6540-89C8-6030E0D37E07}"/>
              </a:ext>
            </a:extLst>
          </p:cNvPr>
          <p:cNvSpPr txBox="1">
            <a:spLocks/>
          </p:cNvSpPr>
          <p:nvPr/>
        </p:nvSpPr>
        <p:spPr>
          <a:xfrm>
            <a:off x="6495465" y="2523623"/>
            <a:ext cx="5183188"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Patients who have severe insomnia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Long duration (lifelong or &gt; 6 months) of symptoms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Significant mental health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Patients with difficulty following through on recommendations on their own</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3985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Other Sleep Issues to Refer to Behavioral Health</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r>
              <a:rPr lang="en-US" dirty="0">
                <a:latin typeface="Verdana" panose="020B0604030504040204" pitchFamily="34" charset="0"/>
                <a:ea typeface="Verdana" panose="020B0604030504040204" pitchFamily="34" charset="0"/>
                <a:cs typeface="Verdana" panose="020B0604030504040204" pitchFamily="34" charset="0"/>
              </a:rPr>
              <a:t>Adherence to CPAP</a:t>
            </a:r>
          </a:p>
          <a:p>
            <a:r>
              <a:rPr lang="en-US" dirty="0">
                <a:latin typeface="Verdana" panose="020B0604030504040204" pitchFamily="34" charset="0"/>
                <a:ea typeface="Verdana" panose="020B0604030504040204" pitchFamily="34" charset="0"/>
                <a:cs typeface="Verdana" panose="020B0604030504040204" pitchFamily="34" charset="0"/>
              </a:rPr>
              <a:t>Nightmares</a:t>
            </a:r>
          </a:p>
          <a:p>
            <a:r>
              <a:rPr lang="en-US" dirty="0">
                <a:latin typeface="Verdana" panose="020B0604030504040204" pitchFamily="34" charset="0"/>
                <a:ea typeface="Verdana" panose="020B0604030504040204" pitchFamily="34" charset="0"/>
                <a:cs typeface="Verdana" panose="020B0604030504040204" pitchFamily="34" charset="0"/>
              </a:rPr>
              <a:t>Parasomnias</a:t>
            </a:r>
          </a:p>
          <a:p>
            <a:r>
              <a:rPr lang="en-US" dirty="0">
                <a:latin typeface="Verdana" panose="020B0604030504040204" pitchFamily="34" charset="0"/>
                <a:ea typeface="Verdana" panose="020B0604030504040204" pitchFamily="34" charset="0"/>
                <a:cs typeface="Verdana" panose="020B0604030504040204" pitchFamily="34" charset="0"/>
              </a:rPr>
              <a:t>Circadian rhythm disorders</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46352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1920198"/>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19201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Structured Practice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328289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Practice Activity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lvl="0">
              <a:spcBef>
                <a:spcPts val="0"/>
              </a:spcBef>
              <a:buFont typeface="Verdana"/>
              <a:buChar char="●"/>
            </a:pPr>
            <a:r>
              <a:rPr lang="en-US" dirty="0">
                <a:latin typeface="Verdana"/>
                <a:ea typeface="Verdana"/>
                <a:cs typeface="Verdana"/>
                <a:sym typeface="Verdana"/>
              </a:rPr>
              <a:t>Partner with someone near you</a:t>
            </a:r>
          </a:p>
          <a:p>
            <a:pPr lvl="1" indent="-381000">
              <a:spcBef>
                <a:spcPts val="0"/>
              </a:spcBef>
              <a:buSzPts val="2400"/>
              <a:buFont typeface="Verdana"/>
              <a:buChar char="○"/>
            </a:pPr>
            <a:r>
              <a:rPr lang="en-US" dirty="0">
                <a:latin typeface="Verdana"/>
                <a:ea typeface="Verdana"/>
                <a:cs typeface="Verdana"/>
                <a:sym typeface="Verdana"/>
              </a:rPr>
              <a:t>One person will be the patient</a:t>
            </a:r>
          </a:p>
          <a:p>
            <a:pPr lvl="1" indent="-381000">
              <a:spcBef>
                <a:spcPts val="0"/>
              </a:spcBef>
              <a:buSzPts val="2400"/>
              <a:buFont typeface="Verdana"/>
              <a:buChar char="○"/>
            </a:pPr>
            <a:r>
              <a:rPr lang="en-US" dirty="0">
                <a:latin typeface="Verdana"/>
                <a:ea typeface="Verdana"/>
                <a:cs typeface="Verdana"/>
                <a:sym typeface="Verdana"/>
              </a:rPr>
              <a:t>One person with be the provider</a:t>
            </a:r>
          </a:p>
          <a:p>
            <a:pPr marL="114300" lvl="0" indent="0">
              <a:spcBef>
                <a:spcPts val="0"/>
              </a:spcBef>
              <a:buNone/>
            </a:pPr>
            <a:endParaRPr lang="en-US" sz="2000"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Think of a patient on your panel that </a:t>
            </a:r>
            <a:r>
              <a:rPr lang="en-US" dirty="0" smtClean="0">
                <a:latin typeface="Verdana"/>
                <a:ea typeface="Verdana"/>
                <a:cs typeface="Verdana"/>
                <a:sym typeface="Verdana"/>
              </a:rPr>
              <a:t>really struggles with sleep. </a:t>
            </a:r>
            <a:r>
              <a:rPr lang="en-US" dirty="0">
                <a:latin typeface="Verdana"/>
                <a:ea typeface="Verdana"/>
                <a:cs typeface="Verdana"/>
                <a:sym typeface="Verdana"/>
              </a:rPr>
              <a:t>Imagine him/her for the role play.</a:t>
            </a:r>
          </a:p>
          <a:p>
            <a:pPr lvl="0">
              <a:spcBef>
                <a:spcPts val="0"/>
              </a:spcBef>
              <a:buFont typeface="Verdana"/>
              <a:buChar char="●"/>
            </a:pPr>
            <a:endParaRPr lang="en-US" sz="2000"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Using the pamphlet and </a:t>
            </a:r>
            <a:r>
              <a:rPr lang="en-US" dirty="0" smtClean="0">
                <a:latin typeface="Verdana"/>
                <a:ea typeface="Verdana"/>
                <a:cs typeface="Verdana"/>
                <a:sym typeface="Verdana"/>
              </a:rPr>
              <a:t>EHR </a:t>
            </a:r>
            <a:r>
              <a:rPr lang="en-US" dirty="0">
                <a:latin typeface="Verdana"/>
                <a:ea typeface="Verdana"/>
                <a:cs typeface="Verdana"/>
                <a:sym typeface="Verdana"/>
              </a:rPr>
              <a:t>template, role play the discussion.</a:t>
            </a:r>
          </a:p>
          <a:p>
            <a:pPr marL="114300" lvl="0" indent="0">
              <a:spcBef>
                <a:spcPts val="0"/>
              </a:spcBef>
              <a:buNone/>
            </a:pPr>
            <a:endParaRPr lang="en-US" sz="2000" dirty="0">
              <a:latin typeface="Verdana"/>
              <a:ea typeface="Verdana"/>
              <a:cs typeface="Verdana"/>
              <a:sym typeface="Verdana"/>
            </a:endParaRPr>
          </a:p>
          <a:p>
            <a:pPr lvl="0">
              <a:spcBef>
                <a:spcPts val="0"/>
              </a:spcBef>
              <a:buFont typeface="Verdana"/>
              <a:buChar char="●"/>
            </a:pPr>
            <a:r>
              <a:rPr lang="en-US" dirty="0">
                <a:latin typeface="Verdana"/>
                <a:ea typeface="Verdana"/>
                <a:cs typeface="Verdana"/>
                <a:sym typeface="Verdana"/>
              </a:rPr>
              <a:t>Take about 5 minutes and then switch roles</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172192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Responding to Common Challenges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858981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But Doc…</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indent="0" algn="ctr">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 forgot to fill out (or bring back) my sleep diary!</a:t>
            </a:r>
            <a:endParaRPr lang="en-US" i="1" dirty="0">
              <a:solidFill>
                <a:srgbClr val="542D9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i="1" dirty="0">
              <a:solidFill>
                <a:srgbClr val="542D90"/>
              </a:solidFill>
              <a:latin typeface="Verdana" panose="020B0604030504040204" pitchFamily="34" charset="0"/>
              <a:ea typeface="Verdana" panose="020B0604030504040204" pitchFamily="34" charset="0"/>
            </a:endParaRPr>
          </a:p>
          <a:p>
            <a:pPr marL="635000" lvl="0" indent="-457200">
              <a:spcBef>
                <a:spcPts val="0"/>
              </a:spcBef>
              <a:spcAft>
                <a:spcPts val="900"/>
              </a:spcAft>
              <a:buSzPts val="2800"/>
              <a:buFont typeface="Wingdings" panose="05000000000000000000" pitchFamily="2" charset="2"/>
              <a:buChar char="ü"/>
            </a:pPr>
            <a:r>
              <a:rPr lang="en-US" dirty="0" smtClean="0">
                <a:latin typeface="Verdana"/>
                <a:ea typeface="Verdana"/>
                <a:cs typeface="Verdana"/>
                <a:sym typeface="Verdana"/>
              </a:rPr>
              <a:t>Acknowledge efforts to complete it.</a:t>
            </a:r>
            <a:endParaRPr lang="en-US" dirty="0">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dirty="0">
                <a:latin typeface="Verdana"/>
                <a:ea typeface="Verdana"/>
                <a:cs typeface="Verdana"/>
                <a:sym typeface="Verdana"/>
              </a:rPr>
              <a:t>Encourage </a:t>
            </a:r>
            <a:r>
              <a:rPr lang="en-US" dirty="0" smtClean="0">
                <a:latin typeface="Verdana"/>
                <a:ea typeface="Verdana"/>
                <a:cs typeface="Verdana"/>
                <a:sym typeface="Verdana"/>
              </a:rPr>
              <a:t>patients to keep it near their bed and fill it out first thing in the morning (it only takes a few minutes)</a:t>
            </a:r>
            <a:endParaRPr lang="en-US" dirty="0">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dirty="0" smtClean="0">
                <a:latin typeface="Verdana"/>
                <a:ea typeface="Verdana"/>
                <a:cs typeface="Verdana"/>
                <a:sym typeface="Verdana"/>
              </a:rPr>
              <a:t>Problem solve barriers to use</a:t>
            </a: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471255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But Doc…</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indent="0" algn="ctr">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 like to sleep in on the weekends!</a:t>
            </a:r>
            <a:endParaRPr lang="en-US" i="1" dirty="0">
              <a:solidFill>
                <a:srgbClr val="542D9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i="1" dirty="0">
              <a:solidFill>
                <a:srgbClr val="542D90"/>
              </a:solidFill>
              <a:latin typeface="Verdana" panose="020B0604030504040204" pitchFamily="34" charset="0"/>
              <a:ea typeface="Verdana" panose="020B0604030504040204" pitchFamily="34" charset="0"/>
            </a:endParaRPr>
          </a:p>
          <a:p>
            <a:pPr marL="635000" lvl="0" indent="-457200">
              <a:spcBef>
                <a:spcPts val="0"/>
              </a:spcBef>
              <a:spcAft>
                <a:spcPts val="900"/>
              </a:spcAft>
              <a:buSzPts val="2800"/>
              <a:buFont typeface="Wingdings" panose="05000000000000000000" pitchFamily="2" charset="2"/>
              <a:buChar char="ü"/>
            </a:pPr>
            <a:r>
              <a:rPr lang="en-US" sz="2400" dirty="0">
                <a:latin typeface="Verdana"/>
                <a:ea typeface="Verdana"/>
                <a:cs typeface="Verdana"/>
                <a:sym typeface="Verdana"/>
              </a:rPr>
              <a:t>Acknowledge </a:t>
            </a:r>
            <a:r>
              <a:rPr lang="en-US" sz="2400" dirty="0" smtClean="0">
                <a:latin typeface="Verdana"/>
                <a:ea typeface="Verdana"/>
                <a:cs typeface="Verdana"/>
                <a:sym typeface="Verdana"/>
              </a:rPr>
              <a:t>that it can be hard to get up when you don’t have anything scheduled</a:t>
            </a:r>
            <a:endParaRPr lang="en-US" sz="2400" dirty="0">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sz="2400" dirty="0">
                <a:latin typeface="Verdana"/>
                <a:ea typeface="Verdana"/>
                <a:cs typeface="Verdana"/>
                <a:sym typeface="Verdana"/>
              </a:rPr>
              <a:t>Encourage </a:t>
            </a:r>
            <a:r>
              <a:rPr lang="en-US" sz="2400" dirty="0" smtClean="0">
                <a:latin typeface="Verdana"/>
                <a:ea typeface="Verdana"/>
                <a:cs typeface="Verdana"/>
                <a:sym typeface="Verdana"/>
              </a:rPr>
              <a:t>patients to identify an enjoyable activity they can do when they get up in the morning – have a cup of coffee, read the newspaper, etc.</a:t>
            </a:r>
            <a:endParaRPr lang="en-US" sz="2400" dirty="0">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The strict wake up time is only temporary until they have a good handle on their sleep</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At most, let patients sleep in 1 hour on the weekends</a:t>
            </a:r>
            <a:endParaRPr lang="en-US" sz="24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92299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But Doc…</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indent="0" algn="ctr">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It’s not working!</a:t>
            </a:r>
            <a:endParaRPr lang="en-US" i="1" dirty="0">
              <a:solidFill>
                <a:srgbClr val="542D9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i="1" dirty="0">
              <a:solidFill>
                <a:srgbClr val="542D90"/>
              </a:solidFill>
              <a:latin typeface="Verdana" panose="020B0604030504040204" pitchFamily="34" charset="0"/>
              <a:ea typeface="Verdana" panose="020B0604030504040204" pitchFamily="34" charset="0"/>
            </a:endParaRP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Encourage all efforts to make changes – changing habits is hard!</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Note that this is a training process – it should take 2-3 weeks of practicing all the skills to start to see improvements in sleep</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Review sleep diaries and ask about nights that went well and ones that did not to problem solve</a:t>
            </a:r>
            <a:endParaRPr lang="en-US" sz="24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69019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Chronic Insomnia Disorder</a:t>
            </a:r>
            <a:br>
              <a:rPr lang="en-US" dirty="0" smtClean="0">
                <a:solidFill>
                  <a:schemeClr val="lt1"/>
                </a:solidFill>
                <a:latin typeface="Verdana"/>
                <a:ea typeface="Verdana"/>
                <a:cs typeface="Verdana"/>
                <a:sym typeface="Verdana"/>
              </a:rPr>
            </a:br>
            <a:r>
              <a:rPr lang="en-US" sz="1800" dirty="0" smtClean="0">
                <a:solidFill>
                  <a:schemeClr val="lt1"/>
                </a:solidFill>
                <a:latin typeface="Verdana"/>
                <a:ea typeface="Verdana"/>
                <a:cs typeface="Verdana"/>
                <a:sym typeface="Verdana"/>
              </a:rPr>
              <a:t>International Classification of Sleep Disorders (ICSD) Criteria</a:t>
            </a:r>
            <a:endParaRPr sz="18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Content Placeholder 3"/>
          <p:cNvSpPr txBox="1">
            <a:spLocks/>
          </p:cNvSpPr>
          <p:nvPr/>
        </p:nvSpPr>
        <p:spPr>
          <a:xfrm>
            <a:off x="5374104" y="1825625"/>
            <a:ext cx="6683423" cy="47516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At least one of the following sleep difficulties: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Falling asleep</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Staying asleep</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Waking up too early</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At least one associated problem:</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Fatigue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Attention, concentration or memory impairment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Impaired social, family, occupational or academic performance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Mood disturbance/irritability</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Daytime sleepiness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Reduced motivation or energy</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Prone to errors or accidents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Concerns about or dissatisfaction with sleep</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At least 3 months in duration</a:t>
            </a:r>
            <a:endParaRPr kumimoji="0" lang="en-US" sz="3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4"/>
          <a:stretch>
            <a:fillRect/>
          </a:stretch>
        </p:blipFill>
        <p:spPr>
          <a:xfrm>
            <a:off x="1056543" y="1825625"/>
            <a:ext cx="3191608" cy="4255477"/>
          </a:xfrm>
          <a:prstGeom prst="rect">
            <a:avLst/>
          </a:prstGeom>
        </p:spPr>
      </p:pic>
    </p:spTree>
    <p:extLst>
      <p:ext uri="{BB962C8B-B14F-4D97-AF65-F5344CB8AC3E}">
        <p14:creationId xmlns:p14="http://schemas.microsoft.com/office/powerpoint/2010/main" val="21582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6724" y="159639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15963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 for Further Learning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668735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400" dirty="0" err="1" smtClean="0">
                <a:latin typeface="Verdana" panose="020B0604030504040204" pitchFamily="34" charset="0"/>
                <a:ea typeface="Verdana" panose="020B0604030504040204" pitchFamily="34" charset="0"/>
                <a:cs typeface="Verdana"/>
                <a:sym typeface="Verdana"/>
              </a:rPr>
              <a:t>Edinger</a:t>
            </a:r>
            <a:r>
              <a:rPr lang="en-US" sz="2400" dirty="0" smtClean="0">
                <a:latin typeface="Verdana" panose="020B0604030504040204" pitchFamily="34" charset="0"/>
                <a:ea typeface="Verdana" panose="020B0604030504040204" pitchFamily="34" charset="0"/>
                <a:cs typeface="Verdana"/>
                <a:sym typeface="Verdana"/>
              </a:rPr>
              <a:t>, J. D., </a:t>
            </a:r>
            <a:r>
              <a:rPr lang="en-US" sz="2400" dirty="0" err="1" smtClean="0">
                <a:latin typeface="Verdana" panose="020B0604030504040204" pitchFamily="34" charset="0"/>
                <a:ea typeface="Verdana" panose="020B0604030504040204" pitchFamily="34" charset="0"/>
                <a:cs typeface="Verdana"/>
                <a:sym typeface="Verdana"/>
              </a:rPr>
              <a:t>Wohlgemuth</a:t>
            </a:r>
            <a:r>
              <a:rPr lang="en-US" sz="2400" dirty="0" smtClean="0">
                <a:latin typeface="Verdana" panose="020B0604030504040204" pitchFamily="34" charset="0"/>
                <a:ea typeface="Verdana" panose="020B0604030504040204" pitchFamily="34" charset="0"/>
                <a:cs typeface="Verdana"/>
                <a:sym typeface="Verdana"/>
              </a:rPr>
              <a:t>, W. K., </a:t>
            </a:r>
            <a:r>
              <a:rPr lang="en-US" sz="2400" dirty="0" err="1" smtClean="0">
                <a:latin typeface="Verdana" panose="020B0604030504040204" pitchFamily="34" charset="0"/>
                <a:ea typeface="Verdana" panose="020B0604030504040204" pitchFamily="34" charset="0"/>
                <a:cs typeface="Verdana"/>
                <a:sym typeface="Verdana"/>
              </a:rPr>
              <a:t>Radtke</a:t>
            </a:r>
            <a:r>
              <a:rPr lang="en-US" sz="2400" dirty="0" smtClean="0">
                <a:latin typeface="Verdana" panose="020B0604030504040204" pitchFamily="34" charset="0"/>
                <a:ea typeface="Verdana" panose="020B0604030504040204" pitchFamily="34" charset="0"/>
                <a:cs typeface="Verdana"/>
                <a:sym typeface="Verdana"/>
              </a:rPr>
              <a:t>, R. A., Marsh, G. R., &amp; </a:t>
            </a:r>
            <a:r>
              <a:rPr lang="en-US" sz="2400" dirty="0" err="1" smtClean="0">
                <a:latin typeface="Verdana" panose="020B0604030504040204" pitchFamily="34" charset="0"/>
                <a:ea typeface="Verdana" panose="020B0604030504040204" pitchFamily="34" charset="0"/>
                <a:cs typeface="Verdana"/>
                <a:sym typeface="Verdana"/>
              </a:rPr>
              <a:t>Quillian</a:t>
            </a:r>
            <a:r>
              <a:rPr lang="en-US" sz="2400" dirty="0" smtClean="0">
                <a:latin typeface="Verdana" panose="020B0604030504040204" pitchFamily="34" charset="0"/>
                <a:ea typeface="Verdana" panose="020B0604030504040204" pitchFamily="34" charset="0"/>
                <a:cs typeface="Verdana"/>
                <a:sym typeface="Verdana"/>
              </a:rPr>
              <a:t>, R. E. (2001). Cognitive behavioral therapy for treatment of chronic primary insomnia: a randomized controlled trial. </a:t>
            </a:r>
            <a:r>
              <a:rPr lang="en-US" sz="2400" i="1" dirty="0" smtClean="0">
                <a:latin typeface="Verdana" panose="020B0604030504040204" pitchFamily="34" charset="0"/>
                <a:ea typeface="Verdana" panose="020B0604030504040204" pitchFamily="34" charset="0"/>
                <a:cs typeface="Verdana"/>
                <a:sym typeface="Verdana"/>
              </a:rPr>
              <a:t>JAMA, 285</a:t>
            </a:r>
            <a:r>
              <a:rPr lang="en-US" sz="2400" dirty="0" smtClean="0">
                <a:latin typeface="Verdana" panose="020B0604030504040204" pitchFamily="34" charset="0"/>
                <a:ea typeface="Verdana" panose="020B0604030504040204" pitchFamily="34" charset="0"/>
                <a:cs typeface="Verdana"/>
                <a:sym typeface="Verdana"/>
              </a:rPr>
              <a:t>(14), 1856-1864. </a:t>
            </a:r>
            <a:r>
              <a:rPr lang="en-US" sz="2400" dirty="0" err="1" smtClean="0">
                <a:latin typeface="Verdana" panose="020B0604030504040204" pitchFamily="34" charset="0"/>
                <a:ea typeface="Verdana" panose="020B0604030504040204" pitchFamily="34" charset="0"/>
                <a:cs typeface="Verdana"/>
                <a:sym typeface="Verdana"/>
              </a:rPr>
              <a:t>doi</a:t>
            </a:r>
            <a:r>
              <a:rPr lang="en-US" sz="2400" dirty="0" smtClean="0">
                <a:latin typeface="Verdana" panose="020B0604030504040204" pitchFamily="34" charset="0"/>
                <a:ea typeface="Verdana" panose="020B0604030504040204" pitchFamily="34" charset="0"/>
                <a:cs typeface="Verdana"/>
                <a:sym typeface="Verdana"/>
              </a:rPr>
              <a:t>: 10.1001/jama.285.14.1856</a:t>
            </a:r>
          </a:p>
          <a:p>
            <a:pPr marL="228600" lvl="0" indent="-50800">
              <a:spcBef>
                <a:spcPts val="0"/>
              </a:spcBef>
              <a:buSzPts val="2800"/>
              <a:buNone/>
            </a:pPr>
            <a:endParaRPr lang="en-US" sz="2400" i="1" dirty="0" smtClean="0">
              <a:latin typeface="Verdana" panose="020B0604030504040204" pitchFamily="34" charset="0"/>
              <a:ea typeface="Verdana" panose="020B0604030504040204" pitchFamily="34" charset="0"/>
              <a:cs typeface="Verdana"/>
              <a:sym typeface="Verdana"/>
            </a:endParaRPr>
          </a:p>
          <a:p>
            <a:pPr marL="228600" lvl="0" indent="-50800">
              <a:spcBef>
                <a:spcPts val="0"/>
              </a:spcBef>
              <a:buSzPts val="2800"/>
              <a:buNone/>
            </a:pPr>
            <a:r>
              <a:rPr lang="en-US" sz="2400" dirty="0" err="1">
                <a:latin typeface="Verdana" panose="020B0604030504040204" pitchFamily="34" charset="0"/>
                <a:ea typeface="Verdana" panose="020B0604030504040204" pitchFamily="34" charset="0"/>
              </a:rPr>
              <a:t>Germain</a:t>
            </a:r>
            <a:r>
              <a:rPr lang="en-US" sz="2400" dirty="0">
                <a:latin typeface="Verdana" panose="020B0604030504040204" pitchFamily="34" charset="0"/>
                <a:ea typeface="Verdana" panose="020B0604030504040204" pitchFamily="34" charset="0"/>
              </a:rPr>
              <a:t>, A., &amp; </a:t>
            </a:r>
            <a:r>
              <a:rPr lang="en-US" sz="2400" dirty="0" err="1">
                <a:latin typeface="Verdana" panose="020B0604030504040204" pitchFamily="34" charset="0"/>
                <a:ea typeface="Verdana" panose="020B0604030504040204" pitchFamily="34" charset="0"/>
              </a:rPr>
              <a:t>Buysse</a:t>
            </a:r>
            <a:r>
              <a:rPr lang="en-US" sz="2400" dirty="0">
                <a:latin typeface="Verdana" panose="020B0604030504040204" pitchFamily="34" charset="0"/>
                <a:ea typeface="Verdana" panose="020B0604030504040204" pitchFamily="34" charset="0"/>
              </a:rPr>
              <a:t>, D. J. (2011). Brief behavioral treatment of insomnia. In </a:t>
            </a:r>
            <a:r>
              <a:rPr lang="en-US" sz="2400" i="1" dirty="0">
                <a:latin typeface="Verdana" panose="020B0604030504040204" pitchFamily="34" charset="0"/>
                <a:ea typeface="Verdana" panose="020B0604030504040204" pitchFamily="34" charset="0"/>
              </a:rPr>
              <a:t>Behavioral Treatments for Sleep Disorders</a:t>
            </a:r>
            <a:r>
              <a:rPr lang="en-US" sz="2400" dirty="0">
                <a:latin typeface="Verdana" panose="020B0604030504040204" pitchFamily="34" charset="0"/>
                <a:ea typeface="Verdana" panose="020B0604030504040204" pitchFamily="34" charset="0"/>
              </a:rPr>
              <a:t> (pp. 143-150). Academic Press.</a:t>
            </a:r>
            <a:endParaRPr lang="en-US" sz="2400" i="1" dirty="0" smtClean="0">
              <a:latin typeface="Verdana" panose="020B0604030504040204" pitchFamily="34" charset="0"/>
              <a:ea typeface="Verdana" panose="020B0604030504040204" pitchFamily="34" charset="0"/>
              <a:cs typeface="Verdana"/>
              <a:sym typeface="Verdana"/>
            </a:endParaRPr>
          </a:p>
          <a:p>
            <a:pPr marL="228600" lvl="0" indent="-50800">
              <a:spcBef>
                <a:spcPts val="0"/>
              </a:spcBef>
              <a:buSzPts val="2800"/>
              <a:buNone/>
            </a:pPr>
            <a:endParaRPr lang="en-US" sz="2400" i="1" dirty="0" smtClean="0">
              <a:latin typeface="Verdana" panose="020B0604030504040204" pitchFamily="34" charset="0"/>
              <a:ea typeface="Verdana" panose="020B0604030504040204" pitchFamily="34" charset="0"/>
              <a:cs typeface="Verdana"/>
              <a:sym typeface="Verdana"/>
            </a:endParaRPr>
          </a:p>
          <a:p>
            <a:pPr marL="228600" lvl="0" indent="-50800">
              <a:spcBef>
                <a:spcPts val="0"/>
              </a:spcBef>
              <a:buSzPts val="2800"/>
              <a:buNone/>
            </a:pPr>
            <a:r>
              <a:rPr lang="en-US" sz="2400" dirty="0" smtClean="0">
                <a:latin typeface="Verdana" panose="020B0604030504040204" pitchFamily="34" charset="0"/>
                <a:ea typeface="Verdana" panose="020B0604030504040204" pitchFamily="34" charset="0"/>
                <a:cs typeface="Verdana"/>
                <a:sym typeface="Verdana"/>
                <a:hlinkClick r:id="rId3"/>
              </a:rPr>
              <a:t>Brief Behavioral Therapy for Insomnia (BBTI)</a:t>
            </a:r>
            <a:endParaRPr lang="en-US" sz="2400" dirty="0">
              <a:latin typeface="Verdana" panose="020B0604030504040204" pitchFamily="34" charset="0"/>
              <a:ea typeface="Verdana" panose="020B0604030504040204" pitchFamily="34" charset="0"/>
              <a:cs typeface="Verdana"/>
              <a:sym typeface="Verdana"/>
            </a:endParaRPr>
          </a:p>
          <a:p>
            <a:pPr marL="228600" lvl="0" indent="-50800">
              <a:spcBef>
                <a:spcPts val="0"/>
              </a:spcBef>
              <a:buSzPts val="2800"/>
              <a:buNone/>
            </a:pPr>
            <a:endParaRPr lang="en-US" sz="2400" i="1" dirty="0" smtClean="0">
              <a:latin typeface="Verdana" panose="020B0604030504040204" pitchFamily="34" charset="0"/>
              <a:ea typeface="Verdana" panose="020B0604030504040204" pitchFamily="34" charset="0"/>
              <a:cs typeface="Verdana"/>
              <a:sym typeface="Verdana"/>
            </a:endParaRPr>
          </a:p>
          <a:p>
            <a:pPr marL="228600" lvl="0" indent="-50800">
              <a:spcBef>
                <a:spcPts val="0"/>
              </a:spcBef>
              <a:buSzPts val="2800"/>
              <a:buNone/>
            </a:pPr>
            <a:r>
              <a:rPr lang="en-US" sz="2400" dirty="0" smtClean="0">
                <a:latin typeface="Verdana" panose="020B0604030504040204" pitchFamily="34" charset="0"/>
                <a:ea typeface="Verdana" panose="020B0604030504040204" pitchFamily="34" charset="0"/>
                <a:hlinkClick r:id="rId4"/>
              </a:rPr>
              <a:t>CBT-I Manual</a:t>
            </a:r>
            <a:endParaRPr sz="2400" i="1" dirty="0">
              <a:latin typeface="Verdana" panose="020B0604030504040204" pitchFamily="34" charset="0"/>
              <a:ea typeface="Verdana" panose="020B0604030504040204" pitchFamily="34" charset="0"/>
              <a:cs typeface="Verdana"/>
              <a:sym typeface="Verdana"/>
            </a:endParaRPr>
          </a:p>
        </p:txBody>
      </p:sp>
      <p:pic>
        <p:nvPicPr>
          <p:cNvPr id="97" name="Google Shape;97;p14"/>
          <p:cNvPicPr preferRelativeResize="0"/>
          <p:nvPr/>
        </p:nvPicPr>
        <p:blipFill rotWithShape="1">
          <a:blip r:embed="rId5">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042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Change That Matters Team</a:t>
            </a:r>
            <a:endParaRPr>
              <a:solidFill>
                <a:schemeClr val="lt1"/>
              </a:solidFill>
              <a:latin typeface="Verdana"/>
              <a:ea typeface="Verdana"/>
              <a:cs typeface="Verdana"/>
              <a:sym typeface="Verdana"/>
            </a:endParaRPr>
          </a:p>
        </p:txBody>
      </p:sp>
      <p:sp>
        <p:nvSpPr>
          <p:cNvPr id="374" name="Google Shape;374;p3"/>
          <p:cNvSpPr txBox="1">
            <a:spLocks noGrp="1"/>
          </p:cNvSpPr>
          <p:nvPr>
            <p:ph type="body" idx="1"/>
          </p:nvPr>
        </p:nvSpPr>
        <p:spPr>
          <a:xfrm>
            <a:off x="838200" y="1825625"/>
            <a:ext cx="10515600" cy="466571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Stephanie A. Hooker, PhD, MPH (co-PI)</a:t>
            </a:r>
            <a:endParaRPr dirty="0"/>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Michelle D. Sherman, PhD, ABPP (co-PI)</a:t>
            </a: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just"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Katie Loth, PhD, MPH</a:t>
            </a:r>
            <a:r>
              <a:rPr lang="en-US" dirty="0"/>
              <a:t>			</a:t>
            </a:r>
            <a:r>
              <a:rPr lang="en-US" sz="2400" dirty="0">
                <a:latin typeface="Verdana"/>
                <a:ea typeface="Verdana"/>
                <a:cs typeface="Verdana"/>
                <a:sym typeface="Verdana"/>
              </a:rPr>
              <a:t>Jean Moon, </a:t>
            </a:r>
            <a:r>
              <a:rPr lang="en-US" sz="2400" dirty="0" err="1">
                <a:latin typeface="Verdana"/>
                <a:ea typeface="Verdana"/>
                <a:cs typeface="Verdana"/>
                <a:sym typeface="Verdana"/>
              </a:rPr>
              <a:t>PharmD</a:t>
            </a:r>
            <a:r>
              <a:rPr lang="en-US" sz="2400" dirty="0">
                <a:latin typeface="Verdana"/>
                <a:ea typeface="Verdana"/>
                <a:cs typeface="Verdana"/>
                <a:sym typeface="Verdana"/>
              </a:rPr>
              <a:t>, BCACP</a:t>
            </a:r>
            <a:endParaRPr dirty="0"/>
          </a:p>
          <a:p>
            <a:pPr marL="177800" lvl="0" indent="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Kacey </a:t>
            </a:r>
            <a:r>
              <a:rPr lang="en-US" sz="2400" dirty="0" err="1">
                <a:latin typeface="Verdana"/>
                <a:ea typeface="Verdana"/>
                <a:cs typeface="Verdana"/>
                <a:sym typeface="Verdana"/>
              </a:rPr>
              <a:t>Justesen</a:t>
            </a:r>
            <a:r>
              <a:rPr lang="en-US" sz="2400" dirty="0">
                <a:latin typeface="Verdana"/>
                <a:ea typeface="Verdana"/>
                <a:cs typeface="Verdana"/>
                <a:sym typeface="Verdana"/>
              </a:rPr>
              <a:t>, MD</a:t>
            </a:r>
            <a:r>
              <a:rPr lang="en-US" dirty="0"/>
              <a:t>			</a:t>
            </a:r>
            <a:r>
              <a:rPr lang="en-US" sz="2400" dirty="0">
                <a:latin typeface="Verdana"/>
                <a:ea typeface="Verdana"/>
                <a:cs typeface="Verdana"/>
                <a:sym typeface="Verdana"/>
              </a:rPr>
              <a:t>Andrew </a:t>
            </a:r>
            <a:r>
              <a:rPr lang="en-US" sz="2400" dirty="0" err="1">
                <a:latin typeface="Verdana"/>
                <a:ea typeface="Verdana"/>
                <a:cs typeface="Verdana"/>
                <a:sym typeface="Verdana"/>
              </a:rPr>
              <a:t>Slattengren</a:t>
            </a:r>
            <a:r>
              <a:rPr lang="en-US" sz="2400" dirty="0">
                <a:latin typeface="Verdana"/>
                <a:ea typeface="Verdana"/>
                <a:cs typeface="Verdana"/>
                <a:sym typeface="Verdana"/>
              </a:rPr>
              <a:t>, DO</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Sam </a:t>
            </a:r>
            <a:r>
              <a:rPr lang="en-US" sz="2400" dirty="0" err="1">
                <a:latin typeface="Verdana"/>
                <a:ea typeface="Verdana"/>
                <a:cs typeface="Verdana"/>
                <a:sym typeface="Verdana"/>
              </a:rPr>
              <a:t>Ngaw</a:t>
            </a:r>
            <a:r>
              <a:rPr lang="en-US" sz="2400" dirty="0">
                <a:latin typeface="Verdana"/>
                <a:ea typeface="Verdana"/>
                <a:cs typeface="Verdana"/>
                <a:sym typeface="Verdana"/>
              </a:rPr>
              <a:t>, MD</a:t>
            </a:r>
            <a:r>
              <a:rPr lang="en-US" dirty="0"/>
              <a:t>				</a:t>
            </a:r>
            <a:r>
              <a:rPr lang="en-US" sz="2400" dirty="0" smtClean="0">
                <a:latin typeface="Verdana"/>
                <a:ea typeface="Verdana"/>
                <a:cs typeface="Verdana"/>
                <a:sym typeface="Verdana"/>
              </a:rPr>
              <a:t>Anne </a:t>
            </a:r>
            <a:r>
              <a:rPr lang="en-US" sz="2400" dirty="0" err="1">
                <a:latin typeface="Verdana"/>
                <a:ea typeface="Verdana"/>
                <a:cs typeface="Verdana"/>
                <a:sym typeface="Verdana"/>
              </a:rPr>
              <a:t>Doering</a:t>
            </a:r>
            <a:r>
              <a:rPr lang="en-US" sz="2400" dirty="0">
                <a:latin typeface="Verdana"/>
                <a:ea typeface="Verdana"/>
                <a:cs typeface="Verdana"/>
                <a:sym typeface="Verdana"/>
              </a:rPr>
              <a:t>, MD</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Marc </a:t>
            </a:r>
            <a:r>
              <a:rPr lang="en-US" sz="2400" dirty="0" err="1">
                <a:latin typeface="Verdana"/>
                <a:ea typeface="Verdana"/>
                <a:cs typeface="Verdana"/>
                <a:sym typeface="Verdana"/>
              </a:rPr>
              <a:t>Uy</a:t>
            </a:r>
            <a:r>
              <a:rPr lang="en-US" sz="2400" dirty="0">
                <a:latin typeface="Verdana"/>
                <a:ea typeface="Verdana"/>
                <a:cs typeface="Verdana"/>
                <a:sym typeface="Verdana"/>
              </a:rPr>
              <a:t>, BA, MPH</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75" name="Google Shape;375;p3"/>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667741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1f84d6a8f_1_45"/>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71f84d6a8f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Special Thanks</a:t>
            </a:r>
            <a:endParaRPr>
              <a:solidFill>
                <a:schemeClr val="lt1"/>
              </a:solidFill>
              <a:latin typeface="Verdana"/>
              <a:ea typeface="Verdana"/>
              <a:cs typeface="Verdana"/>
              <a:sym typeface="Verdana"/>
            </a:endParaRPr>
          </a:p>
        </p:txBody>
      </p:sp>
      <p:sp>
        <p:nvSpPr>
          <p:cNvPr id="382" name="Google Shape;382;g71f84d6a8f_1_45"/>
          <p:cNvSpPr txBox="1">
            <a:spLocks noGrp="1"/>
          </p:cNvSpPr>
          <p:nvPr>
            <p:ph type="body" idx="1"/>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228600" lvl="0" indent="-50800" algn="ctr" rtl="0">
              <a:lnSpc>
                <a:spcPct val="150000"/>
              </a:lnSpc>
              <a:spcBef>
                <a:spcPts val="0"/>
              </a:spcBef>
              <a:spcAft>
                <a:spcPts val="0"/>
              </a:spcAft>
              <a:buClr>
                <a:schemeClr val="dk1"/>
              </a:buClr>
              <a:buSzPts val="2800"/>
              <a:buNone/>
            </a:pPr>
            <a:endParaRPr sz="7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University of Minnesota Academic Health Center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1400" dirty="0">
                <a:latin typeface="Verdana"/>
                <a:ea typeface="Verdana"/>
                <a:cs typeface="Verdana"/>
                <a:sym typeface="Verdana"/>
              </a:rPr>
              <a:t>and</a:t>
            </a:r>
            <a:endParaRPr sz="1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National Institute for Integrated Behavioral Health</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for financial support for their development and evaluation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of Change that Matters</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2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83" name="Google Shape;383;g71f84d6a8f_1_45"/>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384" name="Google Shape;384;g71f84d6a8f_1_45"/>
          <p:cNvPicPr preferRelativeResize="0"/>
          <p:nvPr/>
        </p:nvPicPr>
        <p:blipFill>
          <a:blip r:embed="rId4">
            <a:alphaModFix/>
          </a:blip>
          <a:stretch>
            <a:fillRect/>
          </a:stretch>
        </p:blipFill>
        <p:spPr>
          <a:xfrm>
            <a:off x="6838416" y="4724400"/>
            <a:ext cx="3577025" cy="1373000"/>
          </a:xfrm>
          <a:prstGeom prst="rect">
            <a:avLst/>
          </a:prstGeom>
          <a:noFill/>
          <a:ln>
            <a:noFill/>
          </a:ln>
        </p:spPr>
      </p:pic>
      <p:pic>
        <p:nvPicPr>
          <p:cNvPr id="385" name="Google Shape;385;g71f84d6a8f_1_45"/>
          <p:cNvPicPr preferRelativeResize="0"/>
          <p:nvPr/>
        </p:nvPicPr>
        <p:blipFill>
          <a:blip r:embed="rId5">
            <a:alphaModFix/>
          </a:blip>
          <a:stretch>
            <a:fillRect/>
          </a:stretch>
        </p:blipFill>
        <p:spPr>
          <a:xfrm>
            <a:off x="2454400" y="4724400"/>
            <a:ext cx="2988700" cy="1823550"/>
          </a:xfrm>
          <a:prstGeom prst="rect">
            <a:avLst/>
          </a:prstGeom>
          <a:noFill/>
          <a:ln>
            <a:noFill/>
          </a:ln>
        </p:spPr>
      </p:pic>
    </p:spTree>
    <p:extLst>
      <p:ext uri="{BB962C8B-B14F-4D97-AF65-F5344CB8AC3E}">
        <p14:creationId xmlns:p14="http://schemas.microsoft.com/office/powerpoint/2010/main" val="379834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Prevalence of Insomnia</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Content Placeholder 3"/>
          <p:cNvSpPr txBox="1">
            <a:spLocks/>
          </p:cNvSpPr>
          <p:nvPr/>
        </p:nvSpPr>
        <p:spPr>
          <a:xfrm>
            <a:off x="4958863" y="1825625"/>
            <a:ext cx="6848126" cy="47035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More than 33% of adults</a:t>
            </a:r>
            <a:r>
              <a:rPr kumimoji="0" lang="en-US" sz="2400" b="0" i="0" u="none" strike="noStrike" kern="1200" cap="none" spc="0" normalizeH="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experience insomnia intermittently</a:t>
            </a:r>
            <a:endParaRPr lang="en-US"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10-22</a:t>
            </a:r>
            <a:r>
              <a:rPr lang="en-US" sz="24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suffer chronic sleep difficulties</a:t>
            </a:r>
            <a:endPar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 the US, the number of office visits for insomnia increased from 4.9 million visits in 1999 to 5.5 million visits in 2010 (13% increase)</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Prescriptions for sleep aids increased by nearly 300% during same period</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4"/>
          <a:stretch>
            <a:fillRect/>
          </a:stretch>
        </p:blipFill>
        <p:spPr>
          <a:xfrm>
            <a:off x="689097" y="2532749"/>
            <a:ext cx="4084135" cy="3059159"/>
          </a:xfrm>
          <a:prstGeom prst="rect">
            <a:avLst/>
          </a:prstGeom>
        </p:spPr>
      </p:pic>
    </p:spTree>
    <p:extLst>
      <p:ext uri="{BB962C8B-B14F-4D97-AF65-F5344CB8AC3E}">
        <p14:creationId xmlns:p14="http://schemas.microsoft.com/office/powerpoint/2010/main" val="23900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266814095"/>
              </p:ext>
            </p:extLst>
          </p:nvPr>
        </p:nvGraphicFramePr>
        <p:xfrm>
          <a:off x="199292" y="1762122"/>
          <a:ext cx="10038558" cy="494150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5973" y="2780152"/>
            <a:ext cx="1330814" cy="461665"/>
          </a:xfrm>
          <a:prstGeom prst="rect">
            <a:avLst/>
          </a:prstGeom>
          <a:noFill/>
        </p:spPr>
        <p:txBody>
          <a:bodyPr wrap="none" rtlCol="0">
            <a:spAutoFit/>
          </a:bodyPr>
          <a:lstStyle/>
          <a:p>
            <a:pPr>
              <a:buClrTx/>
              <a:buFontTx/>
              <a:buNone/>
            </a:pPr>
            <a:r>
              <a:rPr lang="en-US" sz="2400" kern="1200" dirty="0">
                <a:solidFill>
                  <a:prstClr val="black"/>
                </a:solidFill>
                <a:latin typeface="Calibri" panose="020F0502020204030204"/>
                <a:ea typeface="+mn-ea"/>
                <a:cs typeface="+mn-cs"/>
              </a:rPr>
              <a:t>Insomnia</a:t>
            </a:r>
          </a:p>
        </p:txBody>
      </p:sp>
      <p:sp>
        <p:nvSpPr>
          <p:cNvPr id="9" name="TextBox 8"/>
          <p:cNvSpPr txBox="1"/>
          <p:nvPr/>
        </p:nvSpPr>
        <p:spPr>
          <a:xfrm>
            <a:off x="485973" y="3601366"/>
            <a:ext cx="2002914" cy="461665"/>
          </a:xfrm>
          <a:prstGeom prst="rect">
            <a:avLst/>
          </a:prstGeom>
          <a:noFill/>
        </p:spPr>
        <p:txBody>
          <a:bodyPr wrap="square" rtlCol="0">
            <a:spAutoFit/>
          </a:bodyPr>
          <a:lstStyle/>
          <a:p>
            <a:pPr>
              <a:buClrTx/>
              <a:buFontTx/>
              <a:buNone/>
            </a:pPr>
            <a:r>
              <a:rPr lang="en-US" sz="2400" kern="1200" dirty="0">
                <a:solidFill>
                  <a:prstClr val="black"/>
                </a:solidFill>
                <a:latin typeface="Calibri" panose="020F0502020204030204"/>
                <a:ea typeface="+mn-ea"/>
                <a:cs typeface="+mn-cs"/>
              </a:rPr>
              <a:t>No insomnia</a:t>
            </a:r>
          </a:p>
        </p:txBody>
      </p:sp>
      <p:sp>
        <p:nvSpPr>
          <p:cNvPr id="10"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11" name="Google Shape;95;p14"/>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n-US" sz="4400" b="0" i="0" u="none" strike="noStrike" kern="0" cap="none" spc="0" normalizeH="0" baseline="0" noProof="0" smtClean="0">
                <a:ln>
                  <a:noFill/>
                </a:ln>
                <a:solidFill>
                  <a:srgbClr val="FFFFFF"/>
                </a:solidFill>
                <a:effectLst/>
                <a:uLnTx/>
                <a:uFillTx/>
                <a:latin typeface="Verdana"/>
                <a:ea typeface="Verdana"/>
                <a:cs typeface="Verdana"/>
                <a:sym typeface="Verdana"/>
              </a:rPr>
              <a:t>Etiology of Insomnia</a:t>
            </a:r>
            <a:endParaRPr kumimoji="0" lang="en-US" sz="4400" b="0" i="0" u="none" strike="noStrike" kern="0" cap="none" spc="0" normalizeH="0" baseline="0" noProof="0" dirty="0">
              <a:ln>
                <a:noFill/>
              </a:ln>
              <a:solidFill>
                <a:srgbClr val="FFFFFF"/>
              </a:solidFill>
              <a:effectLst/>
              <a:uLnTx/>
              <a:uFillTx/>
              <a:latin typeface="Verdana"/>
              <a:ea typeface="Verdana"/>
              <a:cs typeface="Verdana"/>
              <a:sym typeface="Verdana"/>
            </a:endParaRPr>
          </a:p>
        </p:txBody>
      </p:sp>
      <p:pic>
        <p:nvPicPr>
          <p:cNvPr id="12" name="Google Shape;97;p14"/>
          <p:cNvPicPr preferRelativeResize="0"/>
          <p:nvPr/>
        </p:nvPicPr>
        <p:blipFill rotWithShape="1">
          <a:blip r:embed="rId4">
            <a:alphaModFix/>
          </a:blip>
          <a:srcRect/>
          <a:stretch/>
        </p:blipFill>
        <p:spPr>
          <a:xfrm>
            <a:off x="10237850" y="5973709"/>
            <a:ext cx="1793727" cy="739912"/>
          </a:xfrm>
          <a:prstGeom prst="rect">
            <a:avLst/>
          </a:prstGeom>
          <a:noFill/>
          <a:ln>
            <a:noFill/>
          </a:ln>
        </p:spPr>
      </p:pic>
    </p:spTree>
    <p:extLst>
      <p:ext uri="{BB962C8B-B14F-4D97-AF65-F5344CB8AC3E}">
        <p14:creationId xmlns:p14="http://schemas.microsoft.com/office/powerpoint/2010/main" val="385858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401053" y="365125"/>
            <a:ext cx="1134176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Perpetuating Factors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Content Placeholder 3"/>
          <p:cNvSpPr txBox="1">
            <a:spLocks/>
          </p:cNvSpPr>
          <p:nvPr/>
        </p:nvSpPr>
        <p:spPr>
          <a:xfrm>
            <a:off x="741947" y="204850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Getting in bed too early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Staying in bed late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Spending extra time in bed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Caffeine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 medications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Worrying about sleeping or daytime functioning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Alcohol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Content Placeholder 4"/>
          <p:cNvSpPr txBox="1">
            <a:spLocks/>
          </p:cNvSpPr>
          <p:nvPr/>
        </p:nvSpPr>
        <p:spPr>
          <a:xfrm>
            <a:off x="6089275" y="204850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Reading/Watching TV/ Listening to radio in bed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Noise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Bedroom temperature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Bedroom darkness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Frequent travel across time zones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Sleeping in on weekends or days off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38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465221" y="365125"/>
            <a:ext cx="11357811"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Mental </a:t>
            </a:r>
            <a:r>
              <a:rPr lang="en-US" dirty="0" smtClean="0">
                <a:solidFill>
                  <a:schemeClr val="lt1"/>
                </a:solidFill>
                <a:latin typeface="Verdana"/>
                <a:ea typeface="Verdana"/>
                <a:cs typeface="Verdana"/>
                <a:sym typeface="Verdana"/>
              </a:rPr>
              <a:t>Health Correlates of Insomnia</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65221" y="1825624"/>
            <a:ext cx="11357811" cy="4623301"/>
          </a:xfrm>
          <a:prstGeom prst="rect">
            <a:avLst/>
          </a:prstGeom>
          <a:noFill/>
          <a:ln>
            <a:noFill/>
          </a:ln>
        </p:spPr>
        <p:txBody>
          <a:bodyPr spcFirstLastPara="1" wrap="square" lIns="91425" tIns="45700" rIns="91425" bIns="45700" anchor="t" anchorCtr="0">
            <a:noAutofit/>
          </a:bodyPr>
          <a:lstStyle/>
          <a:p>
            <a:pPr marL="228600" lvl="0" indent="-228600">
              <a:buClrTx/>
              <a:buSzTx/>
              <a:buFont typeface="Arial" panose="020B0604020202020204" pitchFamily="34" charset="0"/>
              <a:buChar char="•"/>
            </a:pPr>
            <a:r>
              <a:rPr lang="en-US" sz="2400" kern="12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Depression</a:t>
            </a: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Insomnia is risk </a:t>
            </a:r>
            <a:r>
              <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rPr>
              <a:t>factor for </a:t>
            </a: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new-onset major depressive episode</a:t>
            </a:r>
          </a:p>
          <a:p>
            <a:pPr marL="685800" lvl="1" indent="-228600">
              <a:buClrTx/>
              <a:buSzTx/>
              <a:buFont typeface="Arial" panose="020B0604020202020204" pitchFamily="34" charset="0"/>
              <a:buChar char="•"/>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Among those with insomnia, 8% have major depression</a:t>
            </a:r>
          </a:p>
          <a:p>
            <a:pPr marL="685800" lvl="1" indent="-228600">
              <a:buClrTx/>
              <a:buSzTx/>
              <a:buFont typeface="Arial" panose="020B0604020202020204" pitchFamily="34" charset="0"/>
              <a:buChar char="•"/>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Among </a:t>
            </a:r>
            <a:r>
              <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rPr>
              <a:t>those with depression, </a:t>
            </a: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80% have insomnia symptoms</a:t>
            </a:r>
          </a:p>
          <a:p>
            <a:pPr marL="685800" lvl="1" indent="-228600">
              <a:buClrTx/>
              <a:buSzTx/>
              <a:buFont typeface="Arial" panose="020B0604020202020204" pitchFamily="34" charset="0"/>
              <a:buChar char="•"/>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Treating sleep problems improves depression</a:t>
            </a:r>
          </a:p>
          <a:p>
            <a:pPr marL="685800" lvl="1" indent="-228600">
              <a:buClrTx/>
              <a:buSzTx/>
              <a:buFont typeface="Arial" panose="020B0604020202020204" pitchFamily="34" charset="0"/>
              <a:buChar char="•"/>
            </a:pPr>
            <a:endParaRPr lang="en-US" sz="28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28600" lvl="0" indent="-228600">
              <a:buClrTx/>
              <a:buSzTx/>
              <a:buFont typeface="Arial" panose="020B0604020202020204" pitchFamily="34" charset="0"/>
              <a:buChar char="•"/>
            </a:pPr>
            <a:r>
              <a:rPr lang="en-US" sz="2400" kern="12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Anxiety</a:t>
            </a:r>
            <a:endParaRPr lang="en-US" sz="2400" kern="12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685800" lvl="1" indent="-228600">
              <a:buClrTx/>
              <a:buSzTx/>
              <a:buFont typeface="Arial" panose="020B0604020202020204" pitchFamily="34" charset="0"/>
              <a:buChar char="•"/>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27% </a:t>
            </a:r>
            <a:r>
              <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rPr>
              <a:t>of </a:t>
            </a: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patients with </a:t>
            </a:r>
            <a:r>
              <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rPr>
              <a:t>insomnia also have </a:t>
            </a: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anxiety </a:t>
            </a:r>
            <a:r>
              <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rPr>
              <a:t>disorder</a:t>
            </a:r>
          </a:p>
          <a:p>
            <a:pPr marL="685800" lvl="1" indent="-228600">
              <a:buClrTx/>
              <a:buSzTx/>
              <a:buFont typeface="Arial" panose="020B0604020202020204" pitchFamily="34" charset="0"/>
              <a:buChar char="•"/>
            </a:pPr>
            <a:r>
              <a:rPr lang="en-US"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Among patients with anxiety disorders, 90% have insomnia</a:t>
            </a:r>
            <a:endPar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685800" lvl="1" indent="-228600">
              <a:buClrTx/>
              <a:buSzTx/>
              <a:buFont typeface="Arial" panose="020B0604020202020204" pitchFamily="34" charset="0"/>
              <a:buChar char="•"/>
            </a:pPr>
            <a:r>
              <a:rPr lang="en-US" kern="1200" dirty="0">
                <a:solidFill>
                  <a:prstClr val="black"/>
                </a:solidFill>
                <a:latin typeface="Verdana" panose="020B0604030504040204" pitchFamily="34" charset="0"/>
                <a:ea typeface="Verdana" panose="020B0604030504040204" pitchFamily="34" charset="0"/>
                <a:cs typeface="Verdana" panose="020B0604030504040204" pitchFamily="34" charset="0"/>
              </a:rPr>
              <a:t>60-90% of those with trauma have insomnia</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3917803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4564</Words>
  <Application>Microsoft Office PowerPoint</Application>
  <PresentationFormat>Custom</PresentationFormat>
  <Paragraphs>404</Paragraphs>
  <Slides>53</Slides>
  <Notes>53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1_Office Theme</vt:lpstr>
      <vt:lpstr>Improving Sleep</vt:lpstr>
      <vt:lpstr>Brief Overview</vt:lpstr>
      <vt:lpstr>Sleep is Important for Health</vt:lpstr>
      <vt:lpstr>Sleep Disorders</vt:lpstr>
      <vt:lpstr>Chronic Insomnia Disorder International Classification of Sleep Disorders (ICSD) Criteria</vt:lpstr>
      <vt:lpstr>Prevalence of Insomnia</vt:lpstr>
      <vt:lpstr>PowerPoint Presentation</vt:lpstr>
      <vt:lpstr>Perpetuating Factors</vt:lpstr>
      <vt:lpstr>Mental Health Correlates of Insomnia</vt:lpstr>
      <vt:lpstr>Physical Health Correlates of Insomnia</vt:lpstr>
      <vt:lpstr>Evidence-Based Treatments</vt:lpstr>
      <vt:lpstr>Treatments</vt:lpstr>
      <vt:lpstr>Cognitive Behavioral Therapy for Insomnia (CBT–I)</vt:lpstr>
      <vt:lpstr>Stages of CBT-I</vt:lpstr>
      <vt:lpstr>Sleep Diary</vt:lpstr>
      <vt:lpstr>Assessment</vt:lpstr>
      <vt:lpstr>Sleep Education</vt:lpstr>
      <vt:lpstr>Average Amount of Sleep</vt:lpstr>
      <vt:lpstr>Sleep Need and Age</vt:lpstr>
      <vt:lpstr>Processes That Regulate Sleep</vt:lpstr>
      <vt:lpstr>Sleep Drive (Homeostasis)</vt:lpstr>
      <vt:lpstr>Sleep Drive (Homeostasis)</vt:lpstr>
      <vt:lpstr>Processes That Regulate Sleep</vt:lpstr>
      <vt:lpstr>Circadian Rhythms (Biological Clock)</vt:lpstr>
      <vt:lpstr>Circadian Rhythms (Biological Clock)</vt:lpstr>
      <vt:lpstr>Circadian Rhythms (Biological Clock)</vt:lpstr>
      <vt:lpstr>Processes That Regulate Sleep</vt:lpstr>
      <vt:lpstr>Arousal</vt:lpstr>
      <vt:lpstr>Sleep Scheduling and Sleep Restriction</vt:lpstr>
      <vt:lpstr>Stimulus Control</vt:lpstr>
      <vt:lpstr>Other CBT Interventions</vt:lpstr>
      <vt:lpstr>Light/Melatonin</vt:lpstr>
      <vt:lpstr>Exercise</vt:lpstr>
      <vt:lpstr>Change That Matters’ Focus on Values/Meaning in Life</vt:lpstr>
      <vt:lpstr>Connect Sleep to Values and Meaning</vt:lpstr>
      <vt:lpstr>Patient Brochure</vt:lpstr>
      <vt:lpstr>Noteworthy Features</vt:lpstr>
      <vt:lpstr>EHR Template</vt:lpstr>
      <vt:lpstr>Documentation Template</vt:lpstr>
      <vt:lpstr>Documentation Template</vt:lpstr>
      <vt:lpstr>After Visit Summary (AVS) Template</vt:lpstr>
      <vt:lpstr>Who Should I Try CBT-I With and Who Should I Send to Behavioral Health?</vt:lpstr>
      <vt:lpstr>Other Sleep Issues to Refer to Behavioral Health</vt:lpstr>
      <vt:lpstr>Structured Practice</vt:lpstr>
      <vt:lpstr>Practice Activity</vt:lpstr>
      <vt:lpstr>Responding to Common Challenges</vt:lpstr>
      <vt:lpstr>But Doc…</vt:lpstr>
      <vt:lpstr>But Doc…</vt:lpstr>
      <vt:lpstr>But Doc…</vt:lpstr>
      <vt:lpstr>Resources for Further Learning</vt:lpstr>
      <vt:lpstr>Resources</vt:lpstr>
      <vt:lpstr>Change That Matters Team</vt:lpstr>
      <vt:lpstr>Special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 Exam Rooms</dc:creator>
  <cp:lastModifiedBy>Michelle</cp:lastModifiedBy>
  <cp:revision>79</cp:revision>
  <dcterms:modified xsi:type="dcterms:W3CDTF">2020-04-13T20:35:26Z</dcterms:modified>
</cp:coreProperties>
</file>